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5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76.xml.rels" ContentType="application/vnd.openxmlformats-package.relationships+xml"/>
  <Override PartName="/ppt/notesSlides/_rels/notesSlide80.xml.rels" ContentType="application/vnd.openxmlformats-package.relationships+xml"/>
  <Override PartName="/ppt/notesSlides/_rels/notesSlide77.xml.rels" ContentType="application/vnd.openxmlformats-package.relationships+xml"/>
  <Override PartName="/ppt/notesSlides/_rels/notesSlide81.xml.rels" ContentType="application/vnd.openxmlformats-package.relationships+xml"/>
  <Override PartName="/ppt/notesSlides/_rels/notesSlide8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78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71.xml.rels" ContentType="application/vnd.openxmlformats-package.relationships+xml"/>
  <Override PartName="/ppt/notesSlides/_rels/notesSlide86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8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8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7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7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8.xml.rels" ContentType="application/vnd.openxmlformats-package.relationships+xml"/>
  <Override PartName="/ppt/notesSlides/_rels/notesSlide73.xml.rels" ContentType="application/vnd.openxmlformats-package.relationships+xml"/>
  <Override PartName="/ppt/notesSlides/_rels/notesSlide82.xml.rels" ContentType="application/vnd.openxmlformats-package.relationships+xml"/>
  <Override PartName="/ppt/notesSlides/_rels/notesSlide85.xml.rels" ContentType="application/vnd.openxmlformats-package.relationships+xml"/>
  <Override PartName="/ppt/notesSlides/notesSlide6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0.png" ContentType="image/png"/>
  <Override PartName="/ppt/media/image51.png" ContentType="image/png"/>
  <Override PartName="/ppt/media/image49.wmf" ContentType="image/x-wmf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1.png" ContentType="image/png"/>
  <Override PartName="/ppt/media/image40.png" ContentType="image/png"/>
  <Override PartName="/ppt/media/image36.png" ContentType="image/png"/>
  <Override PartName="/ppt/media/image32.png" ContentType="image/png"/>
  <Override PartName="/ppt/media/image30.png" ContentType="image/png"/>
  <Override PartName="/ppt/media/image98.wmf" ContentType="image/x-wmf"/>
  <Override PartName="/ppt/media/image48.png" ContentType="image/png"/>
  <Override PartName="/ppt/media/image11.png" ContentType="image/png"/>
  <Override PartName="/ppt/media/image108.png" ContentType="image/png"/>
  <Override PartName="/ppt/media/image9.png" ContentType="image/png"/>
  <Override PartName="/ppt/media/image86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79.jpeg" ContentType="image/jpeg"/>
  <Override PartName="/ppt/media/image84.png" ContentType="image/png"/>
  <Override PartName="/ppt/media/image13.png" ContentType="image/png"/>
  <Override PartName="/ppt/media/image39.jpeg" ContentType="image/jpeg"/>
  <Override PartName="/ppt/media/image5.png" ContentType="image/png"/>
  <Override PartName="/ppt/media/image17.png" ContentType="image/png"/>
  <Override PartName="/ppt/media/image82.png" ContentType="image/png"/>
  <Override PartName="/ppt/media/image8.png" ContentType="image/png"/>
  <Override PartName="/ppt/media/image85.png" ContentType="image/png"/>
  <Override PartName="/ppt/media/image47.png" ContentType="image/png"/>
  <Override PartName="/ppt/media/image1.jpeg" ContentType="image/jpeg"/>
  <Override PartName="/ppt/media/image21.png" ContentType="image/png"/>
  <Override PartName="/ppt/media/image10.png" ContentType="image/png"/>
  <Override PartName="/ppt/media/image107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81.png" ContentType="image/png"/>
  <Override PartName="/ppt/media/image27.png" ContentType="image/png"/>
  <Override PartName="/ppt/media/image92.png" ContentType="image/png"/>
  <Override PartName="/ppt/media/image99.jpeg" ContentType="image/jpeg"/>
  <Override PartName="/ppt/media/image33.png" ContentType="image/png"/>
  <Override PartName="/ppt/media/image61.png" ContentType="image/png"/>
  <Override PartName="/ppt/media/image105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9.png" ContentType="image/png"/>
  <Override PartName="/ppt/media/image75.png" ContentType="image/png"/>
  <Override PartName="/ppt/media/image68.png" ContentType="image/png"/>
  <Override PartName="/ppt/media/image70.png" ContentType="image/png"/>
  <Override PartName="/ppt/media/image28.png" ContentType="image/png"/>
  <Override PartName="/ppt/media/image104.png" ContentType="image/png"/>
  <Override PartName="/ppt/media/image60.png" ContentType="image/png"/>
  <Override PartName="/ppt/media/image18.png" ContentType="image/png"/>
  <Override PartName="/ppt/media/image103.png" ContentType="image/png"/>
  <Override PartName="/ppt/media/image102.png" ContentType="image/png"/>
  <Override PartName="/ppt/media/image83.jpeg" ContentType="image/jpeg"/>
  <Override PartName="/ppt/media/image95.png" ContentType="image/png"/>
  <Override PartName="/ppt/media/image88.png" ContentType="image/png"/>
  <Override PartName="/ppt/media/image100.png" ContentType="image/png"/>
  <Override PartName="/ppt/media/image14.png" ContentType="image/png"/>
  <Override PartName="/ppt/media/image76.png" ContentType="image/png"/>
  <Override PartName="/ppt/media/image96.wmf" ContentType="image/x-wmf"/>
  <Override PartName="/ppt/media/image106.png" ContentType="image/png"/>
  <Override PartName="/ppt/media/image77.wmf" ContentType="image/x-wmf"/>
  <Override PartName="/ppt/media/image94.png" ContentType="image/png"/>
  <Override PartName="/ppt/media/image73.png" ContentType="image/png"/>
  <Override PartName="/ppt/media/image93.wmf" ContentType="image/x-wmf"/>
  <Override PartName="/ppt/media/image89.png" ContentType="image/png"/>
  <Override PartName="/ppt/media/image91.png" ContentType="image/png"/>
  <Override PartName="/ppt/media/image87.png" ContentType="image/png"/>
  <Override PartName="/ppt/media/image101.png" ContentType="image/png"/>
  <Override PartName="/ppt/media/image26.jpeg" ContentType="image/jpeg"/>
  <Override PartName="/ppt/media/image42.png" ContentType="image/png"/>
  <Override PartName="/ppt/media/image90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58.png" ContentType="image/png"/>
  <Override PartName="/ppt/media/image20.png" ContentType="image/png"/>
  <Override PartName="/ppt/media/image2.jpeg" ContentType="image/jpeg"/>
  <Override PartName="/ppt/media/image57.png" ContentType="image/png"/>
  <Override PartName="/ppt/media/image6.jpeg" ContentType="image/jpeg"/>
  <Override PartName="/ppt/media/image71.png" ContentType="image/png"/>
  <Override PartName="/ppt/media/image29.jpeg" ContentType="image/jpeg"/>
  <Override PartName="/ppt/media/image38.jpeg" ContentType="image/jpeg"/>
  <Override PartName="/ppt/media/image97.jpeg" ContentType="image/jpeg"/>
  <Override PartName="/ppt/media/image72.png" ContentType="image/png"/>
  <Override PartName="/ppt/media/image31.wmf" ContentType="image/x-wmf"/>
  <Override PartName="/ppt/media/image78.jpeg" ContentType="image/jpeg"/>
  <Override PartName="/ppt/media/image74.png" ContentType="image/png"/>
  <Override PartName="/ppt/media/image35.png" ContentType="image/png"/>
  <Override PartName="/ppt/media/image15.png" ContentType="image/png"/>
  <Override PartName="/ppt/media/image80.png" ContentType="image/png"/>
  <Override PartName="/ppt/media/image3.png" ContentType="image/png"/>
  <Override PartName="/ppt/embeddings/oleObject1.bin" ContentType="application/vnd.openxmlformats-officedocument.oleObject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0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77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8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ck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ov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sli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8EFCC76F-C5D4-42F6-B2BC-01C52A16A152}" type="slidenum"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hyperlink" Target="https://people.cs.umass.edu/~phuthipong/" TargetMode="External"/><Relationship Id="rId2" Type="http://schemas.openxmlformats.org/officeDocument/2006/relationships/slide" Target="../slides/slide75.xml"/><Relationship Id="rId3" Type="http://schemas.openxmlformats.org/officeDocument/2006/relationships/notesMaster" Target="../notesMasters/notesMaster1.xml"/>
</Relationships>
</file>

<file path=ppt/notesSlides/_rels/notesSlide76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
</Relationships>
</file>

<file path=ppt/notesSlides/_rels/notesSlide77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
</Relationships>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
</Relationships>
</file>

<file path=ppt/notesSlides/_rels/notesSlide79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80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
</Relationships>
</file>

<file path=ppt/notesSlides/_rels/notesSlide8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
</Relationships>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
</Relationships>
</file>

<file path=ppt/notesSlides/_rels/notesSlide83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
</Relationships>
</file>

<file path=ppt/notesSlides/_rels/notesSlide84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
</Relationships>
</file>

<file path=ppt/notesSlides/_rels/notesSlide85.xml.rels><?xml version="1.0" encoding="UTF-8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
</Relationships>
</file>

<file path=ppt/notesSlides/_rels/notesSlide86.xml.rels><?xml version="1.0" encoding="UTF-8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
</Relationships>
</file>

<file path=ppt/notesSlides/_rels/notesSlide87.xml.rels><?xml version="1.0" encoding="UTF-8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
</Relationships>
</file>

<file path=ppt/notesSlides/_rels/notesSlide88.xml.rels><?xml version="1.0" encoding="UTF-8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(8.2)Version History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7.2 (January 2020)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All slides reformatted for 16:9 aspect ratio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Use of Calibri font, rather that Gill Sans MT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Updated slide content for 2020 link technologies and applications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 more animation throughout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New Master slide 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Feb. 2020 (8.0)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 few updates suggest by Catherine Rosenberg (thanks!)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titles in a lighter font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Sept 2020 (8.1)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Added ~7 new slides, in particular: data center slide; routing versus forwarding; security line of defense; several on encapsulation and layers (this section is a lot better now).  Other relative minor changes throughout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Feb. 2023 (8.2)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few minor updates (mostly speeds, technology details)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33" name="PlaceHolder 3"/>
          <p:cNvSpPr>
            <a:spLocks noGrp="1"/>
          </p:cNvSpPr>
          <p:nvPr>
            <p:ph type="sldNum" idx="9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9C2A312-5A84-477D-B443-BB24D27CCAA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54" name="PlaceHolder 3"/>
          <p:cNvSpPr>
            <a:spLocks noGrp="1"/>
          </p:cNvSpPr>
          <p:nvPr>
            <p:ph type="sldNum" idx="10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EFF5D42-907B-4F61-8D4B-B8702DD4927C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57" name="PlaceHolder 3"/>
          <p:cNvSpPr>
            <a:spLocks noGrp="1"/>
          </p:cNvSpPr>
          <p:nvPr>
            <p:ph type="sldNum" idx="10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BF2CE36-AA3D-4916-A188-AEAD8AB174BF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60" name="PlaceHolder 3"/>
          <p:cNvSpPr>
            <a:spLocks noGrp="1"/>
          </p:cNvSpPr>
          <p:nvPr>
            <p:ph type="sldNum" idx="10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70D9CDD-9B29-4F12-B2EB-BA7E732E84AB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63" name="PlaceHolder 3"/>
          <p:cNvSpPr>
            <a:spLocks noGrp="1"/>
          </p:cNvSpPr>
          <p:nvPr>
            <p:ph type="sldNum" idx="10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B3B45D6-740B-4AB6-8536-4F153284A616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66" name="PlaceHolder 3"/>
          <p:cNvSpPr>
            <a:spLocks noGrp="1"/>
          </p:cNvSpPr>
          <p:nvPr>
            <p:ph type="sldNum" idx="10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E8B4ECE-BDF3-43A6-86FE-942E883043E6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69" name="PlaceHolder 3"/>
          <p:cNvSpPr>
            <a:spLocks noGrp="1"/>
          </p:cNvSpPr>
          <p:nvPr>
            <p:ph type="sldNum" idx="10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8F16423-7D2F-4010-B564-497D85545F6A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72" name="PlaceHolder 3"/>
          <p:cNvSpPr>
            <a:spLocks noGrp="1"/>
          </p:cNvSpPr>
          <p:nvPr>
            <p:ph type="sldNum" idx="10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F2DBFA1-C235-46CB-BEFA-5CCADD97498A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75" name="PlaceHolder 3"/>
          <p:cNvSpPr>
            <a:spLocks noGrp="1"/>
          </p:cNvSpPr>
          <p:nvPr>
            <p:ph type="sldNum" idx="10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3D46B2E-5746-4B7E-B0EF-6063A311BF2E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78" name="PlaceHolder 3"/>
          <p:cNvSpPr>
            <a:spLocks noGrp="1"/>
          </p:cNvSpPr>
          <p:nvPr>
            <p:ph type="sldNum" idx="10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6974468-43A3-4A3F-9312-70C11B8BF345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81" name="PlaceHolder 3"/>
          <p:cNvSpPr>
            <a:spLocks noGrp="1"/>
          </p:cNvSpPr>
          <p:nvPr>
            <p:ph type="sldNum" idx="10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27E70B5-4B1C-4439-B80B-701524C3BA3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36" name="PlaceHolder 3"/>
          <p:cNvSpPr>
            <a:spLocks noGrp="1"/>
          </p:cNvSpPr>
          <p:nvPr>
            <p:ph type="sldNum" idx="9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7FAE9C0-5ACD-480F-BE63-824C83103D1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84" name="PlaceHolder 3"/>
          <p:cNvSpPr>
            <a:spLocks noGrp="1"/>
          </p:cNvSpPr>
          <p:nvPr>
            <p:ph type="sldNum" idx="1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CF5ECCD-D6B7-458A-BE41-F111ED6DED35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87" name="PlaceHolder 3"/>
          <p:cNvSpPr>
            <a:spLocks noGrp="1"/>
          </p:cNvSpPr>
          <p:nvPr>
            <p:ph type="sldNum" idx="1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6AB26CE-40FD-4726-B495-0DA0D1C50E0E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90" name="PlaceHolder 3"/>
          <p:cNvSpPr>
            <a:spLocks noGrp="1"/>
          </p:cNvSpPr>
          <p:nvPr>
            <p:ph type="sldNum" idx="1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7B535F5-1E37-4003-8951-C4248D180CD2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93" name="PlaceHolder 3"/>
          <p:cNvSpPr>
            <a:spLocks noGrp="1"/>
          </p:cNvSpPr>
          <p:nvPr>
            <p:ph type="sldNum" idx="1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A1629AC-6C64-42B7-8089-430FAF6F250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96" name="PlaceHolder 3"/>
          <p:cNvSpPr>
            <a:spLocks noGrp="1"/>
          </p:cNvSpPr>
          <p:nvPr>
            <p:ph type="sldNum" idx="1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D8949FC-7CC7-4C4A-8FDA-3F15F35C11B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99" name="PlaceHolder 3"/>
          <p:cNvSpPr>
            <a:spLocks noGrp="1"/>
          </p:cNvSpPr>
          <p:nvPr>
            <p:ph type="sldNum" idx="1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562E1CD-A098-449E-B489-A3928B7D865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02" name="PlaceHolder 3"/>
          <p:cNvSpPr>
            <a:spLocks noGrp="1"/>
          </p:cNvSpPr>
          <p:nvPr>
            <p:ph type="sldNum" idx="1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7733B57-4C52-40EA-A388-1AA34061D64F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05" name="PlaceHolder 3"/>
          <p:cNvSpPr>
            <a:spLocks noGrp="1"/>
          </p:cNvSpPr>
          <p:nvPr>
            <p:ph type="sldNum" idx="1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05363C9-35E1-47AC-BB47-D6D12AB558BC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08" name="PlaceHolder 3"/>
          <p:cNvSpPr>
            <a:spLocks noGrp="1"/>
          </p:cNvSpPr>
          <p:nvPr>
            <p:ph type="sldNum" idx="1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691EA58-B223-4032-AB1D-FA2D337AF54C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11" name="PlaceHolder 3"/>
          <p:cNvSpPr>
            <a:spLocks noGrp="1"/>
          </p:cNvSpPr>
          <p:nvPr>
            <p:ph type="sldNum" idx="1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E0F8F02-22A3-4C16-8074-1865275A282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39" name="PlaceHolder 3"/>
          <p:cNvSpPr>
            <a:spLocks noGrp="1"/>
          </p:cNvSpPr>
          <p:nvPr>
            <p:ph type="sldNum" idx="9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BF3D952-E472-46EB-9917-BFC6EF1D10D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14" name="PlaceHolder 3"/>
          <p:cNvSpPr>
            <a:spLocks noGrp="1"/>
          </p:cNvSpPr>
          <p:nvPr>
            <p:ph type="sldNum" idx="1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85ADE26-741D-4418-9DDA-C18A74F9DB0A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17" name="PlaceHolder 3"/>
          <p:cNvSpPr>
            <a:spLocks noGrp="1"/>
          </p:cNvSpPr>
          <p:nvPr>
            <p:ph type="sldNum" idx="1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7F6C4FB-CE5A-410A-A9F2-6BBD826504E6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20" name="PlaceHolder 3"/>
          <p:cNvSpPr>
            <a:spLocks noGrp="1"/>
          </p:cNvSpPr>
          <p:nvPr>
            <p:ph type="sldNum" idx="1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096DF7C-1680-43E3-B123-AF2AD3EE539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23" name="PlaceHolder 3"/>
          <p:cNvSpPr>
            <a:spLocks noGrp="1"/>
          </p:cNvSpPr>
          <p:nvPr>
            <p:ph type="sldNum" idx="1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FFC8B62-FDEA-45A4-B32D-EE51876C4600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26" name="PlaceHolder 3"/>
          <p:cNvSpPr>
            <a:spLocks noGrp="1"/>
          </p:cNvSpPr>
          <p:nvPr>
            <p:ph type="sldNum" idx="1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DFCDD67-CBCE-4B5C-ADFC-77B99F47A164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29" name="PlaceHolder 3"/>
          <p:cNvSpPr>
            <a:spLocks noGrp="1"/>
          </p:cNvSpPr>
          <p:nvPr>
            <p:ph type="sldNum" idx="1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1DEB698-12A8-4D85-898A-D6868524FD2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32" name="PlaceHolder 3"/>
          <p:cNvSpPr>
            <a:spLocks noGrp="1"/>
          </p:cNvSpPr>
          <p:nvPr>
            <p:ph type="sldNum" idx="1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13825A4-0C3F-430E-A557-E1658D912B6C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35" name="PlaceHolder 3"/>
          <p:cNvSpPr>
            <a:spLocks noGrp="1"/>
          </p:cNvSpPr>
          <p:nvPr>
            <p:ph type="sldNum" idx="1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905D5B1-224E-4589-B56E-57DD633EB43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38" name="PlaceHolder 3"/>
          <p:cNvSpPr>
            <a:spLocks noGrp="1"/>
          </p:cNvSpPr>
          <p:nvPr>
            <p:ph type="sldNum" idx="1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914156F-A950-4590-B0F3-FBB85A91F8E5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41" name="PlaceHolder 3"/>
          <p:cNvSpPr>
            <a:spLocks noGrp="1"/>
          </p:cNvSpPr>
          <p:nvPr>
            <p:ph type="sldNum" idx="1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9777678-07BE-4870-BA32-AF51E1EE4407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42" name="PlaceHolder 3"/>
          <p:cNvSpPr>
            <a:spLocks noGrp="1"/>
          </p:cNvSpPr>
          <p:nvPr>
            <p:ph type="sldNum" idx="9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187458E-CF20-47DB-A76C-8036B72F11E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44" name="PlaceHolder 3"/>
          <p:cNvSpPr>
            <a:spLocks noGrp="1"/>
          </p:cNvSpPr>
          <p:nvPr>
            <p:ph type="sldNum" idx="1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3803A4C-6E2E-4614-81E7-349BE2EFA240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47" name="PlaceHolder 3"/>
          <p:cNvSpPr>
            <a:spLocks noGrp="1"/>
          </p:cNvSpPr>
          <p:nvPr>
            <p:ph type="sldNum" idx="1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6D199CA-1F24-4E32-BA61-50013F4C517C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50" name="PlaceHolder 3"/>
          <p:cNvSpPr>
            <a:spLocks noGrp="1"/>
          </p:cNvSpPr>
          <p:nvPr>
            <p:ph type="sldNum" idx="1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2FF3592-F74D-4EB5-8886-4944FEF809D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53" name="PlaceHolder 3"/>
          <p:cNvSpPr>
            <a:spLocks noGrp="1"/>
          </p:cNvSpPr>
          <p:nvPr>
            <p:ph type="sldNum" idx="1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E3C8B9D-F86B-4A75-A4F0-04600C8DFABF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56" name="PlaceHolder 3"/>
          <p:cNvSpPr>
            <a:spLocks noGrp="1"/>
          </p:cNvSpPr>
          <p:nvPr>
            <p:ph type="sldNum" idx="1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A895698-D7D2-446F-B520-79716CA530B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59" name="PlaceHolder 3"/>
          <p:cNvSpPr>
            <a:spLocks noGrp="1"/>
          </p:cNvSpPr>
          <p:nvPr>
            <p:ph type="sldNum" idx="1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C49D49D-660D-47FA-BFD6-4A50CDE2D566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62" name="PlaceHolder 3"/>
          <p:cNvSpPr>
            <a:spLocks noGrp="1"/>
          </p:cNvSpPr>
          <p:nvPr>
            <p:ph type="sldNum" idx="1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319620C-1ED7-4205-9229-06C5335F525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65" name="PlaceHolder 3"/>
          <p:cNvSpPr>
            <a:spLocks noGrp="1"/>
          </p:cNvSpPr>
          <p:nvPr>
            <p:ph type="sldNum" idx="1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5FA0371-2391-4DAA-9AD0-7DD5CEF823F0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68" name="PlaceHolder 3"/>
          <p:cNvSpPr>
            <a:spLocks noGrp="1"/>
          </p:cNvSpPr>
          <p:nvPr>
            <p:ph type="sldNum" idx="1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2A833E1-5F31-49C2-927A-C726E3DCC5C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71" name="PlaceHolder 3"/>
          <p:cNvSpPr>
            <a:spLocks noGrp="1"/>
          </p:cNvSpPr>
          <p:nvPr>
            <p:ph type="sldNum" idx="1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54579AA-70A3-493A-BCAF-6D66EA22AD87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74" name="PlaceHolder 3"/>
          <p:cNvSpPr>
            <a:spLocks noGrp="1"/>
          </p:cNvSpPr>
          <p:nvPr>
            <p:ph type="sldNum" idx="14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93A9B00-4FBC-4EB6-9C46-2EACD65D3BB2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77" name="PlaceHolder 3"/>
          <p:cNvSpPr>
            <a:spLocks noGrp="1"/>
          </p:cNvSpPr>
          <p:nvPr>
            <p:ph type="sldNum" idx="1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D0B3512-ECE2-441E-A147-9AE1D7BA3FEF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80" name="PlaceHolder 3"/>
          <p:cNvSpPr>
            <a:spLocks noGrp="1"/>
          </p:cNvSpPr>
          <p:nvPr>
            <p:ph type="sldNum" idx="1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5AD3902-1DD7-4576-BE24-E1B4554ECF1E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83" name="PlaceHolder 3"/>
          <p:cNvSpPr>
            <a:spLocks noGrp="1"/>
          </p:cNvSpPr>
          <p:nvPr>
            <p:ph type="sldNum" idx="1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4CD3D05-A4B6-4315-86D7-77824EEE5E0A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86" name="PlaceHolder 3"/>
          <p:cNvSpPr>
            <a:spLocks noGrp="1"/>
          </p:cNvSpPr>
          <p:nvPr>
            <p:ph type="sldNum" idx="1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866F93A-F452-429F-8710-155B6FE081CA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89" name="PlaceHolder 3"/>
          <p:cNvSpPr>
            <a:spLocks noGrp="1"/>
          </p:cNvSpPr>
          <p:nvPr>
            <p:ph type="sldNum" idx="1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4008A77-CA47-41F4-953F-C18AB410393E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92" name="PlaceHolder 3"/>
          <p:cNvSpPr>
            <a:spLocks noGrp="1"/>
          </p:cNvSpPr>
          <p:nvPr>
            <p:ph type="sldNum" idx="1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827EB32-7FCF-4EE5-A913-BEF27B69A72A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95" name="PlaceHolder 3"/>
          <p:cNvSpPr>
            <a:spLocks noGrp="1"/>
          </p:cNvSpPr>
          <p:nvPr>
            <p:ph type="sldNum" idx="1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FECA07D-2D1D-4944-A91F-699DF38EACB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98" name="PlaceHolder 3"/>
          <p:cNvSpPr>
            <a:spLocks noGrp="1"/>
          </p:cNvSpPr>
          <p:nvPr>
            <p:ph type="sldNum" idx="1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96B539C-3CE1-4156-805C-6A98BF55190A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Segue: from performance to security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01" name="PlaceHolder 3"/>
          <p:cNvSpPr>
            <a:spLocks noGrp="1"/>
          </p:cNvSpPr>
          <p:nvPr>
            <p:ph type="sldNum" idx="1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0A7B740-8EDE-49F6-B027-7F17DEB9516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04" name="PlaceHolder 3"/>
          <p:cNvSpPr>
            <a:spLocks noGrp="1"/>
          </p:cNvSpPr>
          <p:nvPr>
            <p:ph type="sldNum" idx="1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CEA8A98-DE43-437A-9663-E1008012741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07" name="PlaceHolder 3"/>
          <p:cNvSpPr>
            <a:spLocks noGrp="1"/>
          </p:cNvSpPr>
          <p:nvPr>
            <p:ph type="sldNum" idx="1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61FE79D-B6CE-4E71-BDAE-A49C1DB65A08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10" name="PlaceHolder 3"/>
          <p:cNvSpPr>
            <a:spLocks noGrp="1"/>
          </p:cNvSpPr>
          <p:nvPr>
            <p:ph type="sldNum" idx="1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FE2AC1D-8C72-437B-8A07-B62A79803EC8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13" name="PlaceHolder 3"/>
          <p:cNvSpPr>
            <a:spLocks noGrp="1"/>
          </p:cNvSpPr>
          <p:nvPr>
            <p:ph type="sldNum" idx="1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762F186-95D7-4A42-866A-EE58FD79980A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16" name="PlaceHolder 3"/>
          <p:cNvSpPr>
            <a:spLocks noGrp="1"/>
          </p:cNvSpPr>
          <p:nvPr>
            <p:ph type="sldNum" idx="15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532B5B8-E3B8-4B1E-9C6F-5DF79506D874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19" name="PlaceHolder 3"/>
          <p:cNvSpPr>
            <a:spLocks noGrp="1"/>
          </p:cNvSpPr>
          <p:nvPr>
            <p:ph type="sldNum" idx="1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1880782-0FE0-4458-8012-5B65A5631EA3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22" name="PlaceHolder 3"/>
          <p:cNvSpPr>
            <a:spLocks noGrp="1"/>
          </p:cNvSpPr>
          <p:nvPr>
            <p:ph type="sldNum" idx="15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605ABF8-BBAB-41E5-9142-CE390253BB8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25" name="PlaceHolder 3"/>
          <p:cNvSpPr>
            <a:spLocks noGrp="1"/>
          </p:cNvSpPr>
          <p:nvPr>
            <p:ph type="sldNum" idx="15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2059C13-0756-4614-B020-A86718204B2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28" name="PlaceHolder 3"/>
          <p:cNvSpPr>
            <a:spLocks noGrp="1"/>
          </p:cNvSpPr>
          <p:nvPr>
            <p:ph type="sldNum" idx="1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21D21E0-BC9A-4EA5-A62F-8DC13B0B5906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31" name="PlaceHolder 3"/>
          <p:cNvSpPr>
            <a:spLocks noGrp="1"/>
          </p:cNvSpPr>
          <p:nvPr>
            <p:ph type="sldNum" idx="15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FC91EFA-5E0C-42A7-899A-E08E34BA0E1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45" name="PlaceHolder 3"/>
          <p:cNvSpPr>
            <a:spLocks noGrp="1"/>
          </p:cNvSpPr>
          <p:nvPr>
            <p:ph type="sldNum" idx="9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B68918D-AA83-4E5D-8D1A-29995A35CF2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34" name="PlaceHolder 3"/>
          <p:cNvSpPr>
            <a:spLocks noGrp="1"/>
          </p:cNvSpPr>
          <p:nvPr>
            <p:ph type="sldNum" idx="16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A2AB8A5-55A6-4CFE-A998-BBC740E3976E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37" name="PlaceHolder 3"/>
          <p:cNvSpPr>
            <a:spLocks noGrp="1"/>
          </p:cNvSpPr>
          <p:nvPr>
            <p:ph type="sldNum" idx="16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8AF6743-338C-4F6C-AAA5-3A307068A45E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40" name="PlaceHolder 3"/>
          <p:cNvSpPr>
            <a:spLocks noGrp="1"/>
          </p:cNvSpPr>
          <p:nvPr>
            <p:ph type="sldNum" idx="16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272CD38-94FC-4C82-81F4-F78D3AFD7D42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43" name="PlaceHolder 3"/>
          <p:cNvSpPr>
            <a:spLocks noGrp="1"/>
          </p:cNvSpPr>
          <p:nvPr>
            <p:ph type="sldNum" idx="16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BDAD7EE-F440-4C34-8D16-7B2768199288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46" name="PlaceHolder 3"/>
          <p:cNvSpPr>
            <a:spLocks noGrp="1"/>
          </p:cNvSpPr>
          <p:nvPr>
            <p:ph type="sldNum" idx="16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1E19C7B-592A-4D9E-9422-612B5188FD93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Thanks to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Nikko Bovornkeeratiroj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,  Phuthipong &lt;phuthipong@cs.umass.edu&gt;, for the stacking dolls idea and slides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49" name="PlaceHolder 3"/>
          <p:cNvSpPr>
            <a:spLocks noGrp="1"/>
          </p:cNvSpPr>
          <p:nvPr>
            <p:ph type="sldNum" idx="16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EDBC344-CE6C-4076-B3CA-72CC2005764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52" name="PlaceHolder 3"/>
          <p:cNvSpPr>
            <a:spLocks noGrp="1"/>
          </p:cNvSpPr>
          <p:nvPr>
            <p:ph type="sldNum" idx="16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0A029B-41EA-4CFC-97C3-AD28847734FA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55" name="PlaceHolder 3"/>
          <p:cNvSpPr>
            <a:spLocks noGrp="1"/>
          </p:cNvSpPr>
          <p:nvPr>
            <p:ph type="sldNum" idx="16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268A67C-EE59-4EAF-B05D-42550207D97B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58" name="PlaceHolder 3"/>
          <p:cNvSpPr>
            <a:spLocks noGrp="1"/>
          </p:cNvSpPr>
          <p:nvPr>
            <p:ph type="sldNum" idx="16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9774FEB-FE09-4C7B-B362-3F089223762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61" name="PlaceHolder 3"/>
          <p:cNvSpPr>
            <a:spLocks noGrp="1"/>
          </p:cNvSpPr>
          <p:nvPr>
            <p:ph type="sldNum" idx="1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361C0D9-A01E-4EEF-9C35-B3AEB1F39A0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Explain important points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distributed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entities, exchanging messages (governed by protocols)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Time going down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go over definition of protocol (showing format, order of messages sent and received, and actions taken)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We’ll see these kinds of diagrams a lot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48" name="PlaceHolder 3"/>
          <p:cNvSpPr>
            <a:spLocks noGrp="1"/>
          </p:cNvSpPr>
          <p:nvPr>
            <p:ph type="sldNum" idx="9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17E2CEF-949A-4083-9F28-891D2B16936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64" name="PlaceHolder 3"/>
          <p:cNvSpPr>
            <a:spLocks noGrp="1"/>
          </p:cNvSpPr>
          <p:nvPr>
            <p:ph type="sldNum" idx="17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8037C5A-8EFE-49BA-968D-96887849A75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67" name="PlaceHolder 3"/>
          <p:cNvSpPr>
            <a:spLocks noGrp="1"/>
          </p:cNvSpPr>
          <p:nvPr>
            <p:ph type="sldNum" idx="17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9C181B7-CE80-4C0F-90BC-C2A5342E1AE8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70" name="PlaceHolder 3"/>
          <p:cNvSpPr>
            <a:spLocks noGrp="1"/>
          </p:cNvSpPr>
          <p:nvPr>
            <p:ph type="sldNum" idx="17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000C0B4-ADF8-4932-9BAC-AA55F5695E6B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73" name="PlaceHolder 3"/>
          <p:cNvSpPr>
            <a:spLocks noGrp="1"/>
          </p:cNvSpPr>
          <p:nvPr>
            <p:ph type="sldNum" idx="17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8FBCA9-6806-4CFE-8C1B-AFB19B153F06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76" name="PlaceHolder 3"/>
          <p:cNvSpPr>
            <a:spLocks noGrp="1"/>
          </p:cNvSpPr>
          <p:nvPr>
            <p:ph type="sldNum" idx="17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F6E8448-CAAA-4F23-9848-B780A5699D5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79" name="PlaceHolder 3"/>
          <p:cNvSpPr>
            <a:spLocks noGrp="1"/>
          </p:cNvSpPr>
          <p:nvPr>
            <p:ph type="sldNum" idx="17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FD0851C-D781-4CC2-83DE-11D59D54514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82" name="PlaceHolder 3"/>
          <p:cNvSpPr>
            <a:spLocks noGrp="1"/>
          </p:cNvSpPr>
          <p:nvPr>
            <p:ph type="sldNum" idx="17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BE9DFAD-54EE-40F9-A556-C3448D0F638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85" name="PlaceHolder 3"/>
          <p:cNvSpPr>
            <a:spLocks noGrp="1"/>
          </p:cNvSpPr>
          <p:nvPr>
            <p:ph type="sldNum" idx="17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77B2038-17F9-4D44-B474-5469726E23BC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88" name="PlaceHolder 3"/>
          <p:cNvSpPr>
            <a:spLocks noGrp="1"/>
          </p:cNvSpPr>
          <p:nvPr>
            <p:ph type="sldNum" idx="17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6786444-A89C-4BED-9C54-DCA92BFAC2D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51" name="PlaceHolder 3"/>
          <p:cNvSpPr>
            <a:spLocks noGrp="1"/>
          </p:cNvSpPr>
          <p:nvPr>
            <p:ph type="sldNum" idx="9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EF771FA-04B5-46FA-B35A-E6DE86C8B29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D6086F3-1064-471F-A59E-CC01EFAF86C1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811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51811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A2A3C48-11A5-4223-8D2F-85263A53FF07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3493080" y="182556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3493080" y="409824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8271C36-80CB-4A9C-8A6A-11976E70F9B7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668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2590200" y="1825560"/>
            <a:ext cx="1668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342320" y="1825560"/>
            <a:ext cx="1668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1668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2590200" y="4098240"/>
            <a:ext cx="1668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4342320" y="4098240"/>
            <a:ext cx="1668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4385CE7-4CF2-4785-BF89-2EB99055C8A0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CAF6FC-3BE4-4563-837D-102BDAFD223F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6AF118-DCCF-4E00-BC8E-F18A468E9066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9ED19E-82D5-4B6B-A258-624957370E96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282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3493080" y="1825560"/>
            <a:ext cx="25282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128957-B333-4C84-8744-7A9A28D621AF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FAB85E-388C-4139-9EFF-822478D22D0A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838080" y="451800"/>
            <a:ext cx="10515240" cy="414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F573AE-6A9E-4B69-8F17-E56EB8086089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3493080" y="1825560"/>
            <a:ext cx="25282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4BFF4B-A09E-4F3B-928A-134C8737A133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206290C-B1B3-41A4-9DE9-65CDEA004AA9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282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3493080" y="182556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3493080" y="409824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0D004F-ABBA-4657-9452-FB572E876CA9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3493080" y="182556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811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CD3171-3E63-49BB-9228-C1FFC6ED4E3D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811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51811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C1171E-6712-4FE4-BC7E-E587C129B5CD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3493080" y="182556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3493080" y="409824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234056-44C0-4E62-8DAD-9CF8FBB550FE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668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2590200" y="1825560"/>
            <a:ext cx="1668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342320" y="1825560"/>
            <a:ext cx="1668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1668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2590200" y="4098240"/>
            <a:ext cx="1668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4342320" y="4098240"/>
            <a:ext cx="1668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8CF5AD-498B-4902-9351-468988769728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1D4A74B-937A-41BE-A361-B9996A86DF07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D65391E-04F5-4540-9D26-511C2D1F11F4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1E2AF5D-AA11-4BCA-ADB2-ED1F0E39C3E5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282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3493080" y="1825560"/>
            <a:ext cx="25282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F95EA0F-C95F-4618-BDF8-D3E28F1B67A5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112F894-C8B9-4EAE-BCEC-64B41650ACDB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AC92B50-DC79-427D-9737-227A3350A817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838080" y="451800"/>
            <a:ext cx="10515240" cy="414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FF54A5E-59AB-470E-89A3-29CB1E0003DC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3493080" y="1825560"/>
            <a:ext cx="25282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01589EF-FA89-49D8-88A1-7BB9DC9AFA95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282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3493080" y="182556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3493080" y="409824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85A6378-FEE1-46AF-A0DD-B964EB61A78D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3493080" y="182556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811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7FC07BB-076D-451F-A2FD-51AFCF4D8749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811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51811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0B55DBE-3153-4923-B01C-BC7B7E62DC0C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3493080" y="182556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3493080" y="409824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E2B4C4-23C9-4897-9246-9BBA3671ECBD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668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2590200" y="1825560"/>
            <a:ext cx="1668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342320" y="1825560"/>
            <a:ext cx="1668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1668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/>
          </p:nvPr>
        </p:nvSpPr>
        <p:spPr>
          <a:xfrm>
            <a:off x="2590200" y="4098240"/>
            <a:ext cx="1668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/>
          </p:nvPr>
        </p:nvSpPr>
        <p:spPr>
          <a:xfrm>
            <a:off x="4342320" y="4098240"/>
            <a:ext cx="1668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3B2EDBE-4809-4B52-8E69-1DAFD5B8A9C4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282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3493080" y="1825560"/>
            <a:ext cx="25282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39A929A-B963-4D08-8917-A8A7990F9685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25B88B4-0EDD-45BA-B2D2-197B1079906B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38080" y="451800"/>
            <a:ext cx="10515240" cy="414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4207497-C129-443F-AA8C-2FF52178BCF5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3493080" y="1825560"/>
            <a:ext cx="25282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B8491C1-26AA-4F45-A5A7-0806A357C765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282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3493080" y="182556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3493080" y="409824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892951E-2E22-451F-A457-E6702CB2E697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3493080" y="1825560"/>
            <a:ext cx="25282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811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AEFC084-1DC8-445F-AD9A-E5D02D07092F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Click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to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edit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Mast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er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title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</a:t>
            </a: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1-</a:t>
            </a:r>
            <a:fld id="{18788180-9FD8-47AB-8273-78FBF7B9612E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Click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to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edit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Mast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er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title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52440" indent="-222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95160" indent="-231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52440" indent="-222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95160" indent="-231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 idx="2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</a:t>
            </a: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ction: 1-</a:t>
            </a:r>
            <a:fld id="{43FBBE4D-172C-415F-9B8B-E3B35F615F0E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838080" y="17240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52440" indent="-222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95160" indent="-231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Cl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ic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k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to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e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di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t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M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a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st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er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ti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tl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e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st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yl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sldNum" idx="3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</a:t>
            </a: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1-</a:t>
            </a:r>
            <a:fld id="{63CC6542-2547-4762-B8EE-501378B5C24A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7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7.png"/><Relationship Id="rId15" Type="http://schemas.openxmlformats.org/officeDocument/2006/relationships/image" Target="../media/image13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12.png"/><Relationship Id="rId20" Type="http://schemas.openxmlformats.org/officeDocument/2006/relationships/image" Target="../media/image13.png"/><Relationship Id="rId21" Type="http://schemas.openxmlformats.org/officeDocument/2006/relationships/image" Target="../media/image14.png"/><Relationship Id="rId22" Type="http://schemas.openxmlformats.org/officeDocument/2006/relationships/image" Target="../media/image14.png"/><Relationship Id="rId23" Type="http://schemas.openxmlformats.org/officeDocument/2006/relationships/image" Target="../media/image14.png"/><Relationship Id="rId24" Type="http://schemas.openxmlformats.org/officeDocument/2006/relationships/image" Target="../media/image14.png"/><Relationship Id="rId25" Type="http://schemas.openxmlformats.org/officeDocument/2006/relationships/image" Target="../media/image14.png"/><Relationship Id="rId26" Type="http://schemas.openxmlformats.org/officeDocument/2006/relationships/image" Target="../media/image14.png"/><Relationship Id="rId27" Type="http://schemas.openxmlformats.org/officeDocument/2006/relationships/image" Target="../media/image15.png"/><Relationship Id="rId28" Type="http://schemas.openxmlformats.org/officeDocument/2006/relationships/image" Target="../media/image7.png"/><Relationship Id="rId29" Type="http://schemas.openxmlformats.org/officeDocument/2006/relationships/image" Target="../media/image8.png"/><Relationship Id="rId30" Type="http://schemas.openxmlformats.org/officeDocument/2006/relationships/image" Target="../media/image9.png"/><Relationship Id="rId31" Type="http://schemas.openxmlformats.org/officeDocument/2006/relationships/image" Target="../media/image15.png"/><Relationship Id="rId32" Type="http://schemas.openxmlformats.org/officeDocument/2006/relationships/image" Target="../media/image15.png"/><Relationship Id="rId33" Type="http://schemas.openxmlformats.org/officeDocument/2006/relationships/image" Target="../media/image15.png"/><Relationship Id="rId34" Type="http://schemas.openxmlformats.org/officeDocument/2006/relationships/image" Target="../media/image7.png"/><Relationship Id="rId35" Type="http://schemas.openxmlformats.org/officeDocument/2006/relationships/image" Target="../media/image8.png"/><Relationship Id="rId36" Type="http://schemas.openxmlformats.org/officeDocument/2006/relationships/image" Target="../media/image9.png"/><Relationship Id="rId37" Type="http://schemas.openxmlformats.org/officeDocument/2006/relationships/slideLayout" Target="../slideLayouts/slideLayout16.xml"/><Relationship Id="rId38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12.png"/><Relationship Id="rId10" Type="http://schemas.openxmlformats.org/officeDocument/2006/relationships/image" Target="../media/image15.png"/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5.png"/><Relationship Id="rId14" Type="http://schemas.openxmlformats.org/officeDocument/2006/relationships/image" Target="../media/image15.png"/><Relationship Id="rId15" Type="http://schemas.openxmlformats.org/officeDocument/2006/relationships/image" Target="../media/image8.png"/><Relationship Id="rId16" Type="http://schemas.openxmlformats.org/officeDocument/2006/relationships/image" Target="../media/image9.png"/><Relationship Id="rId17" Type="http://schemas.openxmlformats.org/officeDocument/2006/relationships/image" Target="../media/image15.png"/><Relationship Id="rId18" Type="http://schemas.openxmlformats.org/officeDocument/2006/relationships/image" Target="../media/image3.png"/><Relationship Id="rId19" Type="http://schemas.openxmlformats.org/officeDocument/2006/relationships/image" Target="../media/image11.png"/><Relationship Id="rId20" Type="http://schemas.openxmlformats.org/officeDocument/2006/relationships/image" Target="../media/image17.png"/><Relationship Id="rId21" Type="http://schemas.openxmlformats.org/officeDocument/2006/relationships/image" Target="../media/image17.png"/><Relationship Id="rId22" Type="http://schemas.openxmlformats.org/officeDocument/2006/relationships/image" Target="../media/image17.png"/><Relationship Id="rId23" Type="http://schemas.openxmlformats.org/officeDocument/2006/relationships/image" Target="../media/image4.png"/><Relationship Id="rId24" Type="http://schemas.openxmlformats.org/officeDocument/2006/relationships/image" Target="../media/image19.png"/><Relationship Id="rId25" Type="http://schemas.openxmlformats.org/officeDocument/2006/relationships/image" Target="../media/image13.png"/><Relationship Id="rId26" Type="http://schemas.openxmlformats.org/officeDocument/2006/relationships/image" Target="../media/image13.png"/><Relationship Id="rId27" Type="http://schemas.openxmlformats.org/officeDocument/2006/relationships/image" Target="../media/image14.png"/><Relationship Id="rId28" Type="http://schemas.openxmlformats.org/officeDocument/2006/relationships/image" Target="../media/image14.png"/><Relationship Id="rId29" Type="http://schemas.openxmlformats.org/officeDocument/2006/relationships/image" Target="../media/image14.png"/><Relationship Id="rId30" Type="http://schemas.openxmlformats.org/officeDocument/2006/relationships/image" Target="../media/image5.png"/><Relationship Id="rId31" Type="http://schemas.openxmlformats.org/officeDocument/2006/relationships/image" Target="../media/image4.png"/><Relationship Id="rId32" Type="http://schemas.openxmlformats.org/officeDocument/2006/relationships/image" Target="../media/image7.png"/><Relationship Id="rId33" Type="http://schemas.openxmlformats.org/officeDocument/2006/relationships/image" Target="../media/image7.png"/><Relationship Id="rId34" Type="http://schemas.openxmlformats.org/officeDocument/2006/relationships/image" Target="../media/image14.png"/><Relationship Id="rId35" Type="http://schemas.openxmlformats.org/officeDocument/2006/relationships/image" Target="../media/image14.png"/><Relationship Id="rId36" Type="http://schemas.openxmlformats.org/officeDocument/2006/relationships/image" Target="../media/image14.png"/><Relationship Id="rId37" Type="http://schemas.openxmlformats.org/officeDocument/2006/relationships/slideLayout" Target="../slideLayouts/slideLayout16.xml"/><Relationship Id="rId38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12.png"/><Relationship Id="rId10" Type="http://schemas.openxmlformats.org/officeDocument/2006/relationships/image" Target="../media/image15.png"/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5.png"/><Relationship Id="rId14" Type="http://schemas.openxmlformats.org/officeDocument/2006/relationships/image" Target="../media/image15.png"/><Relationship Id="rId15" Type="http://schemas.openxmlformats.org/officeDocument/2006/relationships/image" Target="../media/image8.png"/><Relationship Id="rId16" Type="http://schemas.openxmlformats.org/officeDocument/2006/relationships/image" Target="../media/image9.png"/><Relationship Id="rId17" Type="http://schemas.openxmlformats.org/officeDocument/2006/relationships/image" Target="../media/image15.png"/><Relationship Id="rId18" Type="http://schemas.openxmlformats.org/officeDocument/2006/relationships/image" Target="../media/image3.png"/><Relationship Id="rId19" Type="http://schemas.openxmlformats.org/officeDocument/2006/relationships/image" Target="../media/image11.png"/><Relationship Id="rId20" Type="http://schemas.openxmlformats.org/officeDocument/2006/relationships/image" Target="../media/image17.png"/><Relationship Id="rId21" Type="http://schemas.openxmlformats.org/officeDocument/2006/relationships/image" Target="../media/image17.png"/><Relationship Id="rId22" Type="http://schemas.openxmlformats.org/officeDocument/2006/relationships/image" Target="../media/image17.png"/><Relationship Id="rId23" Type="http://schemas.openxmlformats.org/officeDocument/2006/relationships/image" Target="../media/image4.png"/><Relationship Id="rId24" Type="http://schemas.openxmlformats.org/officeDocument/2006/relationships/image" Target="../media/image19.png"/><Relationship Id="rId25" Type="http://schemas.openxmlformats.org/officeDocument/2006/relationships/image" Target="../media/image13.png"/><Relationship Id="rId26" Type="http://schemas.openxmlformats.org/officeDocument/2006/relationships/image" Target="../media/image13.png"/><Relationship Id="rId27" Type="http://schemas.openxmlformats.org/officeDocument/2006/relationships/image" Target="../media/image14.png"/><Relationship Id="rId28" Type="http://schemas.openxmlformats.org/officeDocument/2006/relationships/image" Target="../media/image14.png"/><Relationship Id="rId29" Type="http://schemas.openxmlformats.org/officeDocument/2006/relationships/image" Target="../media/image14.png"/><Relationship Id="rId30" Type="http://schemas.openxmlformats.org/officeDocument/2006/relationships/image" Target="../media/image5.png"/><Relationship Id="rId31" Type="http://schemas.openxmlformats.org/officeDocument/2006/relationships/image" Target="../media/image4.png"/><Relationship Id="rId32" Type="http://schemas.openxmlformats.org/officeDocument/2006/relationships/image" Target="../media/image7.png"/><Relationship Id="rId33" Type="http://schemas.openxmlformats.org/officeDocument/2006/relationships/image" Target="../media/image7.png"/><Relationship Id="rId34" Type="http://schemas.openxmlformats.org/officeDocument/2006/relationships/image" Target="../media/image14.png"/><Relationship Id="rId35" Type="http://schemas.openxmlformats.org/officeDocument/2006/relationships/image" Target="../media/image14.png"/><Relationship Id="rId36" Type="http://schemas.openxmlformats.org/officeDocument/2006/relationships/image" Target="../media/image14.png"/><Relationship Id="rId37" Type="http://schemas.openxmlformats.org/officeDocument/2006/relationships/slideLayout" Target="../slideLayouts/slideLayout16.xml"/><Relationship Id="rId3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12.png"/><Relationship Id="rId10" Type="http://schemas.openxmlformats.org/officeDocument/2006/relationships/image" Target="../media/image15.png"/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5.png"/><Relationship Id="rId14" Type="http://schemas.openxmlformats.org/officeDocument/2006/relationships/image" Target="../media/image15.png"/><Relationship Id="rId15" Type="http://schemas.openxmlformats.org/officeDocument/2006/relationships/image" Target="../media/image8.png"/><Relationship Id="rId16" Type="http://schemas.openxmlformats.org/officeDocument/2006/relationships/image" Target="../media/image9.png"/><Relationship Id="rId17" Type="http://schemas.openxmlformats.org/officeDocument/2006/relationships/image" Target="../media/image15.png"/><Relationship Id="rId18" Type="http://schemas.openxmlformats.org/officeDocument/2006/relationships/image" Target="../media/image3.png"/><Relationship Id="rId19" Type="http://schemas.openxmlformats.org/officeDocument/2006/relationships/image" Target="../media/image11.png"/><Relationship Id="rId20" Type="http://schemas.openxmlformats.org/officeDocument/2006/relationships/image" Target="../media/image17.png"/><Relationship Id="rId21" Type="http://schemas.openxmlformats.org/officeDocument/2006/relationships/image" Target="../media/image17.png"/><Relationship Id="rId22" Type="http://schemas.openxmlformats.org/officeDocument/2006/relationships/image" Target="../media/image17.png"/><Relationship Id="rId23" Type="http://schemas.openxmlformats.org/officeDocument/2006/relationships/image" Target="../media/image4.png"/><Relationship Id="rId24" Type="http://schemas.openxmlformats.org/officeDocument/2006/relationships/image" Target="../media/image19.png"/><Relationship Id="rId25" Type="http://schemas.openxmlformats.org/officeDocument/2006/relationships/image" Target="../media/image13.png"/><Relationship Id="rId26" Type="http://schemas.openxmlformats.org/officeDocument/2006/relationships/image" Target="../media/image13.png"/><Relationship Id="rId27" Type="http://schemas.openxmlformats.org/officeDocument/2006/relationships/image" Target="../media/image14.png"/><Relationship Id="rId28" Type="http://schemas.openxmlformats.org/officeDocument/2006/relationships/image" Target="../media/image14.png"/><Relationship Id="rId29" Type="http://schemas.openxmlformats.org/officeDocument/2006/relationships/image" Target="../media/image14.png"/><Relationship Id="rId30" Type="http://schemas.openxmlformats.org/officeDocument/2006/relationships/image" Target="../media/image5.png"/><Relationship Id="rId31" Type="http://schemas.openxmlformats.org/officeDocument/2006/relationships/image" Target="../media/image4.png"/><Relationship Id="rId32" Type="http://schemas.openxmlformats.org/officeDocument/2006/relationships/image" Target="../media/image7.png"/><Relationship Id="rId33" Type="http://schemas.openxmlformats.org/officeDocument/2006/relationships/image" Target="../media/image7.png"/><Relationship Id="rId34" Type="http://schemas.openxmlformats.org/officeDocument/2006/relationships/image" Target="../media/image14.png"/><Relationship Id="rId35" Type="http://schemas.openxmlformats.org/officeDocument/2006/relationships/image" Target="../media/image14.png"/><Relationship Id="rId36" Type="http://schemas.openxmlformats.org/officeDocument/2006/relationships/image" Target="../media/image14.png"/><Relationship Id="rId37" Type="http://schemas.openxmlformats.org/officeDocument/2006/relationships/slideLayout" Target="../slideLayouts/slideLayout16.xml"/><Relationship Id="rId38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5.png"/><Relationship Id="rId13" Type="http://schemas.openxmlformats.org/officeDocument/2006/relationships/slideLayout" Target="../slideLayouts/slideLayout16.xml"/><Relationship Id="rId1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5.png"/><Relationship Id="rId13" Type="http://schemas.openxmlformats.org/officeDocument/2006/relationships/slideLayout" Target="../slideLayouts/slideLayout16.xml"/><Relationship Id="rId1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49.wmf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45.png"/><Relationship Id="rId9" Type="http://schemas.openxmlformats.org/officeDocument/2006/relationships/image" Target="../media/image45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slideLayout" Target="../slideLayouts/slideLayout16.xml"/><Relationship Id="rId1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0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3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slideLayout" Target="../slideLayouts/slideLayout16.xml"/><Relationship Id="rId16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0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45.png"/><Relationship Id="rId13" Type="http://schemas.openxmlformats.org/officeDocument/2006/relationships/image" Target="../media/image45.png"/><Relationship Id="rId14" Type="http://schemas.openxmlformats.org/officeDocument/2006/relationships/image" Target="../media/image45.png"/><Relationship Id="rId15" Type="http://schemas.openxmlformats.org/officeDocument/2006/relationships/image" Target="../media/image45.png"/><Relationship Id="rId16" Type="http://schemas.openxmlformats.org/officeDocument/2006/relationships/slideLayout" Target="../slideLayouts/slideLayout16.xml"/><Relationship Id="rId17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12.png"/><Relationship Id="rId10" Type="http://schemas.openxmlformats.org/officeDocument/2006/relationships/image" Target="../media/image15.png"/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5.png"/><Relationship Id="rId14" Type="http://schemas.openxmlformats.org/officeDocument/2006/relationships/image" Target="../media/image15.png"/><Relationship Id="rId15" Type="http://schemas.openxmlformats.org/officeDocument/2006/relationships/image" Target="../media/image8.png"/><Relationship Id="rId16" Type="http://schemas.openxmlformats.org/officeDocument/2006/relationships/image" Target="../media/image9.png"/><Relationship Id="rId17" Type="http://schemas.openxmlformats.org/officeDocument/2006/relationships/image" Target="../media/image15.png"/><Relationship Id="rId18" Type="http://schemas.openxmlformats.org/officeDocument/2006/relationships/image" Target="../media/image3.png"/><Relationship Id="rId19" Type="http://schemas.openxmlformats.org/officeDocument/2006/relationships/image" Target="../media/image11.png"/><Relationship Id="rId20" Type="http://schemas.openxmlformats.org/officeDocument/2006/relationships/image" Target="../media/image17.png"/><Relationship Id="rId21" Type="http://schemas.openxmlformats.org/officeDocument/2006/relationships/image" Target="../media/image17.png"/><Relationship Id="rId22" Type="http://schemas.openxmlformats.org/officeDocument/2006/relationships/image" Target="../media/image17.png"/><Relationship Id="rId23" Type="http://schemas.openxmlformats.org/officeDocument/2006/relationships/image" Target="../media/image4.png"/><Relationship Id="rId24" Type="http://schemas.openxmlformats.org/officeDocument/2006/relationships/image" Target="../media/image19.png"/><Relationship Id="rId25" Type="http://schemas.openxmlformats.org/officeDocument/2006/relationships/image" Target="../media/image13.png"/><Relationship Id="rId26" Type="http://schemas.openxmlformats.org/officeDocument/2006/relationships/image" Target="../media/image13.png"/><Relationship Id="rId27" Type="http://schemas.openxmlformats.org/officeDocument/2006/relationships/image" Target="../media/image5.png"/><Relationship Id="rId28" Type="http://schemas.openxmlformats.org/officeDocument/2006/relationships/image" Target="../media/image4.png"/><Relationship Id="rId29" Type="http://schemas.openxmlformats.org/officeDocument/2006/relationships/image" Target="../media/image7.png"/><Relationship Id="rId30" Type="http://schemas.openxmlformats.org/officeDocument/2006/relationships/image" Target="../media/image7.png"/><Relationship Id="rId31" Type="http://schemas.openxmlformats.org/officeDocument/2006/relationships/image" Target="../media/image14.png"/><Relationship Id="rId32" Type="http://schemas.openxmlformats.org/officeDocument/2006/relationships/image" Target="../media/image14.png"/><Relationship Id="rId33" Type="http://schemas.openxmlformats.org/officeDocument/2006/relationships/image" Target="../media/image14.png"/><Relationship Id="rId34" Type="http://schemas.openxmlformats.org/officeDocument/2006/relationships/image" Target="../media/image14.png"/><Relationship Id="rId35" Type="http://schemas.openxmlformats.org/officeDocument/2006/relationships/image" Target="../media/image14.png"/><Relationship Id="rId36" Type="http://schemas.openxmlformats.org/officeDocument/2006/relationships/image" Target="../media/image14.png"/><Relationship Id="rId37" Type="http://schemas.openxmlformats.org/officeDocument/2006/relationships/image" Target="../media/image75.png"/><Relationship Id="rId38" Type="http://schemas.openxmlformats.org/officeDocument/2006/relationships/slideLayout" Target="../slideLayouts/slideLayout16.xml"/><Relationship Id="rId39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wmf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image" Target="../media/image79.jpe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12.png"/><Relationship Id="rId10" Type="http://schemas.openxmlformats.org/officeDocument/2006/relationships/image" Target="../media/image15.png"/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5.png"/><Relationship Id="rId14" Type="http://schemas.openxmlformats.org/officeDocument/2006/relationships/image" Target="../media/image15.png"/><Relationship Id="rId15" Type="http://schemas.openxmlformats.org/officeDocument/2006/relationships/image" Target="../media/image8.png"/><Relationship Id="rId16" Type="http://schemas.openxmlformats.org/officeDocument/2006/relationships/image" Target="../media/image9.png"/><Relationship Id="rId17" Type="http://schemas.openxmlformats.org/officeDocument/2006/relationships/image" Target="../media/image15.png"/><Relationship Id="rId18" Type="http://schemas.openxmlformats.org/officeDocument/2006/relationships/image" Target="../media/image3.png"/><Relationship Id="rId19" Type="http://schemas.openxmlformats.org/officeDocument/2006/relationships/image" Target="../media/image11.png"/><Relationship Id="rId20" Type="http://schemas.openxmlformats.org/officeDocument/2006/relationships/image" Target="../media/image17.png"/><Relationship Id="rId21" Type="http://schemas.openxmlformats.org/officeDocument/2006/relationships/image" Target="../media/image17.png"/><Relationship Id="rId22" Type="http://schemas.openxmlformats.org/officeDocument/2006/relationships/image" Target="../media/image17.png"/><Relationship Id="rId23" Type="http://schemas.openxmlformats.org/officeDocument/2006/relationships/image" Target="../media/image4.png"/><Relationship Id="rId24" Type="http://schemas.openxmlformats.org/officeDocument/2006/relationships/image" Target="../media/image19.png"/><Relationship Id="rId25" Type="http://schemas.openxmlformats.org/officeDocument/2006/relationships/image" Target="../media/image13.png"/><Relationship Id="rId26" Type="http://schemas.openxmlformats.org/officeDocument/2006/relationships/image" Target="../media/image13.png"/><Relationship Id="rId27" Type="http://schemas.openxmlformats.org/officeDocument/2006/relationships/image" Target="../media/image14.png"/><Relationship Id="rId28" Type="http://schemas.openxmlformats.org/officeDocument/2006/relationships/image" Target="../media/image14.png"/><Relationship Id="rId29" Type="http://schemas.openxmlformats.org/officeDocument/2006/relationships/image" Target="../media/image14.png"/><Relationship Id="rId30" Type="http://schemas.openxmlformats.org/officeDocument/2006/relationships/image" Target="../media/image5.png"/><Relationship Id="rId31" Type="http://schemas.openxmlformats.org/officeDocument/2006/relationships/image" Target="../media/image4.png"/><Relationship Id="rId32" Type="http://schemas.openxmlformats.org/officeDocument/2006/relationships/image" Target="../media/image7.png"/><Relationship Id="rId33" Type="http://schemas.openxmlformats.org/officeDocument/2006/relationships/image" Target="../media/image7.png"/><Relationship Id="rId34" Type="http://schemas.openxmlformats.org/officeDocument/2006/relationships/image" Target="../media/image14.png"/><Relationship Id="rId35" Type="http://schemas.openxmlformats.org/officeDocument/2006/relationships/image" Target="../media/image14.png"/><Relationship Id="rId36" Type="http://schemas.openxmlformats.org/officeDocument/2006/relationships/image" Target="../media/image14.png"/><Relationship Id="rId37" Type="http://schemas.openxmlformats.org/officeDocument/2006/relationships/slideLayout" Target="../slideLayouts/slideLayout16.xml"/><Relationship Id="rId38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jpeg"/><Relationship Id="rId3" Type="http://schemas.openxmlformats.org/officeDocument/2006/relationships/image" Target="../media/image84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4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7.png"/><Relationship Id="rId20" Type="http://schemas.openxmlformats.org/officeDocument/2006/relationships/image" Target="../media/image19.png"/><Relationship Id="rId21" Type="http://schemas.openxmlformats.org/officeDocument/2006/relationships/image" Target="../media/image5.png"/><Relationship Id="rId22" Type="http://schemas.openxmlformats.org/officeDocument/2006/relationships/image" Target="../media/image3.png"/><Relationship Id="rId23" Type="http://schemas.openxmlformats.org/officeDocument/2006/relationships/image" Target="../media/image10.png"/><Relationship Id="rId24" Type="http://schemas.openxmlformats.org/officeDocument/2006/relationships/image" Target="../media/image11.png"/><Relationship Id="rId25" Type="http://schemas.openxmlformats.org/officeDocument/2006/relationships/image" Target="../media/image17.png"/><Relationship Id="rId26" Type="http://schemas.openxmlformats.org/officeDocument/2006/relationships/image" Target="../media/image20.png"/><Relationship Id="rId27" Type="http://schemas.openxmlformats.org/officeDocument/2006/relationships/image" Target="../media/image21.png"/><Relationship Id="rId28" Type="http://schemas.openxmlformats.org/officeDocument/2006/relationships/image" Target="../media/image16.png"/><Relationship Id="rId29" Type="http://schemas.openxmlformats.org/officeDocument/2006/relationships/image" Target="../media/image17.png"/><Relationship Id="rId30" Type="http://schemas.openxmlformats.org/officeDocument/2006/relationships/image" Target="../media/image18.png"/><Relationship Id="rId31" Type="http://schemas.openxmlformats.org/officeDocument/2006/relationships/image" Target="../media/image17.png"/><Relationship Id="rId32" Type="http://schemas.openxmlformats.org/officeDocument/2006/relationships/image" Target="../media/image13.png"/><Relationship Id="rId33" Type="http://schemas.openxmlformats.org/officeDocument/2006/relationships/image" Target="../media/image22.png"/><Relationship Id="rId34" Type="http://schemas.openxmlformats.org/officeDocument/2006/relationships/image" Target="../media/image23.png"/><Relationship Id="rId35" Type="http://schemas.openxmlformats.org/officeDocument/2006/relationships/image" Target="../media/image24.png"/><Relationship Id="rId36" Type="http://schemas.openxmlformats.org/officeDocument/2006/relationships/image" Target="../media/image12.png"/><Relationship Id="rId37" Type="http://schemas.openxmlformats.org/officeDocument/2006/relationships/image" Target="../media/image13.png"/><Relationship Id="rId38" Type="http://schemas.openxmlformats.org/officeDocument/2006/relationships/image" Target="../media/image14.png"/><Relationship Id="rId39" Type="http://schemas.openxmlformats.org/officeDocument/2006/relationships/image" Target="../media/image14.png"/><Relationship Id="rId40" Type="http://schemas.openxmlformats.org/officeDocument/2006/relationships/image" Target="../media/image14.png"/><Relationship Id="rId41" Type="http://schemas.openxmlformats.org/officeDocument/2006/relationships/image" Target="../media/image14.png"/><Relationship Id="rId42" Type="http://schemas.openxmlformats.org/officeDocument/2006/relationships/image" Target="../media/image14.png"/><Relationship Id="rId43" Type="http://schemas.openxmlformats.org/officeDocument/2006/relationships/image" Target="../media/image14.png"/><Relationship Id="rId44" Type="http://schemas.openxmlformats.org/officeDocument/2006/relationships/image" Target="../media/image15.png"/><Relationship Id="rId45" Type="http://schemas.openxmlformats.org/officeDocument/2006/relationships/image" Target="../media/image7.png"/><Relationship Id="rId46" Type="http://schemas.openxmlformats.org/officeDocument/2006/relationships/image" Target="../media/image8.png"/><Relationship Id="rId47" Type="http://schemas.openxmlformats.org/officeDocument/2006/relationships/image" Target="../media/image9.png"/><Relationship Id="rId48" Type="http://schemas.openxmlformats.org/officeDocument/2006/relationships/image" Target="../media/image15.png"/><Relationship Id="rId49" Type="http://schemas.openxmlformats.org/officeDocument/2006/relationships/image" Target="../media/image15.png"/><Relationship Id="rId50" Type="http://schemas.openxmlformats.org/officeDocument/2006/relationships/image" Target="../media/image15.png"/><Relationship Id="rId51" Type="http://schemas.openxmlformats.org/officeDocument/2006/relationships/image" Target="../media/image7.png"/><Relationship Id="rId52" Type="http://schemas.openxmlformats.org/officeDocument/2006/relationships/image" Target="../media/image8.png"/><Relationship Id="rId53" Type="http://schemas.openxmlformats.org/officeDocument/2006/relationships/image" Target="../media/image9.png"/><Relationship Id="rId54" Type="http://schemas.openxmlformats.org/officeDocument/2006/relationships/image" Target="../media/image4.png"/><Relationship Id="rId55" Type="http://schemas.openxmlformats.org/officeDocument/2006/relationships/image" Target="../media/image4.png"/><Relationship Id="rId56" Type="http://schemas.openxmlformats.org/officeDocument/2006/relationships/slideLayout" Target="../slideLayouts/slideLayout16.xml"/><Relationship Id="rId57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77.wmf"/><Relationship Id="rId5" Type="http://schemas.openxmlformats.org/officeDocument/2006/relationships/image" Target="../media/image45.png"/><Relationship Id="rId6" Type="http://schemas.openxmlformats.org/officeDocument/2006/relationships/slideLayout" Target="../slideLayouts/slideLayout16.xml"/><Relationship Id="rId7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5.png"/><Relationship Id="rId3" Type="http://schemas.openxmlformats.org/officeDocument/2006/relationships/image" Target="../media/image45.png"/><Relationship Id="rId4" Type="http://schemas.openxmlformats.org/officeDocument/2006/relationships/image" Target="../media/image45.png"/><Relationship Id="rId5" Type="http://schemas.openxmlformats.org/officeDocument/2006/relationships/image" Target="../media/image45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slideLayout" Target="../slideLayouts/slideLayout16.xml"/><Relationship Id="rId10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5.png"/><Relationship Id="rId3" Type="http://schemas.openxmlformats.org/officeDocument/2006/relationships/image" Target="../media/image45.png"/><Relationship Id="rId4" Type="http://schemas.openxmlformats.org/officeDocument/2006/relationships/image" Target="../media/image45.png"/><Relationship Id="rId5" Type="http://schemas.openxmlformats.org/officeDocument/2006/relationships/image" Target="../media/image45.png"/><Relationship Id="rId6" Type="http://schemas.openxmlformats.org/officeDocument/2006/relationships/slideLayout" Target="../slideLayouts/slideLayout16.xml"/><Relationship Id="rId7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5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12.png"/><Relationship Id="rId10" Type="http://schemas.openxmlformats.org/officeDocument/2006/relationships/image" Target="../media/image15.png"/><Relationship Id="rId11" Type="http://schemas.openxmlformats.org/officeDocument/2006/relationships/image" Target="../media/image15.png"/><Relationship Id="rId12" Type="http://schemas.openxmlformats.org/officeDocument/2006/relationships/image" Target="../media/image8.png"/><Relationship Id="rId13" Type="http://schemas.openxmlformats.org/officeDocument/2006/relationships/image" Target="../media/image9.png"/><Relationship Id="rId14" Type="http://schemas.openxmlformats.org/officeDocument/2006/relationships/image" Target="../media/image3.png"/><Relationship Id="rId15" Type="http://schemas.openxmlformats.org/officeDocument/2006/relationships/image" Target="../media/image11.png"/><Relationship Id="rId16" Type="http://schemas.openxmlformats.org/officeDocument/2006/relationships/image" Target="../media/image17.png"/><Relationship Id="rId17" Type="http://schemas.openxmlformats.org/officeDocument/2006/relationships/image" Target="../media/image17.png"/><Relationship Id="rId18" Type="http://schemas.openxmlformats.org/officeDocument/2006/relationships/image" Target="../media/image17.png"/><Relationship Id="rId19" Type="http://schemas.openxmlformats.org/officeDocument/2006/relationships/image" Target="../media/image4.png"/><Relationship Id="rId20" Type="http://schemas.openxmlformats.org/officeDocument/2006/relationships/image" Target="../media/image19.png"/><Relationship Id="rId21" Type="http://schemas.openxmlformats.org/officeDocument/2006/relationships/image" Target="../media/image13.png"/><Relationship Id="rId22" Type="http://schemas.openxmlformats.org/officeDocument/2006/relationships/image" Target="../media/image13.png"/><Relationship Id="rId23" Type="http://schemas.openxmlformats.org/officeDocument/2006/relationships/image" Target="../media/image14.png"/><Relationship Id="rId24" Type="http://schemas.openxmlformats.org/officeDocument/2006/relationships/image" Target="../media/image14.png"/><Relationship Id="rId25" Type="http://schemas.openxmlformats.org/officeDocument/2006/relationships/image" Target="../media/image14.png"/><Relationship Id="rId26" Type="http://schemas.openxmlformats.org/officeDocument/2006/relationships/image" Target="../media/image5.png"/><Relationship Id="rId27" Type="http://schemas.openxmlformats.org/officeDocument/2006/relationships/image" Target="../media/image4.png"/><Relationship Id="rId28" Type="http://schemas.openxmlformats.org/officeDocument/2006/relationships/image" Target="../media/image7.png"/><Relationship Id="rId29" Type="http://schemas.openxmlformats.org/officeDocument/2006/relationships/image" Target="../media/image14.png"/><Relationship Id="rId30" Type="http://schemas.openxmlformats.org/officeDocument/2006/relationships/image" Target="../media/image14.png"/><Relationship Id="rId31" Type="http://schemas.openxmlformats.org/officeDocument/2006/relationships/image" Target="../media/image14.png"/><Relationship Id="rId32" Type="http://schemas.openxmlformats.org/officeDocument/2006/relationships/image" Target="../media/image15.png"/><Relationship Id="rId33" Type="http://schemas.openxmlformats.org/officeDocument/2006/relationships/image" Target="../media/image15.png"/><Relationship Id="rId34" Type="http://schemas.openxmlformats.org/officeDocument/2006/relationships/slideLayout" Target="../slideLayouts/slideLayout16.xml"/><Relationship Id="rId35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jpe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eg"/><Relationship Id="rId6" Type="http://schemas.openxmlformats.org/officeDocument/2006/relationships/oleObject" Target="../embeddings/oleObject1.bin"/><Relationship Id="rId7" Type="http://schemas.openxmlformats.org/officeDocument/2006/relationships/image" Target="../media/image30.png"/><Relationship Id="rId8" Type="http://schemas.openxmlformats.org/officeDocument/2006/relationships/image" Target="../media/image31.wmf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jpeg"/><Relationship Id="rId16" Type="http://schemas.openxmlformats.org/officeDocument/2006/relationships/image" Target="../media/image39.jpe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20" Type="http://schemas.openxmlformats.org/officeDocument/2006/relationships/slideLayout" Target="../slideLayouts/slideLayout5.xml"/><Relationship Id="rId21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4.png"/><Relationship Id="rId3" Type="http://schemas.openxmlformats.org/officeDocument/2006/relationships/image" Target="../media/image14.png"/><Relationship Id="rId4" Type="http://schemas.openxmlformats.org/officeDocument/2006/relationships/image" Target="../media/image14.png"/><Relationship Id="rId5" Type="http://schemas.openxmlformats.org/officeDocument/2006/relationships/image" Target="../media/image14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6.xml"/><Relationship Id="rId8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7.png"/><Relationship Id="rId13" Type="http://schemas.openxmlformats.org/officeDocument/2006/relationships/image" Target="../media/image13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12.png"/><Relationship Id="rId18" Type="http://schemas.openxmlformats.org/officeDocument/2006/relationships/image" Target="../media/image13.png"/><Relationship Id="rId19" Type="http://schemas.openxmlformats.org/officeDocument/2006/relationships/image" Target="../media/image14.png"/><Relationship Id="rId20" Type="http://schemas.openxmlformats.org/officeDocument/2006/relationships/image" Target="../media/image14.png"/><Relationship Id="rId21" Type="http://schemas.openxmlformats.org/officeDocument/2006/relationships/image" Target="../media/image14.png"/><Relationship Id="rId22" Type="http://schemas.openxmlformats.org/officeDocument/2006/relationships/image" Target="../media/image14.png"/><Relationship Id="rId23" Type="http://schemas.openxmlformats.org/officeDocument/2006/relationships/image" Target="../media/image14.png"/><Relationship Id="rId24" Type="http://schemas.openxmlformats.org/officeDocument/2006/relationships/image" Target="../media/image14.png"/><Relationship Id="rId25" Type="http://schemas.openxmlformats.org/officeDocument/2006/relationships/image" Target="../media/image15.png"/><Relationship Id="rId26" Type="http://schemas.openxmlformats.org/officeDocument/2006/relationships/image" Target="../media/image7.png"/><Relationship Id="rId27" Type="http://schemas.openxmlformats.org/officeDocument/2006/relationships/image" Target="../media/image8.png"/><Relationship Id="rId28" Type="http://schemas.openxmlformats.org/officeDocument/2006/relationships/image" Target="../media/image9.png"/><Relationship Id="rId29" Type="http://schemas.openxmlformats.org/officeDocument/2006/relationships/image" Target="../media/image15.png"/><Relationship Id="rId30" Type="http://schemas.openxmlformats.org/officeDocument/2006/relationships/image" Target="../media/image15.png"/><Relationship Id="rId31" Type="http://schemas.openxmlformats.org/officeDocument/2006/relationships/image" Target="../media/image15.png"/><Relationship Id="rId32" Type="http://schemas.openxmlformats.org/officeDocument/2006/relationships/image" Target="../media/image7.png"/><Relationship Id="rId33" Type="http://schemas.openxmlformats.org/officeDocument/2006/relationships/image" Target="../media/image8.png"/><Relationship Id="rId34" Type="http://schemas.openxmlformats.org/officeDocument/2006/relationships/image" Target="../media/image9.png"/><Relationship Id="rId35" Type="http://schemas.openxmlformats.org/officeDocument/2006/relationships/image" Target="../media/image4.png"/><Relationship Id="rId36" Type="http://schemas.openxmlformats.org/officeDocument/2006/relationships/image" Target="../media/image4.png"/><Relationship Id="rId37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2.png"/><Relationship Id="rId5" Type="http://schemas.openxmlformats.org/officeDocument/2006/relationships/image" Target="../media/image92.png"/><Relationship Id="rId6" Type="http://schemas.openxmlformats.org/officeDocument/2006/relationships/image" Target="../media/image91.png"/><Relationship Id="rId7" Type="http://schemas.openxmlformats.org/officeDocument/2006/relationships/slideLayout" Target="../slideLayouts/slideLayout16.xml"/><Relationship Id="rId8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93.wmf"/><Relationship Id="rId2" Type="http://schemas.openxmlformats.org/officeDocument/2006/relationships/image" Target="../media/image93.wmf"/><Relationship Id="rId3" Type="http://schemas.openxmlformats.org/officeDocument/2006/relationships/image" Target="../media/image91.png"/><Relationship Id="rId4" Type="http://schemas.openxmlformats.org/officeDocument/2006/relationships/image" Target="../media/image93.wmf"/><Relationship Id="rId5" Type="http://schemas.openxmlformats.org/officeDocument/2006/relationships/image" Target="../media/image91.png"/><Relationship Id="rId6" Type="http://schemas.openxmlformats.org/officeDocument/2006/relationships/slideLayout" Target="../slideLayouts/slideLayout16.xml"/><Relationship Id="rId7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5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7.png"/><Relationship Id="rId13" Type="http://schemas.openxmlformats.org/officeDocument/2006/relationships/image" Target="../media/image13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12.png"/><Relationship Id="rId18" Type="http://schemas.openxmlformats.org/officeDocument/2006/relationships/image" Target="../media/image13.png"/><Relationship Id="rId19" Type="http://schemas.openxmlformats.org/officeDocument/2006/relationships/image" Target="../media/image14.png"/><Relationship Id="rId20" Type="http://schemas.openxmlformats.org/officeDocument/2006/relationships/image" Target="../media/image14.png"/><Relationship Id="rId21" Type="http://schemas.openxmlformats.org/officeDocument/2006/relationships/image" Target="../media/image14.png"/><Relationship Id="rId22" Type="http://schemas.openxmlformats.org/officeDocument/2006/relationships/image" Target="../media/image14.png"/><Relationship Id="rId23" Type="http://schemas.openxmlformats.org/officeDocument/2006/relationships/image" Target="../media/image14.png"/><Relationship Id="rId24" Type="http://schemas.openxmlformats.org/officeDocument/2006/relationships/image" Target="../media/image14.png"/><Relationship Id="rId25" Type="http://schemas.openxmlformats.org/officeDocument/2006/relationships/image" Target="../media/image15.png"/><Relationship Id="rId26" Type="http://schemas.openxmlformats.org/officeDocument/2006/relationships/image" Target="../media/image7.png"/><Relationship Id="rId27" Type="http://schemas.openxmlformats.org/officeDocument/2006/relationships/image" Target="../media/image8.png"/><Relationship Id="rId28" Type="http://schemas.openxmlformats.org/officeDocument/2006/relationships/image" Target="../media/image9.png"/><Relationship Id="rId29" Type="http://schemas.openxmlformats.org/officeDocument/2006/relationships/image" Target="../media/image15.png"/><Relationship Id="rId30" Type="http://schemas.openxmlformats.org/officeDocument/2006/relationships/image" Target="../media/image15.png"/><Relationship Id="rId31" Type="http://schemas.openxmlformats.org/officeDocument/2006/relationships/image" Target="../media/image15.png"/><Relationship Id="rId32" Type="http://schemas.openxmlformats.org/officeDocument/2006/relationships/image" Target="../media/image7.png"/><Relationship Id="rId33" Type="http://schemas.openxmlformats.org/officeDocument/2006/relationships/image" Target="../media/image8.png"/><Relationship Id="rId34" Type="http://schemas.openxmlformats.org/officeDocument/2006/relationships/image" Target="../media/image9.png"/><Relationship Id="rId35" Type="http://schemas.openxmlformats.org/officeDocument/2006/relationships/image" Target="../media/image4.png"/><Relationship Id="rId36" Type="http://schemas.openxmlformats.org/officeDocument/2006/relationships/image" Target="../media/image4.png"/><Relationship Id="rId37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96.wmf"/><Relationship Id="rId3" Type="http://schemas.openxmlformats.org/officeDocument/2006/relationships/image" Target="../media/image45.png"/><Relationship Id="rId4" Type="http://schemas.openxmlformats.org/officeDocument/2006/relationships/image" Target="../media/image97.jpe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96.wmf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5.png"/><Relationship Id="rId3" Type="http://schemas.openxmlformats.org/officeDocument/2006/relationships/image" Target="../media/image45.png"/><Relationship Id="rId4" Type="http://schemas.openxmlformats.org/officeDocument/2006/relationships/image" Target="../media/image45.png"/><Relationship Id="rId5" Type="http://schemas.openxmlformats.org/officeDocument/2006/relationships/image" Target="../media/image45.png"/><Relationship Id="rId6" Type="http://schemas.openxmlformats.org/officeDocument/2006/relationships/image" Target="../media/image45.png"/><Relationship Id="rId7" Type="http://schemas.openxmlformats.org/officeDocument/2006/relationships/image" Target="../media/image45.png"/><Relationship Id="rId8" Type="http://schemas.openxmlformats.org/officeDocument/2006/relationships/image" Target="../media/image45.png"/><Relationship Id="rId9" Type="http://schemas.openxmlformats.org/officeDocument/2006/relationships/image" Target="../media/image45.png"/><Relationship Id="rId10" Type="http://schemas.openxmlformats.org/officeDocument/2006/relationships/image" Target="../media/image45.png"/><Relationship Id="rId11" Type="http://schemas.openxmlformats.org/officeDocument/2006/relationships/image" Target="../media/image45.png"/><Relationship Id="rId12" Type="http://schemas.openxmlformats.org/officeDocument/2006/relationships/image" Target="../media/image45.png"/><Relationship Id="rId13" Type="http://schemas.openxmlformats.org/officeDocument/2006/relationships/image" Target="../media/image45.png"/><Relationship Id="rId14" Type="http://schemas.openxmlformats.org/officeDocument/2006/relationships/image" Target="../media/image96.wmf"/><Relationship Id="rId15" Type="http://schemas.openxmlformats.org/officeDocument/2006/relationships/image" Target="../media/image96.wmf"/><Relationship Id="rId16" Type="http://schemas.openxmlformats.org/officeDocument/2006/relationships/image" Target="../media/image96.wmf"/><Relationship Id="rId17" Type="http://schemas.openxmlformats.org/officeDocument/2006/relationships/image" Target="../media/image96.wmf"/><Relationship Id="rId18" Type="http://schemas.openxmlformats.org/officeDocument/2006/relationships/image" Target="../media/image96.wmf"/><Relationship Id="rId19" Type="http://schemas.openxmlformats.org/officeDocument/2006/relationships/image" Target="../media/image96.wmf"/><Relationship Id="rId20" Type="http://schemas.openxmlformats.org/officeDocument/2006/relationships/image" Target="../media/image96.wmf"/><Relationship Id="rId21" Type="http://schemas.openxmlformats.org/officeDocument/2006/relationships/image" Target="../media/image96.wmf"/><Relationship Id="rId22" Type="http://schemas.openxmlformats.org/officeDocument/2006/relationships/image" Target="../media/image96.wmf"/><Relationship Id="rId23" Type="http://schemas.openxmlformats.org/officeDocument/2006/relationships/image" Target="../media/image96.wmf"/><Relationship Id="rId24" Type="http://schemas.openxmlformats.org/officeDocument/2006/relationships/slideLayout" Target="../slideLayouts/slideLayout16.xml"/><Relationship Id="rId25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98.wmf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7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99.jpeg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hyperlink" Target="https://dribbble.com/shots/7182188-Babushka-Boi" TargetMode="External"/><Relationship Id="rId7" Type="http://schemas.openxmlformats.org/officeDocument/2006/relationships/slideLayout" Target="../slideLayouts/slideLayout16.xml"/><Relationship Id="rId8" Type="http://schemas.openxmlformats.org/officeDocument/2006/relationships/notesSlide" Target="../notesSlides/notesSlide7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45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2.png"/><Relationship Id="rId7" Type="http://schemas.openxmlformats.org/officeDocument/2006/relationships/image" Target="../media/image101.png"/><Relationship Id="rId8" Type="http://schemas.openxmlformats.org/officeDocument/2006/relationships/image" Target="../media/image100.png"/><Relationship Id="rId9" Type="http://schemas.openxmlformats.org/officeDocument/2006/relationships/slideLayout" Target="../slideLayouts/slideLayout16.xml"/><Relationship Id="rId10" Type="http://schemas.openxmlformats.org/officeDocument/2006/relationships/notesSlide" Target="../notesSlides/notesSlide76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7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78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7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0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8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4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6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87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4.png"/><Relationship Id="rId3" Type="http://schemas.openxmlformats.org/officeDocument/2006/relationships/image" Target="../media/image107.png"/><Relationship Id="rId4" Type="http://schemas.openxmlformats.org/officeDocument/2006/relationships/image" Target="../media/image107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45.png"/><Relationship Id="rId8" Type="http://schemas.openxmlformats.org/officeDocument/2006/relationships/slideLayout" Target="../slideLayouts/slideLayout16.xml"/><Relationship Id="rId9" Type="http://schemas.openxmlformats.org/officeDocument/2006/relationships/notesSlide" Target="../notesSlides/notesSlide8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Num" idx="7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</a:t>
            </a: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tr</a:t>
            </a: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od</a:t>
            </a: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uc</a:t>
            </a: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tio</a:t>
            </a: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n: </a:t>
            </a: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1-</a:t>
            </a:r>
            <a:fld id="{D4C32F59-A958-4FEE-929F-F657C0739F5D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5" name="Rectangle 3"/>
          <p:cNvSpPr/>
          <p:nvPr/>
        </p:nvSpPr>
        <p:spPr>
          <a:xfrm>
            <a:off x="1325160" y="561960"/>
            <a:ext cx="4487400" cy="172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85000"/>
              </a:lnSpc>
            </a:pPr>
            <a:r>
              <a:rPr b="1" lang="en-US" sz="5400" spc="-1" strike="noStrike">
                <a:solidFill>
                  <a:srgbClr val="000099"/>
                </a:solidFill>
                <a:latin typeface="Calibri Light"/>
                <a:ea typeface="ＭＳ Ｐゴシック"/>
              </a:rPr>
              <a:t>Chapter 1</a:t>
            </a:r>
            <a:br>
              <a:rPr sz="6000"/>
            </a:br>
            <a:r>
              <a:rPr b="1" lang="en-US" sz="5400" spc="-1" strike="noStrike">
                <a:solidFill>
                  <a:srgbClr val="000099"/>
                </a:solidFill>
                <a:latin typeface="Calibri Light"/>
                <a:ea typeface="ＭＳ Ｐゴシック"/>
              </a:rPr>
              <a:t>Introduction</a:t>
            </a:r>
            <a:endParaRPr b="0" lang="en-IN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 Box 6"/>
          <p:cNvSpPr/>
          <p:nvPr/>
        </p:nvSpPr>
        <p:spPr>
          <a:xfrm>
            <a:off x="1350000" y="2647800"/>
            <a:ext cx="5378040" cy="182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 note on the use of these PowerPoint slides: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We’re making these slides freely available to all (faculty, students, readers). They’re in PowerPoint form so you see the animations; and can add, modify, and delete slides  (including this one) and slide content to suit your needs. They obviously represent a </a:t>
            </a: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lot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of work on our part. In return for use, we only ask the following: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5000"/>
              </a:lnSpc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 Box 7"/>
          <p:cNvSpPr/>
          <p:nvPr/>
        </p:nvSpPr>
        <p:spPr>
          <a:xfrm>
            <a:off x="1325160" y="3894480"/>
            <a:ext cx="5378040" cy="284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73160" indent="-173160">
              <a:lnSpc>
                <a:spcPct val="85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290520" indent="-168120">
              <a:lnSpc>
                <a:spcPct val="100000"/>
              </a:lnSpc>
              <a:buClr>
                <a:srgbClr val="0000a8"/>
              </a:buClr>
              <a:buSzPct val="75000"/>
              <a:buFont typeface="Wingdings" charset="2"/>
              <a:buChar char="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If you use these slides (e.g., in a class) that you mention their source (after all, we’d like people to use our book!)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290520" indent="-168120">
              <a:lnSpc>
                <a:spcPct val="100000"/>
              </a:lnSpc>
              <a:buClr>
                <a:srgbClr val="0000a8"/>
              </a:buClr>
              <a:buSzPct val="75000"/>
              <a:buFont typeface="Wingdings" charset="2"/>
              <a:buChar char="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If you post any slides on a www site, that you note that they are adapted from (or perhaps identical to) our slides, and note our copyright of this material.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173160" indent="-173160">
              <a:lnSpc>
                <a:spcPct val="85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15840">
              <a:lnSpc>
                <a:spcPct val="85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For a revision history, see the slide note for this page.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15840">
              <a:lnSpc>
                <a:spcPct val="85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15840">
              <a:lnSpc>
                <a:spcPct val="85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Thanks and enjoy!  JFK/KWR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173160" indent="-173160">
              <a:lnSpc>
                <a:spcPct val="85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173160" indent="-173160">
              <a:lnSpc>
                <a:spcPct val="85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  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All material copyright 1996-2023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173160" indent="-173160">
              <a:lnSpc>
                <a:spcPct val="85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  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J.F Kurose and K.W. Ross, All Rights Reserved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Rectangle 8"/>
          <p:cNvSpPr/>
          <p:nvPr/>
        </p:nvSpPr>
        <p:spPr>
          <a:xfrm>
            <a:off x="7981200" y="4289760"/>
            <a:ext cx="3981240" cy="286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85000"/>
              </a:lnSpc>
            </a:pPr>
            <a:r>
              <a:rPr b="0" i="1" lang="en-US" sz="2800" spc="-1" strike="noStrike">
                <a:solidFill>
                  <a:srgbClr val="0000a3"/>
                </a:solidFill>
                <a:latin typeface="Calibri"/>
                <a:ea typeface="ＭＳ Ｐゴシック"/>
              </a:rPr>
              <a:t>Computer Networking: A Top-Down Approach </a:t>
            </a:r>
            <a:br>
              <a:rPr sz="28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8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  <a:ea typeface="ＭＳ Ｐゴシック"/>
              </a:rPr>
              <a:t>th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edition 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Jim Kurose, Keith Ross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Pearson, 2020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Picture 9" descr="A picture containing outdoor, water, bridge, building&#10;&#10;Description automatically generated"/>
          <p:cNvPicPr/>
          <p:nvPr/>
        </p:nvPicPr>
        <p:blipFill>
          <a:blip r:embed="rId1"/>
          <a:stretch/>
        </p:blipFill>
        <p:spPr>
          <a:xfrm>
            <a:off x="8135280" y="887040"/>
            <a:ext cx="3040560" cy="380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8000"/>
          </a:bodyPr>
          <a:p>
            <a:pPr indent="0"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a3"/>
                </a:solidFill>
                <a:latin typeface="Calibri Light"/>
              </a:rPr>
              <a:t>A closer look at Internet structure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806" name="Group 800"/>
          <p:cNvGrpSpPr/>
          <p:nvPr/>
        </p:nvGrpSpPr>
        <p:grpSpPr>
          <a:xfrm>
            <a:off x="7170120" y="1488600"/>
            <a:ext cx="4627800" cy="4859640"/>
            <a:chOff x="7170120" y="1488600"/>
            <a:chExt cx="4627800" cy="4859640"/>
          </a:xfrm>
        </p:grpSpPr>
        <p:sp>
          <p:nvSpPr>
            <p:cNvPr id="1807" name="Freeform 370"/>
            <p:cNvSpPr/>
            <p:nvPr/>
          </p:nvSpPr>
          <p:spPr>
            <a:xfrm>
              <a:off x="8985240" y="3065760"/>
              <a:ext cx="1124280" cy="1337400"/>
            </a:xfrm>
            <a:custGeom>
              <a:avLst/>
              <a:gdLst>
                <a:gd name="textAreaLeft" fmla="*/ 0 w 1124280"/>
                <a:gd name="textAreaRight" fmla="*/ 1124640 w 1124280"/>
                <a:gd name="textAreaTop" fmla="*/ 0 h 1337400"/>
                <a:gd name="textAreaBottom" fmla="*/ 1337760 h 1337400"/>
              </a:gdLst>
              <a:ahLst/>
              <a:rect l="textAreaLeft" t="textAreaTop" r="textAreaRight" b="textAreaBottom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808" name="Freeform 417"/>
            <p:cNvSpPr/>
            <p:nvPr/>
          </p:nvSpPr>
          <p:spPr>
            <a:xfrm>
              <a:off x="7274160" y="1825920"/>
              <a:ext cx="1736280" cy="1317240"/>
            </a:xfrm>
            <a:custGeom>
              <a:avLst/>
              <a:gdLst>
                <a:gd name="textAreaLeft" fmla="*/ 0 w 1736280"/>
                <a:gd name="textAreaRight" fmla="*/ 1736640 w 1736280"/>
                <a:gd name="textAreaTop" fmla="*/ 0 h 1317240"/>
                <a:gd name="textAreaBottom" fmla="*/ 1317600 h 131724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1809" name="Group 418"/>
            <p:cNvGrpSpPr/>
            <p:nvPr/>
          </p:nvGrpSpPr>
          <p:grpSpPr>
            <a:xfrm>
              <a:off x="7205400" y="3289320"/>
              <a:ext cx="1458720" cy="933120"/>
              <a:chOff x="7205400" y="3289320"/>
              <a:chExt cx="1458720" cy="933120"/>
            </a:xfrm>
          </p:grpSpPr>
          <p:sp>
            <p:nvSpPr>
              <p:cNvPr id="1810" name="Rectangle 419"/>
              <p:cNvSpPr/>
              <p:nvPr/>
            </p:nvSpPr>
            <p:spPr>
              <a:xfrm>
                <a:off x="7439040" y="3553200"/>
                <a:ext cx="986760" cy="669240"/>
              </a:xfrm>
              <a:prstGeom prst="rect">
                <a:avLst/>
              </a:prstGeom>
              <a:solidFill>
                <a:srgbClr val="9cdff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1811" name="AutoShape 420"/>
              <p:cNvSpPr/>
              <p:nvPr/>
            </p:nvSpPr>
            <p:spPr>
              <a:xfrm>
                <a:off x="7205400" y="3289320"/>
                <a:ext cx="1458720" cy="317520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ccff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1812" name="Freeform 427"/>
            <p:cNvSpPr/>
            <p:nvPr/>
          </p:nvSpPr>
          <p:spPr>
            <a:xfrm>
              <a:off x="7712280" y="4683240"/>
              <a:ext cx="3079440" cy="1665000"/>
            </a:xfrm>
            <a:custGeom>
              <a:avLst/>
              <a:gdLst>
                <a:gd name="textAreaLeft" fmla="*/ 0 w 3079440"/>
                <a:gd name="textAreaRight" fmla="*/ 3079800 w 3079440"/>
                <a:gd name="textAreaTop" fmla="*/ 0 h 1665000"/>
                <a:gd name="textAreaBottom" fmla="*/ 1665360 h 1665000"/>
              </a:gdLst>
              <a:ahLst/>
              <a:rect l="textAreaLeft" t="textAreaTop" r="textAreaRight" b="textAreaBottom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813" name="Text Box 580"/>
            <p:cNvSpPr/>
            <p:nvPr/>
          </p:nvSpPr>
          <p:spPr>
            <a:xfrm>
              <a:off x="7564680" y="1488600"/>
              <a:ext cx="15681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mobile network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14" name="Text Box 580"/>
            <p:cNvSpPr/>
            <p:nvPr/>
          </p:nvSpPr>
          <p:spPr>
            <a:xfrm>
              <a:off x="7330680" y="4191840"/>
              <a:ext cx="1955160" cy="25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home network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15" name="Text Box 580"/>
            <p:cNvSpPr/>
            <p:nvPr/>
          </p:nvSpPr>
          <p:spPr>
            <a:xfrm>
              <a:off x="7170120" y="5779800"/>
              <a:ext cx="1468800" cy="43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enterprise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          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network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16" name="Freeform 371"/>
            <p:cNvSpPr/>
            <p:nvPr/>
          </p:nvSpPr>
          <p:spPr>
            <a:xfrm>
              <a:off x="10222200" y="3179520"/>
              <a:ext cx="1272960" cy="1935360"/>
            </a:xfrm>
            <a:custGeom>
              <a:avLst/>
              <a:gdLst>
                <a:gd name="textAreaLeft" fmla="*/ 0 w 1272960"/>
                <a:gd name="textAreaRight" fmla="*/ 1273320 w 1272960"/>
                <a:gd name="textAreaTop" fmla="*/ 0 h 1935360"/>
                <a:gd name="textAreaBottom" fmla="*/ 1935720 h 1935360"/>
              </a:gdLst>
              <a:ahLst/>
              <a:rect l="textAreaLeft" t="textAreaTop" r="textAreaRight" b="textAreaBottom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rotWithShape="0">
              <a:gsLst>
                <a:gs pos="0">
                  <a:srgbClr val="9cdff9"/>
                </a:gs>
                <a:gs pos="100000">
                  <a:srgbClr val="deebf7"/>
                </a:gs>
              </a:gsLst>
              <a:lin ang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grpSp>
          <p:nvGrpSpPr>
            <p:cNvPr id="1817" name="Group 373"/>
            <p:cNvGrpSpPr/>
            <p:nvPr/>
          </p:nvGrpSpPr>
          <p:grpSpPr>
            <a:xfrm>
              <a:off x="10837800" y="3927960"/>
              <a:ext cx="686880" cy="721440"/>
              <a:chOff x="10837800" y="3927960"/>
              <a:chExt cx="686880" cy="721440"/>
            </a:xfrm>
          </p:grpSpPr>
          <p:sp>
            <p:nvSpPr>
              <p:cNvPr id="1818" name="Freeform 381"/>
              <p:cNvSpPr/>
              <p:nvPr/>
            </p:nvSpPr>
            <p:spPr>
              <a:xfrm>
                <a:off x="11104920" y="3927960"/>
                <a:ext cx="419760" cy="720720"/>
              </a:xfrm>
              <a:custGeom>
                <a:avLst/>
                <a:gdLst>
                  <a:gd name="textAreaLeft" fmla="*/ 0 w 419760"/>
                  <a:gd name="textAreaRight" fmla="*/ 420120 w 419760"/>
                  <a:gd name="textAreaTop" fmla="*/ 0 h 720720"/>
                  <a:gd name="textAreaBottom" fmla="*/ 721080 h 720720"/>
                </a:gdLst>
                <a:ahLst/>
                <a:rect l="textAreaLeft" t="textAreaTop" r="textAreaRight" b="textAreaBottom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numCol="1" spcCol="0" horzOverflow="overflow" vertOverflow="overflow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819" name="Freeform 382"/>
              <p:cNvSpPr/>
              <p:nvPr/>
            </p:nvSpPr>
            <p:spPr>
              <a:xfrm>
                <a:off x="10837800" y="4113360"/>
                <a:ext cx="521280" cy="535680"/>
              </a:xfrm>
              <a:custGeom>
                <a:avLst/>
                <a:gdLst>
                  <a:gd name="textAreaLeft" fmla="*/ 0 w 521280"/>
                  <a:gd name="textAreaRight" fmla="*/ 521640 w 521280"/>
                  <a:gd name="textAreaTop" fmla="*/ 0 h 535680"/>
                  <a:gd name="textAreaBottom" fmla="*/ 536040 h 535680"/>
                </a:gdLst>
                <a:ahLst/>
                <a:rect l="textAreaLeft" t="textAreaTop" r="textAreaRight" b="textAreaBottom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numCol="1" spcCol="0" horzOverflow="overflow" vertOverflow="overflow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cxnSp>
            <p:nvCxnSpPr>
              <p:cNvPr id="1820" name="Straight Connector 383"/>
              <p:cNvCxnSpPr/>
              <p:nvPr/>
            </p:nvCxnSpPr>
            <p:spPr>
              <a:xfrm flipV="1">
                <a:off x="10891440" y="4231080"/>
                <a:ext cx="236880" cy="8028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1821" name="Straight Connector 384"/>
              <p:cNvCxnSpPr/>
              <p:nvPr/>
            </p:nvCxnSpPr>
            <p:spPr>
              <a:xfrm flipV="1">
                <a:off x="10895400" y="4483800"/>
                <a:ext cx="232920" cy="1872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1822" name="Straight Connector 385"/>
              <p:cNvCxnSpPr/>
              <p:nvPr/>
            </p:nvCxnSpPr>
            <p:spPr>
              <a:xfrm flipV="1">
                <a:off x="10895400" y="4364280"/>
                <a:ext cx="232920" cy="5292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1823" name="Straight Connector 386"/>
              <p:cNvCxnSpPr/>
              <p:nvPr/>
            </p:nvCxnSpPr>
            <p:spPr>
              <a:xfrm>
                <a:off x="10891080" y="4584600"/>
                <a:ext cx="237240" cy="36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1824" name="Straight Connector 387"/>
              <p:cNvCxnSpPr/>
              <p:nvPr/>
            </p:nvCxnSpPr>
            <p:spPr>
              <a:xfrm flipV="1">
                <a:off x="11435760" y="4053960"/>
                <a:ext cx="360" cy="50724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  <a:prstDash val="sysDash"/>
              </a:ln>
            </p:spPr>
          </p:cxnSp>
          <p:cxnSp>
            <p:nvCxnSpPr>
              <p:cNvPr id="1825" name="Straight Connector 388"/>
              <p:cNvCxnSpPr/>
              <p:nvPr/>
            </p:nvCxnSpPr>
            <p:spPr>
              <a:xfrm>
                <a:off x="11178360" y="4129920"/>
                <a:ext cx="360" cy="519840"/>
              </a:xfrm>
              <a:prstGeom prst="straightConnector1">
                <a:avLst/>
              </a:prstGeom>
              <a:ln w="15875">
                <a:solidFill>
                  <a:srgbClr val="0000a8"/>
                </a:solidFill>
              </a:ln>
            </p:spPr>
          </p:cxnSp>
        </p:grpSp>
        <p:grpSp>
          <p:nvGrpSpPr>
            <p:cNvPr id="1826" name="Group 390"/>
            <p:cNvGrpSpPr/>
            <p:nvPr/>
          </p:nvGrpSpPr>
          <p:grpSpPr>
            <a:xfrm>
              <a:off x="10771200" y="3194280"/>
              <a:ext cx="594360" cy="648000"/>
              <a:chOff x="10771200" y="3194280"/>
              <a:chExt cx="594360" cy="648000"/>
            </a:xfrm>
          </p:grpSpPr>
          <p:sp>
            <p:nvSpPr>
              <p:cNvPr id="1827" name="Freeform 398"/>
              <p:cNvSpPr/>
              <p:nvPr/>
            </p:nvSpPr>
            <p:spPr>
              <a:xfrm>
                <a:off x="11002320" y="3194280"/>
                <a:ext cx="363240" cy="647640"/>
              </a:xfrm>
              <a:custGeom>
                <a:avLst/>
                <a:gdLst>
                  <a:gd name="textAreaLeft" fmla="*/ 0 w 363240"/>
                  <a:gd name="textAreaRight" fmla="*/ 363600 w 363240"/>
                  <a:gd name="textAreaTop" fmla="*/ 0 h 647640"/>
                  <a:gd name="textAreaBottom" fmla="*/ 648000 h 647640"/>
                </a:gdLst>
                <a:ahLst/>
                <a:rect l="textAreaLeft" t="textAreaTop" r="textAreaRight" b="textAreaBottom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numCol="1" spcCol="0" horzOverflow="overflow" vertOverflow="overflow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828" name="Freeform 399"/>
              <p:cNvSpPr/>
              <p:nvPr/>
            </p:nvSpPr>
            <p:spPr>
              <a:xfrm>
                <a:off x="10771200" y="3360600"/>
                <a:ext cx="450720" cy="481320"/>
              </a:xfrm>
              <a:custGeom>
                <a:avLst/>
                <a:gdLst>
                  <a:gd name="textAreaLeft" fmla="*/ 0 w 450720"/>
                  <a:gd name="textAreaRight" fmla="*/ 451080 w 450720"/>
                  <a:gd name="textAreaTop" fmla="*/ 0 h 481320"/>
                  <a:gd name="textAreaBottom" fmla="*/ 481680 h 481320"/>
                </a:gdLst>
                <a:ahLst/>
                <a:rect l="textAreaLeft" t="textAreaTop" r="textAreaRight" b="textAreaBottom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numCol="1" spcCol="0" horzOverflow="overflow" vertOverflow="overflow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cxnSp>
            <p:nvCxnSpPr>
              <p:cNvPr id="1829" name="Straight Connector 400"/>
              <p:cNvCxnSpPr/>
              <p:nvPr/>
            </p:nvCxnSpPr>
            <p:spPr>
              <a:xfrm flipV="1">
                <a:off x="10817640" y="3466440"/>
                <a:ext cx="204840" cy="7236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1830" name="Straight Connector 401"/>
              <p:cNvCxnSpPr/>
              <p:nvPr/>
            </p:nvCxnSpPr>
            <p:spPr>
              <a:xfrm flipV="1">
                <a:off x="10821240" y="3693600"/>
                <a:ext cx="201240" cy="1692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1831" name="Straight Connector 402"/>
              <p:cNvCxnSpPr/>
              <p:nvPr/>
            </p:nvCxnSpPr>
            <p:spPr>
              <a:xfrm flipV="1">
                <a:off x="10821240" y="3585960"/>
                <a:ext cx="201240" cy="4788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1832" name="Straight Connector 403"/>
              <p:cNvCxnSpPr/>
              <p:nvPr/>
            </p:nvCxnSpPr>
            <p:spPr>
              <a:xfrm>
                <a:off x="10817280" y="3783960"/>
                <a:ext cx="205200" cy="36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1833" name="Straight Connector 404"/>
              <p:cNvCxnSpPr/>
              <p:nvPr/>
            </p:nvCxnSpPr>
            <p:spPr>
              <a:xfrm flipV="1">
                <a:off x="11288520" y="3307320"/>
                <a:ext cx="360" cy="45576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  <a:prstDash val="sysDash"/>
              </a:ln>
            </p:spPr>
          </p:cxnSp>
          <p:cxnSp>
            <p:nvCxnSpPr>
              <p:cNvPr id="1834" name="Straight Connector 405"/>
              <p:cNvCxnSpPr/>
              <p:nvPr/>
            </p:nvCxnSpPr>
            <p:spPr>
              <a:xfrm>
                <a:off x="11065680" y="3375720"/>
                <a:ext cx="360" cy="466920"/>
              </a:xfrm>
              <a:prstGeom prst="straightConnector1">
                <a:avLst/>
              </a:prstGeom>
              <a:ln w="15875">
                <a:solidFill>
                  <a:srgbClr val="0000a8"/>
                </a:solidFill>
              </a:ln>
            </p:spPr>
          </p:cxnSp>
        </p:grpSp>
        <p:sp>
          <p:nvSpPr>
            <p:cNvPr id="1835" name="Freeform 561"/>
            <p:cNvSpPr/>
            <p:nvPr/>
          </p:nvSpPr>
          <p:spPr>
            <a:xfrm>
              <a:off x="9540720" y="1782000"/>
              <a:ext cx="1497600" cy="1386000"/>
            </a:xfrm>
            <a:custGeom>
              <a:avLst/>
              <a:gdLst>
                <a:gd name="textAreaLeft" fmla="*/ 0 w 1497600"/>
                <a:gd name="textAreaRight" fmla="*/ 1497960 w 1497600"/>
                <a:gd name="textAreaTop" fmla="*/ 0 h 1386000"/>
                <a:gd name="textAreaBottom" fmla="*/ 1386360 h 1386000"/>
              </a:gdLst>
              <a:ahLst/>
              <a:rect l="textAreaLeft" t="textAreaTop" r="textAreaRight" b="textAreaBottom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rotWithShape="0">
              <a:gsLst>
                <a:gs pos="0">
                  <a:srgbClr val="9cdff9"/>
                </a:gs>
                <a:gs pos="100000">
                  <a:srgbClr val="deebf7"/>
                </a:gs>
              </a:gsLst>
              <a:lin ang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836" name="TextBox 572"/>
            <p:cNvSpPr/>
            <p:nvPr/>
          </p:nvSpPr>
          <p:spPr>
            <a:xfrm>
              <a:off x="9251280" y="1851120"/>
              <a:ext cx="2077200" cy="281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national or global ISP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37" name="Rectangle 654"/>
            <p:cNvSpPr/>
            <p:nvPr/>
          </p:nvSpPr>
          <p:spPr>
            <a:xfrm>
              <a:off x="9279000" y="3677760"/>
              <a:ext cx="305280" cy="197640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838" name="TextBox 652"/>
            <p:cNvSpPr/>
            <p:nvPr/>
          </p:nvSpPr>
          <p:spPr>
            <a:xfrm>
              <a:off x="8766000" y="3448080"/>
              <a:ext cx="1040400" cy="66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local or regional ISP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39" name="TextBox 656"/>
            <p:cNvSpPr/>
            <p:nvPr/>
          </p:nvSpPr>
          <p:spPr>
            <a:xfrm>
              <a:off x="10850040" y="4677840"/>
              <a:ext cx="947880" cy="376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050" spc="-1" strike="noStrike">
                  <a:solidFill>
                    <a:srgbClr val="000000"/>
                  </a:solidFill>
                  <a:latin typeface="Calibri"/>
                </a:rPr>
                <a:t>datacenter </a:t>
              </a:r>
              <a:endParaRPr b="0" lang="en-IN" sz="105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050" spc="-1" strike="noStrike">
                  <a:solidFill>
                    <a:srgbClr val="000000"/>
                  </a:solidFill>
                  <a:latin typeface="Calibri"/>
                </a:rPr>
                <a:t>network</a:t>
              </a:r>
              <a:endParaRPr b="0" lang="en-IN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40" name="TextBox 657"/>
            <p:cNvSpPr/>
            <p:nvPr/>
          </p:nvSpPr>
          <p:spPr>
            <a:xfrm>
              <a:off x="9994680" y="4228200"/>
              <a:ext cx="979920" cy="66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content 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provider 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network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841" name="Group 1024"/>
          <p:cNvGrpSpPr/>
          <p:nvPr/>
        </p:nvGrpSpPr>
        <p:grpSpPr>
          <a:xfrm>
            <a:off x="7562160" y="2127240"/>
            <a:ext cx="3578760" cy="3640320"/>
            <a:chOff x="7562160" y="2127240"/>
            <a:chExt cx="3578760" cy="3640320"/>
          </a:xfrm>
        </p:grpSpPr>
        <p:cxnSp>
          <p:nvCxnSpPr>
            <p:cNvPr id="1842" name="Straight Connector 829"/>
            <p:cNvCxnSpPr/>
            <p:nvPr/>
          </p:nvCxnSpPr>
          <p:spPr>
            <a:xfrm flipH="1" flipV="1">
              <a:off x="10559880" y="3579840"/>
              <a:ext cx="413280" cy="6408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843" name="Straight Connector 826"/>
            <p:cNvCxnSpPr/>
            <p:nvPr/>
          </p:nvCxnSpPr>
          <p:spPr>
            <a:xfrm flipH="1" flipV="1">
              <a:off x="10660680" y="3640680"/>
              <a:ext cx="346320" cy="73908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844" name="Straight Connector 824"/>
            <p:cNvCxnSpPr/>
            <p:nvPr/>
          </p:nvCxnSpPr>
          <p:spPr>
            <a:xfrm flipV="1">
              <a:off x="10636560" y="3633120"/>
              <a:ext cx="336600" cy="39600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845" name="Straight Connector 822"/>
            <p:cNvCxnSpPr/>
            <p:nvPr/>
          </p:nvCxnSpPr>
          <p:spPr>
            <a:xfrm flipV="1">
              <a:off x="10570680" y="3594600"/>
              <a:ext cx="360" cy="486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846" name="Straight Connector 818"/>
            <p:cNvCxnSpPr/>
            <p:nvPr/>
          </p:nvCxnSpPr>
          <p:spPr>
            <a:xfrm flipH="1" flipV="1">
              <a:off x="10550520" y="4071600"/>
              <a:ext cx="508680" cy="34884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847" name="Straight Connector 817"/>
            <p:cNvCxnSpPr/>
            <p:nvPr/>
          </p:nvCxnSpPr>
          <p:spPr>
            <a:xfrm flipH="1">
              <a:off x="9894960" y="4087440"/>
              <a:ext cx="65592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848" name="Straight Connector 815"/>
            <p:cNvCxnSpPr/>
            <p:nvPr/>
          </p:nvCxnSpPr>
          <p:spPr>
            <a:xfrm flipH="1">
              <a:off x="9219600" y="4087440"/>
              <a:ext cx="6555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849" name="Straight Connector 812"/>
            <p:cNvCxnSpPr/>
            <p:nvPr/>
          </p:nvCxnSpPr>
          <p:spPr>
            <a:xfrm flipH="1">
              <a:off x="9276840" y="3507480"/>
              <a:ext cx="382680" cy="51732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850" name="Straight Connector 810"/>
            <p:cNvCxnSpPr/>
            <p:nvPr/>
          </p:nvCxnSpPr>
          <p:spPr>
            <a:xfrm>
              <a:off x="9732960" y="3507480"/>
              <a:ext cx="360" cy="54072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851" name="Straight Connector 807"/>
            <p:cNvCxnSpPr/>
            <p:nvPr/>
          </p:nvCxnSpPr>
          <p:spPr>
            <a:xfrm>
              <a:off x="10137600" y="2754360"/>
              <a:ext cx="488520" cy="83988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852" name="Straight Connector 562"/>
            <p:cNvCxnSpPr/>
            <p:nvPr/>
          </p:nvCxnSpPr>
          <p:spPr>
            <a:xfrm flipH="1">
              <a:off x="9798480" y="2694960"/>
              <a:ext cx="380880" cy="6951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grpSp>
          <p:nvGrpSpPr>
            <p:cNvPr id="1853" name="Group 802"/>
            <p:cNvGrpSpPr/>
            <p:nvPr/>
          </p:nvGrpSpPr>
          <p:grpSpPr>
            <a:xfrm>
              <a:off x="7562160" y="2127240"/>
              <a:ext cx="3578760" cy="3640320"/>
              <a:chOff x="7562160" y="2127240"/>
              <a:chExt cx="3578760" cy="3640320"/>
            </a:xfrm>
          </p:grpSpPr>
          <p:grpSp>
            <p:nvGrpSpPr>
              <p:cNvPr id="1854" name="Group 799"/>
              <p:cNvGrpSpPr/>
              <p:nvPr/>
            </p:nvGrpSpPr>
            <p:grpSpPr>
              <a:xfrm>
                <a:off x="7857000" y="2127240"/>
                <a:ext cx="3283920" cy="3640320"/>
                <a:chOff x="7857000" y="2127240"/>
                <a:chExt cx="3283920" cy="3640320"/>
              </a:xfrm>
            </p:grpSpPr>
            <p:sp>
              <p:nvSpPr>
                <p:cNvPr id="1855" name="Line 428"/>
                <p:cNvSpPr/>
                <p:nvPr/>
              </p:nvSpPr>
              <p:spPr>
                <a:xfrm flipH="1" flipV="1">
                  <a:off x="9979560" y="5061240"/>
                  <a:ext cx="7560" cy="38808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856" name="Line 430"/>
                <p:cNvSpPr/>
                <p:nvPr/>
              </p:nvSpPr>
              <p:spPr>
                <a:xfrm>
                  <a:off x="10152720" y="5462280"/>
                  <a:ext cx="114120" cy="36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4640" bIns="-44640" anchor="ctr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857" name="Line 431"/>
                <p:cNvSpPr/>
                <p:nvPr/>
              </p:nvSpPr>
              <p:spPr>
                <a:xfrm>
                  <a:off x="9432720" y="4838400"/>
                  <a:ext cx="524520" cy="261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858" name="Line 432"/>
                <p:cNvSpPr/>
                <p:nvPr/>
              </p:nvSpPr>
              <p:spPr>
                <a:xfrm flipV="1">
                  <a:off x="8849880" y="4838400"/>
                  <a:ext cx="569160" cy="2462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859" name="Line 433"/>
                <p:cNvSpPr/>
                <p:nvPr/>
              </p:nvSpPr>
              <p:spPr>
                <a:xfrm>
                  <a:off x="8821440" y="5108760"/>
                  <a:ext cx="1030680" cy="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4640" bIns="-4464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860" name="Line 435"/>
                <p:cNvSpPr/>
                <p:nvPr/>
              </p:nvSpPr>
              <p:spPr>
                <a:xfrm>
                  <a:off x="8210160" y="5117040"/>
                  <a:ext cx="226800" cy="12708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861" name="Line 436"/>
                <p:cNvSpPr/>
                <p:nvPr/>
              </p:nvSpPr>
              <p:spPr>
                <a:xfrm flipV="1">
                  <a:off x="7948080" y="5290200"/>
                  <a:ext cx="412920" cy="12708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862" name="Line 439"/>
                <p:cNvSpPr/>
                <p:nvPr/>
              </p:nvSpPr>
              <p:spPr>
                <a:xfrm flipH="1">
                  <a:off x="8373600" y="5281920"/>
                  <a:ext cx="68040" cy="2941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863" name="Line 440"/>
                <p:cNvSpPr/>
                <p:nvPr/>
              </p:nvSpPr>
              <p:spPr>
                <a:xfrm flipH="1" flipV="1">
                  <a:off x="8488440" y="5307840"/>
                  <a:ext cx="280440" cy="2696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864" name="Line 441"/>
                <p:cNvSpPr/>
                <p:nvPr/>
              </p:nvSpPr>
              <p:spPr>
                <a:xfrm>
                  <a:off x="8488440" y="5257800"/>
                  <a:ext cx="914400" cy="4687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865" name="Line 443"/>
                <p:cNvSpPr/>
                <p:nvPr/>
              </p:nvSpPr>
              <p:spPr>
                <a:xfrm>
                  <a:off x="8247600" y="3829680"/>
                  <a:ext cx="360" cy="1317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866" name="Line 449"/>
                <p:cNvSpPr/>
                <p:nvPr/>
              </p:nvSpPr>
              <p:spPr>
                <a:xfrm flipV="1">
                  <a:off x="7857000" y="4041000"/>
                  <a:ext cx="168480" cy="32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1760" bIns="-417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867" name="Line 428"/>
                <p:cNvSpPr/>
                <p:nvPr/>
              </p:nvSpPr>
              <p:spPr>
                <a:xfrm flipH="1" flipV="1">
                  <a:off x="10068120" y="5400720"/>
                  <a:ext cx="1440" cy="36684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868" name="Line 440"/>
                <p:cNvSpPr/>
                <p:nvPr/>
              </p:nvSpPr>
              <p:spPr>
                <a:xfrm flipV="1">
                  <a:off x="8459280" y="5036400"/>
                  <a:ext cx="404280" cy="2077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cxnSp>
              <p:nvCxnSpPr>
                <p:cNvPr id="1869" name="Straight Connector 563"/>
                <p:cNvCxnSpPr/>
                <p:nvPr/>
              </p:nvCxnSpPr>
              <p:spPr>
                <a:xfrm flipH="1">
                  <a:off x="10100520" y="2169360"/>
                  <a:ext cx="761760" cy="57744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1870" name="Straight Connector 564"/>
                <p:cNvCxnSpPr/>
                <p:nvPr/>
              </p:nvCxnSpPr>
              <p:spPr>
                <a:xfrm flipH="1">
                  <a:off x="10100520" y="2268000"/>
                  <a:ext cx="4320" cy="51912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1871" name="Straight Connector 565"/>
                <p:cNvCxnSpPr/>
                <p:nvPr/>
              </p:nvCxnSpPr>
              <p:spPr>
                <a:xfrm flipH="1">
                  <a:off x="10671840" y="2200320"/>
                  <a:ext cx="149760" cy="51876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1872" name="Straight Connector 566"/>
                <p:cNvCxnSpPr/>
                <p:nvPr/>
              </p:nvCxnSpPr>
              <p:spPr>
                <a:xfrm flipH="1">
                  <a:off x="10141920" y="2718720"/>
                  <a:ext cx="574560" cy="2808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1873" name="Straight Connector 567"/>
                <p:cNvCxnSpPr/>
                <p:nvPr/>
              </p:nvCxnSpPr>
              <p:spPr>
                <a:xfrm flipH="1">
                  <a:off x="10069200" y="2169360"/>
                  <a:ext cx="789120" cy="9900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1874" name="Straight Connector 568"/>
                <p:cNvCxnSpPr/>
                <p:nvPr/>
              </p:nvCxnSpPr>
              <p:spPr>
                <a:xfrm flipH="1">
                  <a:off x="10861920" y="2127240"/>
                  <a:ext cx="279360" cy="4248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1875" name="Straight Connector 569"/>
                <p:cNvCxnSpPr/>
                <p:nvPr/>
              </p:nvCxnSpPr>
              <p:spPr>
                <a:xfrm flipH="1" flipV="1">
                  <a:off x="10681920" y="2718720"/>
                  <a:ext cx="353880" cy="6840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1876" name="Straight Connector 573"/>
                <p:cNvCxnSpPr/>
                <p:nvPr/>
              </p:nvCxnSpPr>
              <p:spPr>
                <a:xfrm flipH="1">
                  <a:off x="8768880" y="2268000"/>
                  <a:ext cx="1300680" cy="60696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sp>
              <p:nvSpPr>
                <p:cNvPr id="1877" name="Line 541"/>
                <p:cNvSpPr/>
                <p:nvPr/>
              </p:nvSpPr>
              <p:spPr>
                <a:xfrm flipV="1">
                  <a:off x="9378360" y="4113360"/>
                  <a:ext cx="429480" cy="70560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878" name="Line 424"/>
                <p:cNvSpPr/>
                <p:nvPr/>
              </p:nvSpPr>
              <p:spPr>
                <a:xfrm flipV="1">
                  <a:off x="8244360" y="4047120"/>
                  <a:ext cx="969120" cy="32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1760" bIns="-417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1879" name="Picture 778" descr="antenna_radiation_stylized"/>
              <p:cNvPicPr/>
              <p:nvPr/>
            </p:nvPicPr>
            <p:blipFill>
              <a:blip r:embed="rId1"/>
              <a:stretch/>
            </p:blipFill>
            <p:spPr>
              <a:xfrm>
                <a:off x="7562160" y="3813840"/>
                <a:ext cx="506160" cy="105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880" name="Picture 781" descr="antenna_radiation_stylized"/>
              <p:cNvPicPr/>
              <p:nvPr/>
            </p:nvPicPr>
            <p:blipFill>
              <a:blip r:embed="rId2"/>
              <a:stretch/>
            </p:blipFill>
            <p:spPr>
              <a:xfrm>
                <a:off x="9241920" y="5481000"/>
                <a:ext cx="451800" cy="946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881" name="Picture 799" descr="cell_tower_radiation copy"/>
              <p:cNvPicPr/>
              <p:nvPr/>
            </p:nvPicPr>
            <p:blipFill>
              <a:blip r:embed="rId3"/>
              <a:stretch/>
            </p:blipFill>
            <p:spPr>
              <a:xfrm>
                <a:off x="7980840" y="2158200"/>
                <a:ext cx="456840" cy="3322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882" name="Oval 800"/>
              <p:cNvSpPr/>
              <p:nvPr/>
            </p:nvSpPr>
            <p:spPr>
              <a:xfrm>
                <a:off x="8174520" y="2292840"/>
                <a:ext cx="52200" cy="4896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0440" bIns="-10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</p:grpSp>
      <p:grpSp>
        <p:nvGrpSpPr>
          <p:cNvPr id="1883" name="Group 1023"/>
          <p:cNvGrpSpPr/>
          <p:nvPr/>
        </p:nvGrpSpPr>
        <p:grpSpPr>
          <a:xfrm>
            <a:off x="7614000" y="2107800"/>
            <a:ext cx="3539880" cy="3733560"/>
            <a:chOff x="7614000" y="2107800"/>
            <a:chExt cx="3539880" cy="3733560"/>
          </a:xfrm>
        </p:grpSpPr>
        <p:sp>
          <p:nvSpPr>
            <p:cNvPr id="1884" name="Line 426"/>
            <p:cNvSpPr/>
            <p:nvPr/>
          </p:nvSpPr>
          <p:spPr>
            <a:xfrm>
              <a:off x="8207640" y="2700000"/>
              <a:ext cx="227880" cy="174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1885" name="Group 783"/>
            <p:cNvGrpSpPr/>
            <p:nvPr/>
          </p:nvGrpSpPr>
          <p:grpSpPr>
            <a:xfrm>
              <a:off x="8050680" y="2309040"/>
              <a:ext cx="298440" cy="464040"/>
              <a:chOff x="8050680" y="2309040"/>
              <a:chExt cx="298440" cy="464040"/>
            </a:xfrm>
          </p:grpSpPr>
          <p:sp>
            <p:nvSpPr>
              <p:cNvPr id="1886" name="Line 270"/>
              <p:cNvSpPr/>
              <p:nvPr/>
            </p:nvSpPr>
            <p:spPr>
              <a:xfrm flipH="1">
                <a:off x="8050680" y="2309040"/>
                <a:ext cx="149040" cy="420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887" name="Line 271"/>
              <p:cNvSpPr/>
              <p:nvPr/>
            </p:nvSpPr>
            <p:spPr>
              <a:xfrm>
                <a:off x="8199720" y="2309040"/>
                <a:ext cx="149400" cy="4186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888" name="Line 272"/>
              <p:cNvSpPr/>
              <p:nvPr/>
            </p:nvSpPr>
            <p:spPr>
              <a:xfrm>
                <a:off x="8050680" y="2727720"/>
                <a:ext cx="149040" cy="4536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" bIns="36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889" name="Line 273"/>
              <p:cNvSpPr/>
              <p:nvPr/>
            </p:nvSpPr>
            <p:spPr>
              <a:xfrm flipH="1">
                <a:off x="8199720" y="2727720"/>
                <a:ext cx="149400" cy="4536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" bIns="36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890" name="Line 274"/>
              <p:cNvSpPr/>
              <p:nvPr/>
            </p:nvSpPr>
            <p:spPr>
              <a:xfrm>
                <a:off x="8199720" y="2318400"/>
                <a:ext cx="360" cy="4546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891" name="Line 275"/>
              <p:cNvSpPr/>
              <p:nvPr/>
            </p:nvSpPr>
            <p:spPr>
              <a:xfrm flipV="1">
                <a:off x="8050680" y="2684520"/>
                <a:ext cx="149040" cy="450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0" bIns="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892" name="Line 276"/>
              <p:cNvSpPr/>
              <p:nvPr/>
            </p:nvSpPr>
            <p:spPr>
              <a:xfrm flipH="1" flipV="1">
                <a:off x="8199720" y="2684520"/>
                <a:ext cx="149400" cy="432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800" bIns="-18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893" name="Line 277"/>
              <p:cNvSpPr/>
              <p:nvPr/>
            </p:nvSpPr>
            <p:spPr>
              <a:xfrm>
                <a:off x="8113680" y="2547000"/>
                <a:ext cx="86040" cy="342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0800" bIns="-108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894" name="Line 278"/>
              <p:cNvSpPr/>
              <p:nvPr/>
            </p:nvSpPr>
            <p:spPr>
              <a:xfrm flipV="1">
                <a:off x="8199720" y="2547000"/>
                <a:ext cx="90360" cy="342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0800" bIns="-108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895" name="Line 279"/>
              <p:cNvSpPr/>
              <p:nvPr/>
            </p:nvSpPr>
            <p:spPr>
              <a:xfrm>
                <a:off x="8085600" y="2608200"/>
                <a:ext cx="110520" cy="468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" bIns="18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896" name="Line 280"/>
              <p:cNvSpPr/>
              <p:nvPr/>
            </p:nvSpPr>
            <p:spPr>
              <a:xfrm flipV="1">
                <a:off x="8199720" y="2617560"/>
                <a:ext cx="111240" cy="4104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960" bIns="-396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897" name="Line 281"/>
              <p:cNvSpPr/>
              <p:nvPr/>
            </p:nvSpPr>
            <p:spPr>
              <a:xfrm flipV="1">
                <a:off x="8199720" y="2483640"/>
                <a:ext cx="56880" cy="1692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8080" bIns="-2808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898" name="Line 282"/>
              <p:cNvSpPr/>
              <p:nvPr/>
            </p:nvSpPr>
            <p:spPr>
              <a:xfrm flipV="1">
                <a:off x="8199720" y="2396880"/>
                <a:ext cx="35640" cy="1296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2040" bIns="-320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899" name="Line 283"/>
              <p:cNvSpPr/>
              <p:nvPr/>
            </p:nvSpPr>
            <p:spPr>
              <a:xfrm>
                <a:off x="8135640" y="2477880"/>
                <a:ext cx="69120" cy="226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320" bIns="-2232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900" name="Line 284"/>
              <p:cNvSpPr/>
              <p:nvPr/>
            </p:nvSpPr>
            <p:spPr>
              <a:xfrm>
                <a:off x="8166240" y="2392920"/>
                <a:ext cx="39960" cy="226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320" bIns="-2232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pic>
          <p:nvPicPr>
            <p:cNvPr id="1901" name="Picture 777" descr="access_point_stylized_small"/>
            <p:cNvPicPr/>
            <p:nvPr/>
          </p:nvPicPr>
          <p:blipFill>
            <a:blip r:embed="rId4"/>
            <a:stretch/>
          </p:blipFill>
          <p:spPr>
            <a:xfrm>
              <a:off x="7614000" y="3861720"/>
              <a:ext cx="369720" cy="306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02" name="Picture 780" descr="access_point_stylized_small"/>
            <p:cNvPicPr/>
            <p:nvPr/>
          </p:nvPicPr>
          <p:blipFill>
            <a:blip r:embed="rId5"/>
            <a:stretch/>
          </p:blipFill>
          <p:spPr>
            <a:xfrm>
              <a:off x="9290520" y="5524200"/>
              <a:ext cx="380520" cy="317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903" name="Group 470"/>
            <p:cNvGrpSpPr/>
            <p:nvPr/>
          </p:nvGrpSpPr>
          <p:grpSpPr>
            <a:xfrm>
              <a:off x="9783720" y="4989960"/>
              <a:ext cx="393480" cy="218160"/>
              <a:chOff x="9783720" y="4989960"/>
              <a:chExt cx="393480" cy="218160"/>
            </a:xfrm>
          </p:grpSpPr>
          <p:sp>
            <p:nvSpPr>
              <p:cNvPr id="1904" name="Freeform 471"/>
              <p:cNvSpPr/>
              <p:nvPr/>
            </p:nvSpPr>
            <p:spPr>
              <a:xfrm>
                <a:off x="9783720" y="5065560"/>
                <a:ext cx="393480" cy="142560"/>
              </a:xfrm>
              <a:custGeom>
                <a:avLst/>
                <a:gdLst>
                  <a:gd name="textAreaLeft" fmla="*/ 0 w 393480"/>
                  <a:gd name="textAreaRight" fmla="*/ 393840 w 393480"/>
                  <a:gd name="textAreaTop" fmla="*/ 0 h 142560"/>
                  <a:gd name="textAreaBottom" fmla="*/ 142920 h 14256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05" name="Oval 472"/>
              <p:cNvSpPr/>
              <p:nvPr/>
            </p:nvSpPr>
            <p:spPr>
              <a:xfrm>
                <a:off x="9783720" y="4989960"/>
                <a:ext cx="392760" cy="14112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906" name="Group 473"/>
              <p:cNvGrpSpPr/>
              <p:nvPr/>
            </p:nvGrpSpPr>
            <p:grpSpPr>
              <a:xfrm>
                <a:off x="9842040" y="5007960"/>
                <a:ext cx="276480" cy="103320"/>
                <a:chOff x="9842040" y="5007960"/>
                <a:chExt cx="276480" cy="103320"/>
              </a:xfrm>
            </p:grpSpPr>
            <p:sp>
              <p:nvSpPr>
                <p:cNvPr id="1907" name="Freeform 474"/>
                <p:cNvSpPr/>
                <p:nvPr/>
              </p:nvSpPr>
              <p:spPr>
                <a:xfrm>
                  <a:off x="9849600" y="5007960"/>
                  <a:ext cx="261720" cy="57960"/>
                </a:xfrm>
                <a:custGeom>
                  <a:avLst/>
                  <a:gdLst>
                    <a:gd name="textAreaLeft" fmla="*/ 0 w 261720"/>
                    <a:gd name="textAreaRight" fmla="*/ 262080 w 261720"/>
                    <a:gd name="textAreaTop" fmla="*/ 0 h 57960"/>
                    <a:gd name="textAreaBottom" fmla="*/ 58320 h 579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3320" bIns="133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08" name="Freeform 475"/>
                <p:cNvSpPr/>
                <p:nvPr/>
              </p:nvSpPr>
              <p:spPr>
                <a:xfrm>
                  <a:off x="10020960" y="5057640"/>
                  <a:ext cx="97560" cy="49680"/>
                </a:xfrm>
                <a:custGeom>
                  <a:avLst/>
                  <a:gdLst>
                    <a:gd name="textAreaLeft" fmla="*/ 0 w 97560"/>
                    <a:gd name="textAreaRight" fmla="*/ 97920 w 97560"/>
                    <a:gd name="textAreaTop" fmla="*/ 0 h 49680"/>
                    <a:gd name="textAreaBottom" fmla="*/ 50040 h 4968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5040" bIns="50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09" name="Freeform 476"/>
                <p:cNvSpPr/>
                <p:nvPr/>
              </p:nvSpPr>
              <p:spPr>
                <a:xfrm>
                  <a:off x="9842040" y="5057640"/>
                  <a:ext cx="95760" cy="49320"/>
                </a:xfrm>
                <a:custGeom>
                  <a:avLst/>
                  <a:gdLst>
                    <a:gd name="textAreaLeft" fmla="*/ 0 w 95760"/>
                    <a:gd name="textAreaRight" fmla="*/ 96120 w 95760"/>
                    <a:gd name="textAreaTop" fmla="*/ 0 h 49320"/>
                    <a:gd name="textAreaBottom" fmla="*/ 49680 h 4932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680" bIns="46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10" name="Freeform 477"/>
                <p:cNvSpPr/>
                <p:nvPr/>
              </p:nvSpPr>
              <p:spPr>
                <a:xfrm>
                  <a:off x="9875160" y="5033160"/>
                  <a:ext cx="208440" cy="78120"/>
                </a:xfrm>
                <a:custGeom>
                  <a:avLst/>
                  <a:gdLst>
                    <a:gd name="textAreaLeft" fmla="*/ 0 w 208440"/>
                    <a:gd name="textAreaRight" fmla="*/ 208800 w 208440"/>
                    <a:gd name="textAreaTop" fmla="*/ 0 h 78120"/>
                    <a:gd name="textAreaBottom" fmla="*/ 78480 h 781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480" bIns="334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911" name="Group 519"/>
            <p:cNvGrpSpPr/>
            <p:nvPr/>
          </p:nvGrpSpPr>
          <p:grpSpPr>
            <a:xfrm>
              <a:off x="9849240" y="5339160"/>
              <a:ext cx="309600" cy="190440"/>
              <a:chOff x="9849240" y="5339160"/>
              <a:chExt cx="309600" cy="190440"/>
            </a:xfrm>
          </p:grpSpPr>
          <p:sp>
            <p:nvSpPr>
              <p:cNvPr id="1912" name="Rectangle 520"/>
              <p:cNvSpPr/>
              <p:nvPr/>
            </p:nvSpPr>
            <p:spPr>
              <a:xfrm>
                <a:off x="9849240" y="5452920"/>
                <a:ext cx="308160" cy="76680"/>
              </a:xfrm>
              <a:prstGeom prst="rect">
                <a:avLst/>
              </a:pr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3254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2040" bIns="320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913" name="Freeform 521"/>
              <p:cNvSpPr/>
              <p:nvPr/>
            </p:nvSpPr>
            <p:spPr>
              <a:xfrm>
                <a:off x="9850320" y="5339160"/>
                <a:ext cx="308520" cy="116280"/>
              </a:xfrm>
              <a:custGeom>
                <a:avLst/>
                <a:gdLst>
                  <a:gd name="textAreaLeft" fmla="*/ 0 w 308520"/>
                  <a:gd name="textAreaRight" fmla="*/ 308880 w 308520"/>
                  <a:gd name="textAreaTop" fmla="*/ 0 h 116280"/>
                  <a:gd name="textAreaBottom" fmla="*/ 116640 h 116280"/>
                </a:gdLst>
                <a:ahLst/>
                <a:rect l="textAreaLeft" t="textAreaTop" r="textAreaRight" b="textAreaBottom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grpSp>
            <p:nvGrpSpPr>
              <p:cNvPr id="1914" name="Group 522"/>
              <p:cNvGrpSpPr/>
              <p:nvPr/>
            </p:nvGrpSpPr>
            <p:grpSpPr>
              <a:xfrm>
                <a:off x="9871560" y="5352480"/>
                <a:ext cx="261000" cy="93600"/>
                <a:chOff x="9871560" y="5352480"/>
                <a:chExt cx="261000" cy="93600"/>
              </a:xfrm>
            </p:grpSpPr>
            <p:sp>
              <p:nvSpPr>
                <p:cNvPr id="1915" name="Freeform 523"/>
                <p:cNvSpPr/>
                <p:nvPr/>
              </p:nvSpPr>
              <p:spPr>
                <a:xfrm>
                  <a:off x="9878760" y="5352480"/>
                  <a:ext cx="246960" cy="52200"/>
                </a:xfrm>
                <a:custGeom>
                  <a:avLst/>
                  <a:gdLst>
                    <a:gd name="textAreaLeft" fmla="*/ 0 w 246960"/>
                    <a:gd name="textAreaRight" fmla="*/ 247320 w 246960"/>
                    <a:gd name="textAreaTop" fmla="*/ 0 h 52200"/>
                    <a:gd name="textAreaBottom" fmla="*/ 52560 h 5220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560" bIns="75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16" name="Freeform 524"/>
                <p:cNvSpPr/>
                <p:nvPr/>
              </p:nvSpPr>
              <p:spPr>
                <a:xfrm>
                  <a:off x="10040760" y="5397480"/>
                  <a:ext cx="91800" cy="45000"/>
                </a:xfrm>
                <a:custGeom>
                  <a:avLst/>
                  <a:gdLst>
                    <a:gd name="textAreaLeft" fmla="*/ 0 w 91800"/>
                    <a:gd name="textAreaRight" fmla="*/ 92160 w 9180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17" name="Freeform 525"/>
                <p:cNvSpPr/>
                <p:nvPr/>
              </p:nvSpPr>
              <p:spPr>
                <a:xfrm>
                  <a:off x="9871560" y="5397480"/>
                  <a:ext cx="90360" cy="44280"/>
                </a:xfrm>
                <a:custGeom>
                  <a:avLst/>
                  <a:gdLst>
                    <a:gd name="textAreaLeft" fmla="*/ 0 w 90360"/>
                    <a:gd name="textAreaRight" fmla="*/ 90720 w 90360"/>
                    <a:gd name="textAreaTop" fmla="*/ 0 h 44280"/>
                    <a:gd name="textAreaBottom" fmla="*/ 44640 h 4428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360" bIns="-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18" name="Freeform 526"/>
                <p:cNvSpPr/>
                <p:nvPr/>
              </p:nvSpPr>
              <p:spPr>
                <a:xfrm>
                  <a:off x="9903240" y="5375520"/>
                  <a:ext cx="196920" cy="70560"/>
                </a:xfrm>
                <a:custGeom>
                  <a:avLst/>
                  <a:gdLst>
                    <a:gd name="textAreaLeft" fmla="*/ 0 w 196920"/>
                    <a:gd name="textAreaRight" fmla="*/ 197280 w 196920"/>
                    <a:gd name="textAreaTop" fmla="*/ 0 h 70560"/>
                    <a:gd name="textAreaBottom" fmla="*/ 70920 h 7056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5920" bIns="259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919" name="Group 478"/>
            <p:cNvGrpSpPr/>
            <p:nvPr/>
          </p:nvGrpSpPr>
          <p:grpSpPr>
            <a:xfrm>
              <a:off x="8676720" y="4967280"/>
              <a:ext cx="393480" cy="218520"/>
              <a:chOff x="8676720" y="4967280"/>
              <a:chExt cx="393480" cy="218520"/>
            </a:xfrm>
          </p:grpSpPr>
          <p:sp>
            <p:nvSpPr>
              <p:cNvPr id="1920" name="Freeform 479"/>
              <p:cNvSpPr/>
              <p:nvPr/>
            </p:nvSpPr>
            <p:spPr>
              <a:xfrm>
                <a:off x="8676720" y="5043240"/>
                <a:ext cx="393480" cy="142560"/>
              </a:xfrm>
              <a:custGeom>
                <a:avLst/>
                <a:gdLst>
                  <a:gd name="textAreaLeft" fmla="*/ 0 w 393480"/>
                  <a:gd name="textAreaRight" fmla="*/ 393840 w 393480"/>
                  <a:gd name="textAreaTop" fmla="*/ 0 h 142560"/>
                  <a:gd name="textAreaBottom" fmla="*/ 142920 h 14256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21" name="Oval 480"/>
              <p:cNvSpPr/>
              <p:nvPr/>
            </p:nvSpPr>
            <p:spPr>
              <a:xfrm>
                <a:off x="8676720" y="4967280"/>
                <a:ext cx="392760" cy="14112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922" name="Group 481"/>
              <p:cNvGrpSpPr/>
              <p:nvPr/>
            </p:nvGrpSpPr>
            <p:grpSpPr>
              <a:xfrm>
                <a:off x="8735040" y="4985280"/>
                <a:ext cx="276480" cy="103680"/>
                <a:chOff x="8735040" y="4985280"/>
                <a:chExt cx="276480" cy="103680"/>
              </a:xfrm>
            </p:grpSpPr>
            <p:sp>
              <p:nvSpPr>
                <p:cNvPr id="1923" name="Freeform 482"/>
                <p:cNvSpPr/>
                <p:nvPr/>
              </p:nvSpPr>
              <p:spPr>
                <a:xfrm>
                  <a:off x="8742600" y="4985280"/>
                  <a:ext cx="261720" cy="57960"/>
                </a:xfrm>
                <a:custGeom>
                  <a:avLst/>
                  <a:gdLst>
                    <a:gd name="textAreaLeft" fmla="*/ 0 w 261720"/>
                    <a:gd name="textAreaRight" fmla="*/ 262080 w 261720"/>
                    <a:gd name="textAreaTop" fmla="*/ 0 h 57960"/>
                    <a:gd name="textAreaBottom" fmla="*/ 58320 h 579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3320" bIns="133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24" name="Freeform 483"/>
                <p:cNvSpPr/>
                <p:nvPr/>
              </p:nvSpPr>
              <p:spPr>
                <a:xfrm>
                  <a:off x="8913960" y="5035320"/>
                  <a:ext cx="97560" cy="49680"/>
                </a:xfrm>
                <a:custGeom>
                  <a:avLst/>
                  <a:gdLst>
                    <a:gd name="textAreaLeft" fmla="*/ 0 w 97560"/>
                    <a:gd name="textAreaRight" fmla="*/ 97920 w 97560"/>
                    <a:gd name="textAreaTop" fmla="*/ 0 h 49680"/>
                    <a:gd name="textAreaBottom" fmla="*/ 50040 h 4968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5040" bIns="50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25" name="Freeform 484"/>
                <p:cNvSpPr/>
                <p:nvPr/>
              </p:nvSpPr>
              <p:spPr>
                <a:xfrm>
                  <a:off x="8735040" y="5035320"/>
                  <a:ext cx="95760" cy="49320"/>
                </a:xfrm>
                <a:custGeom>
                  <a:avLst/>
                  <a:gdLst>
                    <a:gd name="textAreaLeft" fmla="*/ 0 w 95760"/>
                    <a:gd name="textAreaRight" fmla="*/ 96120 w 95760"/>
                    <a:gd name="textAreaTop" fmla="*/ 0 h 49320"/>
                    <a:gd name="textAreaBottom" fmla="*/ 49680 h 4932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680" bIns="46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26" name="Freeform 485"/>
                <p:cNvSpPr/>
                <p:nvPr/>
              </p:nvSpPr>
              <p:spPr>
                <a:xfrm>
                  <a:off x="8768520" y="5010840"/>
                  <a:ext cx="208440" cy="78120"/>
                </a:xfrm>
                <a:custGeom>
                  <a:avLst/>
                  <a:gdLst>
                    <a:gd name="textAreaLeft" fmla="*/ 0 w 208440"/>
                    <a:gd name="textAreaRight" fmla="*/ 208800 w 208440"/>
                    <a:gd name="textAreaTop" fmla="*/ 0 h 78120"/>
                    <a:gd name="textAreaBottom" fmla="*/ 78480 h 781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480" bIns="334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927" name="Group 528"/>
            <p:cNvGrpSpPr/>
            <p:nvPr/>
          </p:nvGrpSpPr>
          <p:grpSpPr>
            <a:xfrm>
              <a:off x="8311680" y="5194440"/>
              <a:ext cx="309240" cy="190440"/>
              <a:chOff x="8311680" y="5194440"/>
              <a:chExt cx="309240" cy="190440"/>
            </a:xfrm>
          </p:grpSpPr>
          <p:sp>
            <p:nvSpPr>
              <p:cNvPr id="1928" name="Rectangle 529"/>
              <p:cNvSpPr/>
              <p:nvPr/>
            </p:nvSpPr>
            <p:spPr>
              <a:xfrm>
                <a:off x="8311680" y="5308200"/>
                <a:ext cx="308160" cy="76680"/>
              </a:xfrm>
              <a:prstGeom prst="rect">
                <a:avLst/>
              </a:pr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3254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2040" bIns="320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929" name="Freeform 530"/>
              <p:cNvSpPr/>
              <p:nvPr/>
            </p:nvSpPr>
            <p:spPr>
              <a:xfrm>
                <a:off x="8312400" y="5194440"/>
                <a:ext cx="308520" cy="116280"/>
              </a:xfrm>
              <a:custGeom>
                <a:avLst/>
                <a:gdLst>
                  <a:gd name="textAreaLeft" fmla="*/ 0 w 308520"/>
                  <a:gd name="textAreaRight" fmla="*/ 308880 w 308520"/>
                  <a:gd name="textAreaTop" fmla="*/ 0 h 116280"/>
                  <a:gd name="textAreaBottom" fmla="*/ 116640 h 116280"/>
                </a:gdLst>
                <a:ahLst/>
                <a:rect l="textAreaLeft" t="textAreaTop" r="textAreaRight" b="textAreaBottom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grpSp>
            <p:nvGrpSpPr>
              <p:cNvPr id="1930" name="Group 531"/>
              <p:cNvGrpSpPr/>
              <p:nvPr/>
            </p:nvGrpSpPr>
            <p:grpSpPr>
              <a:xfrm>
                <a:off x="8334000" y="5208120"/>
                <a:ext cx="260640" cy="93240"/>
                <a:chOff x="8334000" y="5208120"/>
                <a:chExt cx="260640" cy="93240"/>
              </a:xfrm>
            </p:grpSpPr>
            <p:sp>
              <p:nvSpPr>
                <p:cNvPr id="1931" name="Freeform 532"/>
                <p:cNvSpPr/>
                <p:nvPr/>
              </p:nvSpPr>
              <p:spPr>
                <a:xfrm>
                  <a:off x="8341200" y="5208120"/>
                  <a:ext cx="246960" cy="52200"/>
                </a:xfrm>
                <a:custGeom>
                  <a:avLst/>
                  <a:gdLst>
                    <a:gd name="textAreaLeft" fmla="*/ 0 w 246960"/>
                    <a:gd name="textAreaRight" fmla="*/ 247320 w 246960"/>
                    <a:gd name="textAreaTop" fmla="*/ 0 h 52200"/>
                    <a:gd name="textAreaBottom" fmla="*/ 52560 h 5220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560" bIns="75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32" name="Freeform 533"/>
                <p:cNvSpPr/>
                <p:nvPr/>
              </p:nvSpPr>
              <p:spPr>
                <a:xfrm>
                  <a:off x="8502840" y="5253120"/>
                  <a:ext cx="91800" cy="45000"/>
                </a:xfrm>
                <a:custGeom>
                  <a:avLst/>
                  <a:gdLst>
                    <a:gd name="textAreaLeft" fmla="*/ 0 w 91800"/>
                    <a:gd name="textAreaRight" fmla="*/ 92160 w 9180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33" name="Freeform 534"/>
                <p:cNvSpPr/>
                <p:nvPr/>
              </p:nvSpPr>
              <p:spPr>
                <a:xfrm>
                  <a:off x="8334000" y="5253120"/>
                  <a:ext cx="90360" cy="44280"/>
                </a:xfrm>
                <a:custGeom>
                  <a:avLst/>
                  <a:gdLst>
                    <a:gd name="textAreaLeft" fmla="*/ 0 w 90360"/>
                    <a:gd name="textAreaRight" fmla="*/ 90720 w 90360"/>
                    <a:gd name="textAreaTop" fmla="*/ 0 h 44280"/>
                    <a:gd name="textAreaBottom" fmla="*/ 44640 h 4428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360" bIns="-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34" name="Freeform 535"/>
                <p:cNvSpPr/>
                <p:nvPr/>
              </p:nvSpPr>
              <p:spPr>
                <a:xfrm>
                  <a:off x="8365320" y="5230800"/>
                  <a:ext cx="196920" cy="70560"/>
                </a:xfrm>
                <a:custGeom>
                  <a:avLst/>
                  <a:gdLst>
                    <a:gd name="textAreaLeft" fmla="*/ 0 w 196920"/>
                    <a:gd name="textAreaRight" fmla="*/ 197280 w 196920"/>
                    <a:gd name="textAreaTop" fmla="*/ 0 h 70560"/>
                    <a:gd name="textAreaBottom" fmla="*/ 70920 h 7056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5920" bIns="259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935" name="Group 406"/>
            <p:cNvGrpSpPr/>
            <p:nvPr/>
          </p:nvGrpSpPr>
          <p:grpSpPr>
            <a:xfrm>
              <a:off x="8439840" y="2812320"/>
              <a:ext cx="353160" cy="168120"/>
              <a:chOff x="8439840" y="2812320"/>
              <a:chExt cx="353160" cy="168120"/>
            </a:xfrm>
          </p:grpSpPr>
          <p:sp>
            <p:nvSpPr>
              <p:cNvPr id="1936" name="Freeform 407"/>
              <p:cNvSpPr/>
              <p:nvPr/>
            </p:nvSpPr>
            <p:spPr>
              <a:xfrm>
                <a:off x="8439840" y="2870640"/>
                <a:ext cx="353160" cy="10980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09800"/>
                  <a:gd name="textAreaBottom" fmla="*/ 110160 h 1098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37" name="Oval 408"/>
              <p:cNvSpPr/>
              <p:nvPr/>
            </p:nvSpPr>
            <p:spPr>
              <a:xfrm>
                <a:off x="8440200" y="2812320"/>
                <a:ext cx="352800" cy="10872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2040" bIns="320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938" name="Group 409"/>
              <p:cNvGrpSpPr/>
              <p:nvPr/>
            </p:nvGrpSpPr>
            <p:grpSpPr>
              <a:xfrm>
                <a:off x="8492400" y="2826000"/>
                <a:ext cx="248400" cy="79920"/>
                <a:chOff x="8492400" y="2826000"/>
                <a:chExt cx="248400" cy="79920"/>
              </a:xfrm>
            </p:grpSpPr>
            <p:sp>
              <p:nvSpPr>
                <p:cNvPr id="1939" name="Freeform 410"/>
                <p:cNvSpPr/>
                <p:nvPr/>
              </p:nvSpPr>
              <p:spPr>
                <a:xfrm>
                  <a:off x="8499240" y="2826000"/>
                  <a:ext cx="235080" cy="4428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44280"/>
                    <a:gd name="textAreaBottom" fmla="*/ 44640 h 4428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360" bIns="-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40" name="Freeform 411"/>
                <p:cNvSpPr/>
                <p:nvPr/>
              </p:nvSpPr>
              <p:spPr>
                <a:xfrm>
                  <a:off x="8653320" y="2864520"/>
                  <a:ext cx="87480" cy="3816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38160"/>
                    <a:gd name="textAreaBottom" fmla="*/ 38520 h 3816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6480" bIns="-64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41" name="Freeform 412"/>
                <p:cNvSpPr/>
                <p:nvPr/>
              </p:nvSpPr>
              <p:spPr>
                <a:xfrm>
                  <a:off x="8492400" y="2864520"/>
                  <a:ext cx="86040" cy="3780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37800"/>
                    <a:gd name="textAreaBottom" fmla="*/ 38160 h 378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6840" bIns="-68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42" name="Freeform 413"/>
                <p:cNvSpPr/>
                <p:nvPr/>
              </p:nvSpPr>
              <p:spPr>
                <a:xfrm>
                  <a:off x="8522280" y="2845800"/>
                  <a:ext cx="187200" cy="601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60120"/>
                    <a:gd name="textAreaBottom" fmla="*/ 60480 h 601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5480" bIns="154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943" name="Group 414"/>
            <p:cNvGrpSpPr/>
            <p:nvPr/>
          </p:nvGrpSpPr>
          <p:grpSpPr>
            <a:xfrm>
              <a:off x="8049960" y="3966120"/>
              <a:ext cx="354600" cy="175320"/>
              <a:chOff x="8049960" y="3966120"/>
              <a:chExt cx="354600" cy="175320"/>
            </a:xfrm>
          </p:grpSpPr>
          <p:sp>
            <p:nvSpPr>
              <p:cNvPr id="1944" name="Freeform 415"/>
              <p:cNvSpPr/>
              <p:nvPr/>
            </p:nvSpPr>
            <p:spPr>
              <a:xfrm>
                <a:off x="8049960" y="4026960"/>
                <a:ext cx="354600" cy="114480"/>
              </a:xfrm>
              <a:custGeom>
                <a:avLst/>
                <a:gdLst>
                  <a:gd name="textAreaLeft" fmla="*/ 0 w 354600"/>
                  <a:gd name="textAreaRight" fmla="*/ 354960 w 354600"/>
                  <a:gd name="textAreaTop" fmla="*/ 0 h 114480"/>
                  <a:gd name="textAreaBottom" fmla="*/ 114840 h 11448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45" name="Oval 416"/>
              <p:cNvSpPr/>
              <p:nvPr/>
            </p:nvSpPr>
            <p:spPr>
              <a:xfrm>
                <a:off x="8050320" y="3966120"/>
                <a:ext cx="354240" cy="11340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946" name="Group 417"/>
              <p:cNvGrpSpPr/>
              <p:nvPr/>
            </p:nvGrpSpPr>
            <p:grpSpPr>
              <a:xfrm>
                <a:off x="8102880" y="3980520"/>
                <a:ext cx="249120" cy="83160"/>
                <a:chOff x="8102880" y="3980520"/>
                <a:chExt cx="249120" cy="83160"/>
              </a:xfrm>
            </p:grpSpPr>
            <p:sp>
              <p:nvSpPr>
                <p:cNvPr id="1947" name="Freeform 418"/>
                <p:cNvSpPr/>
                <p:nvPr/>
              </p:nvSpPr>
              <p:spPr>
                <a:xfrm>
                  <a:off x="8109720" y="3980520"/>
                  <a:ext cx="235800" cy="46440"/>
                </a:xfrm>
                <a:custGeom>
                  <a:avLst/>
                  <a:gdLst>
                    <a:gd name="textAreaLeft" fmla="*/ 0 w 235800"/>
                    <a:gd name="textAreaRight" fmla="*/ 236160 w 235800"/>
                    <a:gd name="textAreaTop" fmla="*/ 0 h 46440"/>
                    <a:gd name="textAreaBottom" fmla="*/ 46800 h 4644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800" bIns="18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48" name="Freeform 419"/>
                <p:cNvSpPr/>
                <p:nvPr/>
              </p:nvSpPr>
              <p:spPr>
                <a:xfrm>
                  <a:off x="8264160" y="4020480"/>
                  <a:ext cx="87840" cy="39960"/>
                </a:xfrm>
                <a:custGeom>
                  <a:avLst/>
                  <a:gdLst>
                    <a:gd name="textAreaLeft" fmla="*/ 0 w 87840"/>
                    <a:gd name="textAreaRight" fmla="*/ 88200 w 87840"/>
                    <a:gd name="textAreaTop" fmla="*/ 0 h 39960"/>
                    <a:gd name="textAreaBottom" fmla="*/ 40320 h 3996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4680" bIns="-46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49" name="Freeform 420"/>
                <p:cNvSpPr/>
                <p:nvPr/>
              </p:nvSpPr>
              <p:spPr>
                <a:xfrm>
                  <a:off x="8102880" y="4020480"/>
                  <a:ext cx="86040" cy="3960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39600"/>
                    <a:gd name="textAreaBottom" fmla="*/ 39960 h 396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5040" bIns="-50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50" name="Freeform 421"/>
                <p:cNvSpPr/>
                <p:nvPr/>
              </p:nvSpPr>
              <p:spPr>
                <a:xfrm>
                  <a:off x="8132760" y="4000680"/>
                  <a:ext cx="187920" cy="63000"/>
                </a:xfrm>
                <a:custGeom>
                  <a:avLst/>
                  <a:gdLst>
                    <a:gd name="textAreaLeft" fmla="*/ 0 w 187920"/>
                    <a:gd name="textAreaRight" fmla="*/ 188280 w 187920"/>
                    <a:gd name="textAreaTop" fmla="*/ 0 h 63000"/>
                    <a:gd name="textAreaBottom" fmla="*/ 63360 h 6300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8360" bIns="18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951" name="Group 454"/>
            <p:cNvGrpSpPr/>
            <p:nvPr/>
          </p:nvGrpSpPr>
          <p:grpSpPr>
            <a:xfrm>
              <a:off x="10884240" y="3601440"/>
              <a:ext cx="170640" cy="96480"/>
              <a:chOff x="10884240" y="3601440"/>
              <a:chExt cx="170640" cy="96480"/>
            </a:xfrm>
          </p:grpSpPr>
          <p:sp>
            <p:nvSpPr>
              <p:cNvPr id="1952" name="Freeform 455"/>
              <p:cNvSpPr/>
              <p:nvPr/>
            </p:nvSpPr>
            <p:spPr>
              <a:xfrm>
                <a:off x="10884240" y="3634920"/>
                <a:ext cx="170640" cy="63000"/>
              </a:xfrm>
              <a:custGeom>
                <a:avLst/>
                <a:gdLst>
                  <a:gd name="textAreaLeft" fmla="*/ 0 w 170640"/>
                  <a:gd name="textAreaRight" fmla="*/ 171000 w 170640"/>
                  <a:gd name="textAreaTop" fmla="*/ 0 h 63000"/>
                  <a:gd name="textAreaBottom" fmla="*/ 63360 h 630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8360" bIns="18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53" name="Oval 456"/>
              <p:cNvSpPr/>
              <p:nvPr/>
            </p:nvSpPr>
            <p:spPr>
              <a:xfrm>
                <a:off x="10884240" y="3601440"/>
                <a:ext cx="170280" cy="626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-360" bIns="-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954" name="Group 457"/>
              <p:cNvGrpSpPr/>
              <p:nvPr/>
            </p:nvGrpSpPr>
            <p:grpSpPr>
              <a:xfrm>
                <a:off x="10909440" y="3609360"/>
                <a:ext cx="119880" cy="45720"/>
                <a:chOff x="10909440" y="3609360"/>
                <a:chExt cx="119880" cy="45720"/>
              </a:xfrm>
            </p:grpSpPr>
            <p:sp>
              <p:nvSpPr>
                <p:cNvPr id="1955" name="Freeform 458"/>
                <p:cNvSpPr/>
                <p:nvPr/>
              </p:nvSpPr>
              <p:spPr>
                <a:xfrm>
                  <a:off x="10912680" y="3609360"/>
                  <a:ext cx="113400" cy="25560"/>
                </a:xfrm>
                <a:custGeom>
                  <a:avLst/>
                  <a:gdLst>
                    <a:gd name="textAreaLeft" fmla="*/ 0 w 113400"/>
                    <a:gd name="textAreaRight" fmla="*/ 113760 w 113400"/>
                    <a:gd name="textAreaTop" fmla="*/ 0 h 25560"/>
                    <a:gd name="textAreaBottom" fmla="*/ 25920 h 25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9080" bIns="-190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56" name="Freeform 459"/>
                <p:cNvSpPr/>
                <p:nvPr/>
              </p:nvSpPr>
              <p:spPr>
                <a:xfrm>
                  <a:off x="10987200" y="3631320"/>
                  <a:ext cx="42120" cy="21960"/>
                </a:xfrm>
                <a:custGeom>
                  <a:avLst/>
                  <a:gdLst>
                    <a:gd name="textAreaLeft" fmla="*/ 0 w 42120"/>
                    <a:gd name="textAreaRight" fmla="*/ 42480 w 42120"/>
                    <a:gd name="textAreaTop" fmla="*/ 0 h 21960"/>
                    <a:gd name="textAreaBottom" fmla="*/ 22320 h 2196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22680" bIns="-226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57" name="Freeform 460"/>
                <p:cNvSpPr/>
                <p:nvPr/>
              </p:nvSpPr>
              <p:spPr>
                <a:xfrm>
                  <a:off x="10909440" y="3631320"/>
                  <a:ext cx="41400" cy="21600"/>
                </a:xfrm>
                <a:custGeom>
                  <a:avLst/>
                  <a:gdLst>
                    <a:gd name="textAreaLeft" fmla="*/ 0 w 41400"/>
                    <a:gd name="textAreaRight" fmla="*/ 41760 w 41400"/>
                    <a:gd name="textAreaTop" fmla="*/ 0 h 21600"/>
                    <a:gd name="textAreaBottom" fmla="*/ 21960 h 216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23040" bIns="-230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58" name="Freeform 461"/>
                <p:cNvSpPr/>
                <p:nvPr/>
              </p:nvSpPr>
              <p:spPr>
                <a:xfrm>
                  <a:off x="10923840" y="3620520"/>
                  <a:ext cx="90360" cy="34560"/>
                </a:xfrm>
                <a:custGeom>
                  <a:avLst/>
                  <a:gdLst>
                    <a:gd name="textAreaLeft" fmla="*/ 0 w 90360"/>
                    <a:gd name="textAreaRight" fmla="*/ 90720 w 90360"/>
                    <a:gd name="textAreaTop" fmla="*/ 0 h 34560"/>
                    <a:gd name="textAreaBottom" fmla="*/ 34920 h 3456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0080" bIns="-100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959" name="Group 614"/>
            <p:cNvGrpSpPr/>
            <p:nvPr/>
          </p:nvGrpSpPr>
          <p:grpSpPr>
            <a:xfrm>
              <a:off x="10410480" y="3495960"/>
              <a:ext cx="353160" cy="198000"/>
              <a:chOff x="10410480" y="3495960"/>
              <a:chExt cx="353160" cy="198000"/>
            </a:xfrm>
          </p:grpSpPr>
          <p:sp>
            <p:nvSpPr>
              <p:cNvPr id="1960" name="Freeform 615"/>
              <p:cNvSpPr/>
              <p:nvPr/>
            </p:nvSpPr>
            <p:spPr>
              <a:xfrm>
                <a:off x="10410480" y="356472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61" name="Oval 616"/>
              <p:cNvSpPr/>
              <p:nvPr/>
            </p:nvSpPr>
            <p:spPr>
              <a:xfrm>
                <a:off x="10410840" y="349596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962" name="Group 617"/>
              <p:cNvGrpSpPr/>
              <p:nvPr/>
            </p:nvGrpSpPr>
            <p:grpSpPr>
              <a:xfrm>
                <a:off x="10463040" y="3512520"/>
                <a:ext cx="248400" cy="93960"/>
                <a:chOff x="10463040" y="3512520"/>
                <a:chExt cx="248400" cy="93960"/>
              </a:xfrm>
            </p:grpSpPr>
            <p:sp>
              <p:nvSpPr>
                <p:cNvPr id="1963" name="Freeform 618"/>
                <p:cNvSpPr/>
                <p:nvPr/>
              </p:nvSpPr>
              <p:spPr>
                <a:xfrm>
                  <a:off x="10469880" y="351252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64" name="Freeform 619"/>
                <p:cNvSpPr/>
                <p:nvPr/>
              </p:nvSpPr>
              <p:spPr>
                <a:xfrm>
                  <a:off x="10623960" y="355752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65" name="Freeform 620"/>
                <p:cNvSpPr/>
                <p:nvPr/>
              </p:nvSpPr>
              <p:spPr>
                <a:xfrm>
                  <a:off x="10463040" y="355752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66" name="Freeform 621"/>
                <p:cNvSpPr/>
                <p:nvPr/>
              </p:nvSpPr>
              <p:spPr>
                <a:xfrm>
                  <a:off x="10492920" y="353556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967" name="Group 576"/>
            <p:cNvGrpSpPr/>
            <p:nvPr/>
          </p:nvGrpSpPr>
          <p:grpSpPr>
            <a:xfrm>
              <a:off x="9948600" y="2202120"/>
              <a:ext cx="353160" cy="198000"/>
              <a:chOff x="9948600" y="2202120"/>
              <a:chExt cx="353160" cy="198000"/>
            </a:xfrm>
          </p:grpSpPr>
          <p:sp>
            <p:nvSpPr>
              <p:cNvPr id="1968" name="Freeform 577"/>
              <p:cNvSpPr/>
              <p:nvPr/>
            </p:nvSpPr>
            <p:spPr>
              <a:xfrm>
                <a:off x="9948600" y="227088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69" name="Oval 578"/>
              <p:cNvSpPr/>
              <p:nvPr/>
            </p:nvSpPr>
            <p:spPr>
              <a:xfrm>
                <a:off x="9948960" y="220212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970" name="Group 579"/>
              <p:cNvGrpSpPr/>
              <p:nvPr/>
            </p:nvGrpSpPr>
            <p:grpSpPr>
              <a:xfrm>
                <a:off x="10001160" y="2218680"/>
                <a:ext cx="248400" cy="93960"/>
                <a:chOff x="10001160" y="2218680"/>
                <a:chExt cx="248400" cy="93960"/>
              </a:xfrm>
            </p:grpSpPr>
            <p:sp>
              <p:nvSpPr>
                <p:cNvPr id="1971" name="Freeform 580"/>
                <p:cNvSpPr/>
                <p:nvPr/>
              </p:nvSpPr>
              <p:spPr>
                <a:xfrm>
                  <a:off x="10008000" y="221868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72" name="Freeform 581"/>
                <p:cNvSpPr/>
                <p:nvPr/>
              </p:nvSpPr>
              <p:spPr>
                <a:xfrm>
                  <a:off x="10162080" y="226368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73" name="Freeform 582"/>
                <p:cNvSpPr/>
                <p:nvPr/>
              </p:nvSpPr>
              <p:spPr>
                <a:xfrm>
                  <a:off x="10001160" y="226368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74" name="Freeform 583"/>
                <p:cNvSpPr/>
                <p:nvPr/>
              </p:nvSpPr>
              <p:spPr>
                <a:xfrm>
                  <a:off x="10031040" y="224172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975" name="Group 592"/>
            <p:cNvGrpSpPr/>
            <p:nvPr/>
          </p:nvGrpSpPr>
          <p:grpSpPr>
            <a:xfrm>
              <a:off x="10527120" y="2613240"/>
              <a:ext cx="353160" cy="198000"/>
              <a:chOff x="10527120" y="2613240"/>
              <a:chExt cx="353160" cy="198000"/>
            </a:xfrm>
          </p:grpSpPr>
          <p:sp>
            <p:nvSpPr>
              <p:cNvPr id="1976" name="Freeform 593"/>
              <p:cNvSpPr/>
              <p:nvPr/>
            </p:nvSpPr>
            <p:spPr>
              <a:xfrm>
                <a:off x="10527120" y="268200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77" name="Oval 594"/>
              <p:cNvSpPr/>
              <p:nvPr/>
            </p:nvSpPr>
            <p:spPr>
              <a:xfrm>
                <a:off x="10527480" y="261324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978" name="Group 595"/>
              <p:cNvGrpSpPr/>
              <p:nvPr/>
            </p:nvGrpSpPr>
            <p:grpSpPr>
              <a:xfrm>
                <a:off x="10579680" y="2629800"/>
                <a:ext cx="248400" cy="93600"/>
                <a:chOff x="10579680" y="2629800"/>
                <a:chExt cx="248400" cy="93600"/>
              </a:xfrm>
            </p:grpSpPr>
            <p:sp>
              <p:nvSpPr>
                <p:cNvPr id="1979" name="Freeform 596"/>
                <p:cNvSpPr/>
                <p:nvPr/>
              </p:nvSpPr>
              <p:spPr>
                <a:xfrm>
                  <a:off x="10586520" y="262980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80" name="Freeform 597"/>
                <p:cNvSpPr/>
                <p:nvPr/>
              </p:nvSpPr>
              <p:spPr>
                <a:xfrm>
                  <a:off x="10740600" y="267480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81" name="Freeform 598"/>
                <p:cNvSpPr/>
                <p:nvPr/>
              </p:nvSpPr>
              <p:spPr>
                <a:xfrm>
                  <a:off x="10579680" y="267480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82" name="Freeform 599"/>
                <p:cNvSpPr/>
                <p:nvPr/>
              </p:nvSpPr>
              <p:spPr>
                <a:xfrm>
                  <a:off x="10609560" y="265248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983" name="Group 600"/>
            <p:cNvGrpSpPr/>
            <p:nvPr/>
          </p:nvGrpSpPr>
          <p:grpSpPr>
            <a:xfrm>
              <a:off x="10643760" y="2107800"/>
              <a:ext cx="353160" cy="198000"/>
              <a:chOff x="10643760" y="2107800"/>
              <a:chExt cx="353160" cy="198000"/>
            </a:xfrm>
          </p:grpSpPr>
          <p:sp>
            <p:nvSpPr>
              <p:cNvPr id="1984" name="Freeform 601"/>
              <p:cNvSpPr/>
              <p:nvPr/>
            </p:nvSpPr>
            <p:spPr>
              <a:xfrm>
                <a:off x="10643760" y="217656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85" name="Oval 602"/>
              <p:cNvSpPr/>
              <p:nvPr/>
            </p:nvSpPr>
            <p:spPr>
              <a:xfrm>
                <a:off x="10644120" y="210780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986" name="Group 603"/>
              <p:cNvGrpSpPr/>
              <p:nvPr/>
            </p:nvGrpSpPr>
            <p:grpSpPr>
              <a:xfrm>
                <a:off x="10696320" y="2124360"/>
                <a:ext cx="248400" cy="93960"/>
                <a:chOff x="10696320" y="2124360"/>
                <a:chExt cx="248400" cy="93960"/>
              </a:xfrm>
            </p:grpSpPr>
            <p:sp>
              <p:nvSpPr>
                <p:cNvPr id="1987" name="Freeform 604"/>
                <p:cNvSpPr/>
                <p:nvPr/>
              </p:nvSpPr>
              <p:spPr>
                <a:xfrm>
                  <a:off x="10703160" y="212436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88" name="Freeform 605"/>
                <p:cNvSpPr/>
                <p:nvPr/>
              </p:nvSpPr>
              <p:spPr>
                <a:xfrm>
                  <a:off x="10857240" y="216936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89" name="Freeform 606"/>
                <p:cNvSpPr/>
                <p:nvPr/>
              </p:nvSpPr>
              <p:spPr>
                <a:xfrm>
                  <a:off x="10696320" y="216936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90" name="Freeform 607"/>
                <p:cNvSpPr/>
                <p:nvPr/>
              </p:nvSpPr>
              <p:spPr>
                <a:xfrm>
                  <a:off x="10726200" y="214740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991" name="Group 553"/>
            <p:cNvGrpSpPr/>
            <p:nvPr/>
          </p:nvGrpSpPr>
          <p:grpSpPr>
            <a:xfrm>
              <a:off x="9098640" y="3956760"/>
              <a:ext cx="366840" cy="239760"/>
              <a:chOff x="9098640" y="3956760"/>
              <a:chExt cx="366840" cy="239760"/>
            </a:xfrm>
          </p:grpSpPr>
          <p:sp>
            <p:nvSpPr>
              <p:cNvPr id="1992" name="Freeform 554"/>
              <p:cNvSpPr/>
              <p:nvPr/>
            </p:nvSpPr>
            <p:spPr>
              <a:xfrm>
                <a:off x="9098640" y="4039920"/>
                <a:ext cx="366840" cy="156600"/>
              </a:xfrm>
              <a:custGeom>
                <a:avLst/>
                <a:gdLst>
                  <a:gd name="textAreaLeft" fmla="*/ 0 w 366840"/>
                  <a:gd name="textAreaRight" fmla="*/ 367200 w 366840"/>
                  <a:gd name="textAreaTop" fmla="*/ 0 h 156600"/>
                  <a:gd name="textAreaBottom" fmla="*/ 156960 h 1566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93" name="Oval 555"/>
              <p:cNvSpPr/>
              <p:nvPr/>
            </p:nvSpPr>
            <p:spPr>
              <a:xfrm>
                <a:off x="9099000" y="3956760"/>
                <a:ext cx="366480" cy="155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994" name="Group 556"/>
              <p:cNvGrpSpPr/>
              <p:nvPr/>
            </p:nvGrpSpPr>
            <p:grpSpPr>
              <a:xfrm>
                <a:off x="9153360" y="3976560"/>
                <a:ext cx="257760" cy="113760"/>
                <a:chOff x="9153360" y="3976560"/>
                <a:chExt cx="257760" cy="113760"/>
              </a:xfrm>
            </p:grpSpPr>
            <p:sp>
              <p:nvSpPr>
                <p:cNvPr id="1995" name="Freeform 557"/>
                <p:cNvSpPr/>
                <p:nvPr/>
              </p:nvSpPr>
              <p:spPr>
                <a:xfrm>
                  <a:off x="9160560" y="3976560"/>
                  <a:ext cx="244080" cy="63720"/>
                </a:xfrm>
                <a:custGeom>
                  <a:avLst/>
                  <a:gdLst>
                    <a:gd name="textAreaLeft" fmla="*/ 0 w 244080"/>
                    <a:gd name="textAreaRight" fmla="*/ 244440 w 244080"/>
                    <a:gd name="textAreaTop" fmla="*/ 0 h 63720"/>
                    <a:gd name="textAreaBottom" fmla="*/ 64080 h 6372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9080" bIns="190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96" name="Freeform 558"/>
                <p:cNvSpPr/>
                <p:nvPr/>
              </p:nvSpPr>
              <p:spPr>
                <a:xfrm>
                  <a:off x="9320400" y="4031280"/>
                  <a:ext cx="90720" cy="54720"/>
                </a:xfrm>
                <a:custGeom>
                  <a:avLst/>
                  <a:gdLst>
                    <a:gd name="textAreaLeft" fmla="*/ 0 w 90720"/>
                    <a:gd name="textAreaRight" fmla="*/ 91080 w 90720"/>
                    <a:gd name="textAreaTop" fmla="*/ 0 h 54720"/>
                    <a:gd name="textAreaBottom" fmla="*/ 55080 h 5472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0080" bIns="100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97" name="Freeform 559"/>
                <p:cNvSpPr/>
                <p:nvPr/>
              </p:nvSpPr>
              <p:spPr>
                <a:xfrm>
                  <a:off x="9153360" y="4031280"/>
                  <a:ext cx="89280" cy="54000"/>
                </a:xfrm>
                <a:custGeom>
                  <a:avLst/>
                  <a:gdLst>
                    <a:gd name="textAreaLeft" fmla="*/ 0 w 89280"/>
                    <a:gd name="textAreaRight" fmla="*/ 89640 w 89280"/>
                    <a:gd name="textAreaTop" fmla="*/ 0 h 54000"/>
                    <a:gd name="textAreaBottom" fmla="*/ 54360 h 540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9360" bIns="9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998" name="Freeform 560"/>
                <p:cNvSpPr/>
                <p:nvPr/>
              </p:nvSpPr>
              <p:spPr>
                <a:xfrm>
                  <a:off x="9184320" y="4004280"/>
                  <a:ext cx="194400" cy="86040"/>
                </a:xfrm>
                <a:custGeom>
                  <a:avLst/>
                  <a:gdLst>
                    <a:gd name="textAreaLeft" fmla="*/ 0 w 194400"/>
                    <a:gd name="textAreaRight" fmla="*/ 194760 w 194400"/>
                    <a:gd name="textAreaTop" fmla="*/ 0 h 86040"/>
                    <a:gd name="textAreaBottom" fmla="*/ 86400 h 860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1400" bIns="414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999" name="Group 584"/>
            <p:cNvGrpSpPr/>
            <p:nvPr/>
          </p:nvGrpSpPr>
          <p:grpSpPr>
            <a:xfrm>
              <a:off x="9980280" y="2661480"/>
              <a:ext cx="353160" cy="198000"/>
              <a:chOff x="9980280" y="2661480"/>
              <a:chExt cx="353160" cy="198000"/>
            </a:xfrm>
          </p:grpSpPr>
          <p:sp>
            <p:nvSpPr>
              <p:cNvPr id="2000" name="Freeform 585"/>
              <p:cNvSpPr/>
              <p:nvPr/>
            </p:nvSpPr>
            <p:spPr>
              <a:xfrm>
                <a:off x="9980280" y="273024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01" name="Oval 586"/>
              <p:cNvSpPr/>
              <p:nvPr/>
            </p:nvSpPr>
            <p:spPr>
              <a:xfrm>
                <a:off x="9980280" y="266148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2002" name="Group 587"/>
              <p:cNvGrpSpPr/>
              <p:nvPr/>
            </p:nvGrpSpPr>
            <p:grpSpPr>
              <a:xfrm>
                <a:off x="10032480" y="2678040"/>
                <a:ext cx="248400" cy="93600"/>
                <a:chOff x="10032480" y="2678040"/>
                <a:chExt cx="248400" cy="93600"/>
              </a:xfrm>
            </p:grpSpPr>
            <p:sp>
              <p:nvSpPr>
                <p:cNvPr id="2003" name="Freeform 588"/>
                <p:cNvSpPr/>
                <p:nvPr/>
              </p:nvSpPr>
              <p:spPr>
                <a:xfrm>
                  <a:off x="10039320" y="267804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2004" name="Freeform 589"/>
                <p:cNvSpPr/>
                <p:nvPr/>
              </p:nvSpPr>
              <p:spPr>
                <a:xfrm>
                  <a:off x="10193400" y="272304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2005" name="Freeform 590"/>
                <p:cNvSpPr/>
                <p:nvPr/>
              </p:nvSpPr>
              <p:spPr>
                <a:xfrm>
                  <a:off x="10032480" y="272304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2006" name="Freeform 591"/>
                <p:cNvSpPr/>
                <p:nvPr/>
              </p:nvSpPr>
              <p:spPr>
                <a:xfrm>
                  <a:off x="10062360" y="270072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2007" name="Group 537"/>
            <p:cNvGrpSpPr/>
            <p:nvPr/>
          </p:nvGrpSpPr>
          <p:grpSpPr>
            <a:xfrm>
              <a:off x="9497160" y="3394080"/>
              <a:ext cx="366840" cy="239760"/>
              <a:chOff x="9497160" y="3394080"/>
              <a:chExt cx="366840" cy="239760"/>
            </a:xfrm>
          </p:grpSpPr>
          <p:sp>
            <p:nvSpPr>
              <p:cNvPr id="2008" name="Freeform 538"/>
              <p:cNvSpPr/>
              <p:nvPr/>
            </p:nvSpPr>
            <p:spPr>
              <a:xfrm>
                <a:off x="9497160" y="3477240"/>
                <a:ext cx="366840" cy="156600"/>
              </a:xfrm>
              <a:custGeom>
                <a:avLst/>
                <a:gdLst>
                  <a:gd name="textAreaLeft" fmla="*/ 0 w 366840"/>
                  <a:gd name="textAreaRight" fmla="*/ 367200 w 366840"/>
                  <a:gd name="textAreaTop" fmla="*/ 0 h 156600"/>
                  <a:gd name="textAreaBottom" fmla="*/ 156960 h 1566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09" name="Oval 539"/>
              <p:cNvSpPr/>
              <p:nvPr/>
            </p:nvSpPr>
            <p:spPr>
              <a:xfrm>
                <a:off x="9497520" y="3394080"/>
                <a:ext cx="366480" cy="155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2010" name="Group 540"/>
              <p:cNvGrpSpPr/>
              <p:nvPr/>
            </p:nvGrpSpPr>
            <p:grpSpPr>
              <a:xfrm>
                <a:off x="9551520" y="3413880"/>
                <a:ext cx="257760" cy="113760"/>
                <a:chOff x="9551520" y="3413880"/>
                <a:chExt cx="257760" cy="113760"/>
              </a:xfrm>
            </p:grpSpPr>
            <p:sp>
              <p:nvSpPr>
                <p:cNvPr id="2011" name="Freeform 541"/>
                <p:cNvSpPr/>
                <p:nvPr/>
              </p:nvSpPr>
              <p:spPr>
                <a:xfrm>
                  <a:off x="9558720" y="3413880"/>
                  <a:ext cx="244080" cy="63720"/>
                </a:xfrm>
                <a:custGeom>
                  <a:avLst/>
                  <a:gdLst>
                    <a:gd name="textAreaLeft" fmla="*/ 0 w 244080"/>
                    <a:gd name="textAreaRight" fmla="*/ 244440 w 244080"/>
                    <a:gd name="textAreaTop" fmla="*/ 0 h 63720"/>
                    <a:gd name="textAreaBottom" fmla="*/ 64080 h 6372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9080" bIns="190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2012" name="Freeform 542"/>
                <p:cNvSpPr/>
                <p:nvPr/>
              </p:nvSpPr>
              <p:spPr>
                <a:xfrm>
                  <a:off x="9718560" y="3468600"/>
                  <a:ext cx="90720" cy="54720"/>
                </a:xfrm>
                <a:custGeom>
                  <a:avLst/>
                  <a:gdLst>
                    <a:gd name="textAreaLeft" fmla="*/ 0 w 90720"/>
                    <a:gd name="textAreaRight" fmla="*/ 91080 w 90720"/>
                    <a:gd name="textAreaTop" fmla="*/ 0 h 54720"/>
                    <a:gd name="textAreaBottom" fmla="*/ 55080 h 5472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0080" bIns="100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2013" name="Freeform 543"/>
                <p:cNvSpPr/>
                <p:nvPr/>
              </p:nvSpPr>
              <p:spPr>
                <a:xfrm>
                  <a:off x="9551520" y="3468600"/>
                  <a:ext cx="89280" cy="54000"/>
                </a:xfrm>
                <a:custGeom>
                  <a:avLst/>
                  <a:gdLst>
                    <a:gd name="textAreaLeft" fmla="*/ 0 w 89280"/>
                    <a:gd name="textAreaRight" fmla="*/ 89640 w 89280"/>
                    <a:gd name="textAreaTop" fmla="*/ 0 h 54000"/>
                    <a:gd name="textAreaBottom" fmla="*/ 54360 h 540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9360" bIns="9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2014" name="Freeform 544"/>
                <p:cNvSpPr/>
                <p:nvPr/>
              </p:nvSpPr>
              <p:spPr>
                <a:xfrm>
                  <a:off x="9582840" y="3441600"/>
                  <a:ext cx="194400" cy="86040"/>
                </a:xfrm>
                <a:custGeom>
                  <a:avLst/>
                  <a:gdLst>
                    <a:gd name="textAreaLeft" fmla="*/ 0 w 194400"/>
                    <a:gd name="textAreaRight" fmla="*/ 194760 w 194400"/>
                    <a:gd name="textAreaTop" fmla="*/ 0 h 86040"/>
                    <a:gd name="textAreaBottom" fmla="*/ 86400 h 860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1400" bIns="414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2015" name="Group 545"/>
            <p:cNvGrpSpPr/>
            <p:nvPr/>
          </p:nvGrpSpPr>
          <p:grpSpPr>
            <a:xfrm>
              <a:off x="9601560" y="3999600"/>
              <a:ext cx="366840" cy="240120"/>
              <a:chOff x="9601560" y="3999600"/>
              <a:chExt cx="366840" cy="240120"/>
            </a:xfrm>
          </p:grpSpPr>
          <p:sp>
            <p:nvSpPr>
              <p:cNvPr id="2016" name="Freeform 546"/>
              <p:cNvSpPr/>
              <p:nvPr/>
            </p:nvSpPr>
            <p:spPr>
              <a:xfrm>
                <a:off x="9601560" y="4083120"/>
                <a:ext cx="366840" cy="156600"/>
              </a:xfrm>
              <a:custGeom>
                <a:avLst/>
                <a:gdLst>
                  <a:gd name="textAreaLeft" fmla="*/ 0 w 366840"/>
                  <a:gd name="textAreaRight" fmla="*/ 367200 w 366840"/>
                  <a:gd name="textAreaTop" fmla="*/ 0 h 156600"/>
                  <a:gd name="textAreaBottom" fmla="*/ 156960 h 1566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17" name="Oval 547"/>
              <p:cNvSpPr/>
              <p:nvPr/>
            </p:nvSpPr>
            <p:spPr>
              <a:xfrm>
                <a:off x="9601920" y="3999600"/>
                <a:ext cx="366480" cy="155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2018" name="Group 548"/>
              <p:cNvGrpSpPr/>
              <p:nvPr/>
            </p:nvGrpSpPr>
            <p:grpSpPr>
              <a:xfrm>
                <a:off x="9655920" y="4019400"/>
                <a:ext cx="257760" cy="114120"/>
                <a:chOff x="9655920" y="4019400"/>
                <a:chExt cx="257760" cy="114120"/>
              </a:xfrm>
            </p:grpSpPr>
            <p:sp>
              <p:nvSpPr>
                <p:cNvPr id="2019" name="Freeform 549"/>
                <p:cNvSpPr/>
                <p:nvPr/>
              </p:nvSpPr>
              <p:spPr>
                <a:xfrm>
                  <a:off x="9663120" y="4019400"/>
                  <a:ext cx="244080" cy="63720"/>
                </a:xfrm>
                <a:custGeom>
                  <a:avLst/>
                  <a:gdLst>
                    <a:gd name="textAreaLeft" fmla="*/ 0 w 244080"/>
                    <a:gd name="textAreaRight" fmla="*/ 244440 w 244080"/>
                    <a:gd name="textAreaTop" fmla="*/ 0 h 63720"/>
                    <a:gd name="textAreaBottom" fmla="*/ 64080 h 6372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9080" bIns="190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2020" name="Freeform 550"/>
                <p:cNvSpPr/>
                <p:nvPr/>
              </p:nvSpPr>
              <p:spPr>
                <a:xfrm>
                  <a:off x="9822960" y="4074120"/>
                  <a:ext cx="90720" cy="54720"/>
                </a:xfrm>
                <a:custGeom>
                  <a:avLst/>
                  <a:gdLst>
                    <a:gd name="textAreaLeft" fmla="*/ 0 w 90720"/>
                    <a:gd name="textAreaRight" fmla="*/ 91080 w 90720"/>
                    <a:gd name="textAreaTop" fmla="*/ 0 h 54720"/>
                    <a:gd name="textAreaBottom" fmla="*/ 55080 h 5472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0080" bIns="100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2021" name="Freeform 551"/>
                <p:cNvSpPr/>
                <p:nvPr/>
              </p:nvSpPr>
              <p:spPr>
                <a:xfrm>
                  <a:off x="9655920" y="4074120"/>
                  <a:ext cx="89280" cy="54000"/>
                </a:xfrm>
                <a:custGeom>
                  <a:avLst/>
                  <a:gdLst>
                    <a:gd name="textAreaLeft" fmla="*/ 0 w 89280"/>
                    <a:gd name="textAreaRight" fmla="*/ 89640 w 89280"/>
                    <a:gd name="textAreaTop" fmla="*/ 0 h 54000"/>
                    <a:gd name="textAreaBottom" fmla="*/ 54360 h 540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9360" bIns="9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2022" name="Freeform 552"/>
                <p:cNvSpPr/>
                <p:nvPr/>
              </p:nvSpPr>
              <p:spPr>
                <a:xfrm>
                  <a:off x="9687240" y="4047480"/>
                  <a:ext cx="194400" cy="86040"/>
                </a:xfrm>
                <a:custGeom>
                  <a:avLst/>
                  <a:gdLst>
                    <a:gd name="textAreaLeft" fmla="*/ 0 w 194400"/>
                    <a:gd name="textAreaRight" fmla="*/ 194760 w 194400"/>
                    <a:gd name="textAreaTop" fmla="*/ 0 h 86040"/>
                    <a:gd name="textAreaBottom" fmla="*/ 86400 h 860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1400" bIns="414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2023" name="Group 622"/>
            <p:cNvGrpSpPr/>
            <p:nvPr/>
          </p:nvGrpSpPr>
          <p:grpSpPr>
            <a:xfrm>
              <a:off x="10375200" y="3992400"/>
              <a:ext cx="353160" cy="198000"/>
              <a:chOff x="10375200" y="3992400"/>
              <a:chExt cx="353160" cy="198000"/>
            </a:xfrm>
          </p:grpSpPr>
          <p:sp>
            <p:nvSpPr>
              <p:cNvPr id="2024" name="Freeform 623"/>
              <p:cNvSpPr/>
              <p:nvPr/>
            </p:nvSpPr>
            <p:spPr>
              <a:xfrm>
                <a:off x="10375200" y="406116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25" name="Oval 624"/>
              <p:cNvSpPr/>
              <p:nvPr/>
            </p:nvSpPr>
            <p:spPr>
              <a:xfrm>
                <a:off x="10375560" y="399240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2026" name="Group 625"/>
              <p:cNvGrpSpPr/>
              <p:nvPr/>
            </p:nvGrpSpPr>
            <p:grpSpPr>
              <a:xfrm>
                <a:off x="10427760" y="4008600"/>
                <a:ext cx="248400" cy="93960"/>
                <a:chOff x="10427760" y="4008600"/>
                <a:chExt cx="248400" cy="93960"/>
              </a:xfrm>
            </p:grpSpPr>
            <p:sp>
              <p:nvSpPr>
                <p:cNvPr id="2027" name="Freeform 626"/>
                <p:cNvSpPr/>
                <p:nvPr/>
              </p:nvSpPr>
              <p:spPr>
                <a:xfrm>
                  <a:off x="10434600" y="400860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2028" name="Freeform 627"/>
                <p:cNvSpPr/>
                <p:nvPr/>
              </p:nvSpPr>
              <p:spPr>
                <a:xfrm>
                  <a:off x="10588680" y="405396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2029" name="Freeform 628"/>
                <p:cNvSpPr/>
                <p:nvPr/>
              </p:nvSpPr>
              <p:spPr>
                <a:xfrm>
                  <a:off x="10427760" y="405396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2030" name="Freeform 629"/>
                <p:cNvSpPr/>
                <p:nvPr/>
              </p:nvSpPr>
              <p:spPr>
                <a:xfrm>
                  <a:off x="10457640" y="403164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2031" name="Group 462"/>
            <p:cNvGrpSpPr/>
            <p:nvPr/>
          </p:nvGrpSpPr>
          <p:grpSpPr>
            <a:xfrm>
              <a:off x="9248040" y="4775760"/>
              <a:ext cx="393480" cy="218160"/>
              <a:chOff x="9248040" y="4775760"/>
              <a:chExt cx="393480" cy="218160"/>
            </a:xfrm>
          </p:grpSpPr>
          <p:sp>
            <p:nvSpPr>
              <p:cNvPr id="2032" name="Freeform 463"/>
              <p:cNvSpPr/>
              <p:nvPr/>
            </p:nvSpPr>
            <p:spPr>
              <a:xfrm>
                <a:off x="9248040" y="4851360"/>
                <a:ext cx="393480" cy="142560"/>
              </a:xfrm>
              <a:custGeom>
                <a:avLst/>
                <a:gdLst>
                  <a:gd name="textAreaLeft" fmla="*/ 0 w 393480"/>
                  <a:gd name="textAreaRight" fmla="*/ 393840 w 393480"/>
                  <a:gd name="textAreaTop" fmla="*/ 0 h 142560"/>
                  <a:gd name="textAreaBottom" fmla="*/ 142920 h 14256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33" name="Oval 464"/>
              <p:cNvSpPr/>
              <p:nvPr/>
            </p:nvSpPr>
            <p:spPr>
              <a:xfrm>
                <a:off x="9248040" y="4775760"/>
                <a:ext cx="392760" cy="14112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2034" name="Group 465"/>
              <p:cNvGrpSpPr/>
              <p:nvPr/>
            </p:nvGrpSpPr>
            <p:grpSpPr>
              <a:xfrm>
                <a:off x="9306360" y="4793760"/>
                <a:ext cx="276480" cy="103320"/>
                <a:chOff x="9306360" y="4793760"/>
                <a:chExt cx="276480" cy="103320"/>
              </a:xfrm>
            </p:grpSpPr>
            <p:sp>
              <p:nvSpPr>
                <p:cNvPr id="2035" name="Freeform 466"/>
                <p:cNvSpPr/>
                <p:nvPr/>
              </p:nvSpPr>
              <p:spPr>
                <a:xfrm>
                  <a:off x="9313920" y="4793760"/>
                  <a:ext cx="261720" cy="57960"/>
                </a:xfrm>
                <a:custGeom>
                  <a:avLst/>
                  <a:gdLst>
                    <a:gd name="textAreaLeft" fmla="*/ 0 w 261720"/>
                    <a:gd name="textAreaRight" fmla="*/ 262080 w 261720"/>
                    <a:gd name="textAreaTop" fmla="*/ 0 h 57960"/>
                    <a:gd name="textAreaBottom" fmla="*/ 58320 h 579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3320" bIns="133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2036" name="Freeform 467"/>
                <p:cNvSpPr/>
                <p:nvPr/>
              </p:nvSpPr>
              <p:spPr>
                <a:xfrm>
                  <a:off x="9485280" y="4843440"/>
                  <a:ext cx="97560" cy="49680"/>
                </a:xfrm>
                <a:custGeom>
                  <a:avLst/>
                  <a:gdLst>
                    <a:gd name="textAreaLeft" fmla="*/ 0 w 97560"/>
                    <a:gd name="textAreaRight" fmla="*/ 97920 w 97560"/>
                    <a:gd name="textAreaTop" fmla="*/ 0 h 49680"/>
                    <a:gd name="textAreaBottom" fmla="*/ 50040 h 4968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5040" bIns="50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2037" name="Freeform 468"/>
                <p:cNvSpPr/>
                <p:nvPr/>
              </p:nvSpPr>
              <p:spPr>
                <a:xfrm>
                  <a:off x="9306360" y="4843440"/>
                  <a:ext cx="95760" cy="49320"/>
                </a:xfrm>
                <a:custGeom>
                  <a:avLst/>
                  <a:gdLst>
                    <a:gd name="textAreaLeft" fmla="*/ 0 w 95760"/>
                    <a:gd name="textAreaRight" fmla="*/ 96120 w 95760"/>
                    <a:gd name="textAreaTop" fmla="*/ 0 h 49320"/>
                    <a:gd name="textAreaBottom" fmla="*/ 49680 h 4932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680" bIns="46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2038" name="Freeform 469"/>
                <p:cNvSpPr/>
                <p:nvPr/>
              </p:nvSpPr>
              <p:spPr>
                <a:xfrm>
                  <a:off x="9339480" y="4818960"/>
                  <a:ext cx="208440" cy="78120"/>
                </a:xfrm>
                <a:custGeom>
                  <a:avLst/>
                  <a:gdLst>
                    <a:gd name="textAreaLeft" fmla="*/ 0 w 208440"/>
                    <a:gd name="textAreaRight" fmla="*/ 208800 w 208440"/>
                    <a:gd name="textAreaTop" fmla="*/ 0 h 78120"/>
                    <a:gd name="textAreaBottom" fmla="*/ 78480 h 781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480" bIns="334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2039" name="Group 446"/>
            <p:cNvGrpSpPr/>
            <p:nvPr/>
          </p:nvGrpSpPr>
          <p:grpSpPr>
            <a:xfrm>
              <a:off x="10926000" y="4368960"/>
              <a:ext cx="227880" cy="120240"/>
              <a:chOff x="10926000" y="4368960"/>
              <a:chExt cx="227880" cy="120240"/>
            </a:xfrm>
          </p:grpSpPr>
          <p:sp>
            <p:nvSpPr>
              <p:cNvPr id="2040" name="Freeform 447"/>
              <p:cNvSpPr/>
              <p:nvPr/>
            </p:nvSpPr>
            <p:spPr>
              <a:xfrm>
                <a:off x="10926000" y="4410720"/>
                <a:ext cx="227880" cy="78480"/>
              </a:xfrm>
              <a:custGeom>
                <a:avLst/>
                <a:gdLst>
                  <a:gd name="textAreaLeft" fmla="*/ 0 w 227880"/>
                  <a:gd name="textAreaRight" fmla="*/ 228240 w 227880"/>
                  <a:gd name="textAreaTop" fmla="*/ 0 h 78480"/>
                  <a:gd name="textAreaBottom" fmla="*/ 78840 h 7848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3840" bIns="338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41" name="Oval 448"/>
              <p:cNvSpPr/>
              <p:nvPr/>
            </p:nvSpPr>
            <p:spPr>
              <a:xfrm>
                <a:off x="10926000" y="4368960"/>
                <a:ext cx="227520" cy="7776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0440" bIns="10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2042" name="Group 449"/>
              <p:cNvGrpSpPr/>
              <p:nvPr/>
            </p:nvGrpSpPr>
            <p:grpSpPr>
              <a:xfrm>
                <a:off x="10959840" y="4379040"/>
                <a:ext cx="160200" cy="56880"/>
                <a:chOff x="10959840" y="4379040"/>
                <a:chExt cx="160200" cy="56880"/>
              </a:xfrm>
            </p:grpSpPr>
            <p:sp>
              <p:nvSpPr>
                <p:cNvPr id="2043" name="Freeform 450"/>
                <p:cNvSpPr/>
                <p:nvPr/>
              </p:nvSpPr>
              <p:spPr>
                <a:xfrm>
                  <a:off x="10964160" y="4379040"/>
                  <a:ext cx="151560" cy="31680"/>
                </a:xfrm>
                <a:custGeom>
                  <a:avLst/>
                  <a:gdLst>
                    <a:gd name="textAreaLeft" fmla="*/ 0 w 151560"/>
                    <a:gd name="textAreaRight" fmla="*/ 151920 w 151560"/>
                    <a:gd name="textAreaTop" fmla="*/ 0 h 31680"/>
                    <a:gd name="textAreaBottom" fmla="*/ 32040 h 3168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2960" bIns="-129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2044" name="Freeform 451"/>
                <p:cNvSpPr/>
                <p:nvPr/>
              </p:nvSpPr>
              <p:spPr>
                <a:xfrm>
                  <a:off x="11063520" y="4406400"/>
                  <a:ext cx="56520" cy="27360"/>
                </a:xfrm>
                <a:custGeom>
                  <a:avLst/>
                  <a:gdLst>
                    <a:gd name="textAreaLeft" fmla="*/ 0 w 56520"/>
                    <a:gd name="textAreaRight" fmla="*/ 56880 w 56520"/>
                    <a:gd name="textAreaTop" fmla="*/ 0 h 27360"/>
                    <a:gd name="textAreaBottom" fmla="*/ 27720 h 2736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7280" bIns="-172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2045" name="Freeform 452"/>
                <p:cNvSpPr/>
                <p:nvPr/>
              </p:nvSpPr>
              <p:spPr>
                <a:xfrm>
                  <a:off x="10959840" y="4406400"/>
                  <a:ext cx="55440" cy="27000"/>
                </a:xfrm>
                <a:custGeom>
                  <a:avLst/>
                  <a:gdLst>
                    <a:gd name="textAreaLeft" fmla="*/ 0 w 55440"/>
                    <a:gd name="textAreaRight" fmla="*/ 55800 w 55440"/>
                    <a:gd name="textAreaTop" fmla="*/ 0 h 27000"/>
                    <a:gd name="textAreaBottom" fmla="*/ 27360 h 270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7640" bIns="-176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2046" name="Freeform 453"/>
                <p:cNvSpPr/>
                <p:nvPr/>
              </p:nvSpPr>
              <p:spPr>
                <a:xfrm>
                  <a:off x="10979280" y="4393080"/>
                  <a:ext cx="120600" cy="42840"/>
                </a:xfrm>
                <a:custGeom>
                  <a:avLst/>
                  <a:gdLst>
                    <a:gd name="textAreaLeft" fmla="*/ 0 w 120600"/>
                    <a:gd name="textAreaRight" fmla="*/ 120960 w 120600"/>
                    <a:gd name="textAreaTop" fmla="*/ 0 h 42840"/>
                    <a:gd name="textAreaBottom" fmla="*/ 43200 h 428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800" bIns="-18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</p:grpSp>
      <p:sp>
        <p:nvSpPr>
          <p:cNvPr id="2047" name="Rectangle 8"/>
          <p:cNvSpPr/>
          <p:nvPr/>
        </p:nvSpPr>
        <p:spPr>
          <a:xfrm>
            <a:off x="6718320" y="1488600"/>
            <a:ext cx="5358960" cy="495432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048" name="Group 796"/>
          <p:cNvGrpSpPr/>
          <p:nvPr/>
        </p:nvGrpSpPr>
        <p:grpSpPr>
          <a:xfrm>
            <a:off x="7439040" y="1859760"/>
            <a:ext cx="4143960" cy="4304520"/>
            <a:chOff x="7439040" y="1859760"/>
            <a:chExt cx="4143960" cy="4304520"/>
          </a:xfrm>
        </p:grpSpPr>
        <p:grpSp>
          <p:nvGrpSpPr>
            <p:cNvPr id="2049" name="Group 786"/>
            <p:cNvGrpSpPr/>
            <p:nvPr/>
          </p:nvGrpSpPr>
          <p:grpSpPr>
            <a:xfrm>
              <a:off x="7439040" y="1859760"/>
              <a:ext cx="1909440" cy="937440"/>
              <a:chOff x="7439040" y="1859760"/>
              <a:chExt cx="1909440" cy="937440"/>
            </a:xfrm>
          </p:grpSpPr>
          <p:grpSp>
            <p:nvGrpSpPr>
              <p:cNvPr id="2050" name="Group 652"/>
              <p:cNvGrpSpPr/>
              <p:nvPr/>
            </p:nvGrpSpPr>
            <p:grpSpPr>
              <a:xfrm>
                <a:off x="7750080" y="1859760"/>
                <a:ext cx="415440" cy="385200"/>
                <a:chOff x="7750080" y="1859760"/>
                <a:chExt cx="415440" cy="385200"/>
              </a:xfrm>
            </p:grpSpPr>
            <p:pic>
              <p:nvPicPr>
                <p:cNvPr id="2051" name="Picture 653" descr="iphone_stylized_small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7909560" y="1917000"/>
                  <a:ext cx="136440" cy="32796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052" name="Picture 654" descr="antenna_radiation_stylized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7750080" y="1859760"/>
                  <a:ext cx="415440" cy="8856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grpSp>
            <p:nvGrpSpPr>
              <p:cNvPr id="2053" name="Group 784"/>
              <p:cNvGrpSpPr/>
              <p:nvPr/>
            </p:nvGrpSpPr>
            <p:grpSpPr>
              <a:xfrm>
                <a:off x="7439040" y="2356560"/>
                <a:ext cx="534600" cy="414360"/>
                <a:chOff x="7439040" y="2356560"/>
                <a:chExt cx="534600" cy="414360"/>
              </a:xfrm>
            </p:grpSpPr>
            <p:pic>
              <p:nvPicPr>
                <p:cNvPr id="2054" name="Picture 1017" descr="antenna_stylized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7439040" y="2356560"/>
                  <a:ext cx="530280" cy="22356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055" name="Picture 1018" descr="laptop_keyboard"/>
                <p:cNvPicPr/>
                <p:nvPr/>
              </p:nvPicPr>
              <p:blipFill>
                <a:blip r:embed="rId9"/>
                <a:stretch/>
              </p:blipFill>
              <p:spPr>
                <a:xfrm flipH="1" rot="109200">
                  <a:off x="7464960" y="2604960"/>
                  <a:ext cx="437040" cy="15912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2056" name="Freeform 1019"/>
                <p:cNvSpPr/>
                <p:nvPr/>
              </p:nvSpPr>
              <p:spPr>
                <a:xfrm>
                  <a:off x="7609680" y="2450160"/>
                  <a:ext cx="351720" cy="207720"/>
                </a:xfrm>
                <a:custGeom>
                  <a:avLst/>
                  <a:gdLst>
                    <a:gd name="textAreaLeft" fmla="*/ 0 w 351720"/>
                    <a:gd name="textAreaRight" fmla="*/ 352080 w 351720"/>
                    <a:gd name="textAreaTop" fmla="*/ 0 h 207720"/>
                    <a:gd name="textAreaBottom" fmla="*/ 208080 h 207720"/>
                  </a:gdLst>
                  <a:ahLst/>
                  <a:rect l="textAreaLeft" t="textAreaTop" r="textAreaRight" b="textAreaBottom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pic>
              <p:nvPicPr>
                <p:cNvPr id="2057" name="Picture 1020" descr="screen"/>
                <p:cNvPicPr/>
                <p:nvPr/>
              </p:nvPicPr>
              <p:blipFill>
                <a:blip r:embed="rId10"/>
                <a:stretch/>
              </p:blipFill>
              <p:spPr>
                <a:xfrm>
                  <a:off x="7626960" y="2455560"/>
                  <a:ext cx="319320" cy="18900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2058" name="Freeform 1021"/>
                <p:cNvSpPr/>
                <p:nvPr/>
              </p:nvSpPr>
              <p:spPr>
                <a:xfrm>
                  <a:off x="7673760" y="2444040"/>
                  <a:ext cx="297720" cy="38520"/>
                </a:xfrm>
                <a:custGeom>
                  <a:avLst/>
                  <a:gdLst>
                    <a:gd name="textAreaLeft" fmla="*/ 0 w 297720"/>
                    <a:gd name="textAreaRight" fmla="*/ 298080 w 297720"/>
                    <a:gd name="textAreaTop" fmla="*/ 0 h 38520"/>
                    <a:gd name="textAreaBottom" fmla="*/ 38880 h 38520"/>
                  </a:gdLst>
                  <a:ahLst/>
                  <a:rect l="textAreaLeft" t="textAreaTop" r="textAreaRight" b="textAreaBottom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6120" bIns="-612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059" name="Freeform 1022"/>
                <p:cNvSpPr/>
                <p:nvPr/>
              </p:nvSpPr>
              <p:spPr>
                <a:xfrm>
                  <a:off x="7606440" y="2443680"/>
                  <a:ext cx="82440" cy="160920"/>
                </a:xfrm>
                <a:custGeom>
                  <a:avLst/>
                  <a:gdLst>
                    <a:gd name="textAreaLeft" fmla="*/ 0 w 82440"/>
                    <a:gd name="textAreaRight" fmla="*/ 82800 w 82440"/>
                    <a:gd name="textAreaTop" fmla="*/ 0 h 160920"/>
                    <a:gd name="textAreaBottom" fmla="*/ 161280 h 160920"/>
                  </a:gdLst>
                  <a:ahLst/>
                  <a:rect l="textAreaLeft" t="textAreaTop" r="textAreaRight" b="textAreaBottom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060" name="Freeform 1023"/>
                <p:cNvSpPr/>
                <p:nvPr/>
              </p:nvSpPr>
              <p:spPr>
                <a:xfrm>
                  <a:off x="7880400" y="2472840"/>
                  <a:ext cx="88920" cy="185760"/>
                </a:xfrm>
                <a:custGeom>
                  <a:avLst/>
                  <a:gdLst>
                    <a:gd name="textAreaLeft" fmla="*/ 0 w 88920"/>
                    <a:gd name="textAreaRight" fmla="*/ 89280 w 88920"/>
                    <a:gd name="textAreaTop" fmla="*/ 0 h 185760"/>
                    <a:gd name="textAreaBottom" fmla="*/ 186120 h 185760"/>
                  </a:gdLst>
                  <a:ahLst/>
                  <a:rect l="textAreaLeft" t="textAreaTop" r="textAreaRight" b="textAreaBottom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ffffff"/>
                    </a:gs>
                  </a:gsLst>
                  <a:lin ang="54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061" name="Freeform 1024"/>
                <p:cNvSpPr/>
                <p:nvPr/>
              </p:nvSpPr>
              <p:spPr>
                <a:xfrm>
                  <a:off x="7605720" y="2597040"/>
                  <a:ext cx="326880" cy="62640"/>
                </a:xfrm>
                <a:custGeom>
                  <a:avLst/>
                  <a:gdLst>
                    <a:gd name="textAreaLeft" fmla="*/ 0 w 326880"/>
                    <a:gd name="textAreaRight" fmla="*/ 327240 w 326880"/>
                    <a:gd name="textAreaTop" fmla="*/ 0 h 62640"/>
                    <a:gd name="textAreaBottom" fmla="*/ 63000 h 62640"/>
                  </a:gdLst>
                  <a:ahLst/>
                  <a:rect l="textAreaLeft" t="textAreaTop" r="textAreaRight" b="textAreaBottom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cc"/>
                    </a:gs>
                    <a:gs pos="100000">
                      <a:srgbClr val="ffff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8000" bIns="1800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062" name="Freeform 1025"/>
                <p:cNvSpPr/>
                <p:nvPr/>
              </p:nvSpPr>
              <p:spPr>
                <a:xfrm>
                  <a:off x="7890480" y="2474280"/>
                  <a:ext cx="83160" cy="186480"/>
                </a:xfrm>
                <a:custGeom>
                  <a:avLst/>
                  <a:gdLst>
                    <a:gd name="textAreaLeft" fmla="*/ 0 w 83160"/>
                    <a:gd name="textAreaRight" fmla="*/ 83520 w 83160"/>
                    <a:gd name="textAreaTop" fmla="*/ 0 h 186480"/>
                    <a:gd name="textAreaBottom" fmla="*/ 186840 h 186480"/>
                  </a:gdLst>
                  <a:ahLst/>
                  <a:rect l="textAreaLeft" t="textAreaTop" r="textAreaRight" b="textAreaBottom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063" name="Freeform 1026"/>
                <p:cNvSpPr/>
                <p:nvPr/>
              </p:nvSpPr>
              <p:spPr>
                <a:xfrm>
                  <a:off x="7606080" y="2605320"/>
                  <a:ext cx="290520" cy="61560"/>
                </a:xfrm>
                <a:custGeom>
                  <a:avLst/>
                  <a:gdLst>
                    <a:gd name="textAreaLeft" fmla="*/ 0 w 290520"/>
                    <a:gd name="textAreaRight" fmla="*/ 290880 w 290520"/>
                    <a:gd name="textAreaTop" fmla="*/ 0 h 61560"/>
                    <a:gd name="textAreaBottom" fmla="*/ 61920 h 61560"/>
                  </a:gdLst>
                  <a:ahLst/>
                  <a:rect l="textAreaLeft" t="textAreaTop" r="textAreaRight" b="textAreaBottom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6920" bIns="1692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grpSp>
              <p:nvGrpSpPr>
                <p:cNvPr id="2064" name="Group 1027"/>
                <p:cNvGrpSpPr/>
                <p:nvPr/>
              </p:nvGrpSpPr>
              <p:grpSpPr>
                <a:xfrm>
                  <a:off x="7601040" y="2671560"/>
                  <a:ext cx="98280" cy="36360"/>
                  <a:chOff x="7601040" y="2671560"/>
                  <a:chExt cx="98280" cy="36360"/>
                </a:xfrm>
              </p:grpSpPr>
              <p:sp>
                <p:nvSpPr>
                  <p:cNvPr id="2065" name="Freeform 1028"/>
                  <p:cNvSpPr/>
                  <p:nvPr/>
                </p:nvSpPr>
                <p:spPr>
                  <a:xfrm>
                    <a:off x="7601040" y="2671560"/>
                    <a:ext cx="98280" cy="36360"/>
                  </a:xfrm>
                  <a:custGeom>
                    <a:avLst/>
                    <a:gdLst>
                      <a:gd name="textAreaLeft" fmla="*/ 0 w 98280"/>
                      <a:gd name="textAreaRight" fmla="*/ 98640 w 98280"/>
                      <a:gd name="textAreaTop" fmla="*/ 0 h 36360"/>
                      <a:gd name="textAreaBottom" fmla="*/ 36720 h 36360"/>
                    </a:gdLst>
                    <a:ahLst/>
                    <a:rect l="textAreaLeft" t="textAreaTop" r="textAreaRight" b="textAreaBottom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8280" bIns="-828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66" name="Freeform 1029"/>
                  <p:cNvSpPr/>
                  <p:nvPr/>
                </p:nvSpPr>
                <p:spPr>
                  <a:xfrm>
                    <a:off x="7602840" y="2672280"/>
                    <a:ext cx="95040" cy="34560"/>
                  </a:xfrm>
                  <a:custGeom>
                    <a:avLst/>
                    <a:gdLst>
                      <a:gd name="textAreaLeft" fmla="*/ 0 w 95040"/>
                      <a:gd name="textAreaRight" fmla="*/ 95400 w 95040"/>
                      <a:gd name="textAreaTop" fmla="*/ 0 h 34560"/>
                      <a:gd name="textAreaBottom" fmla="*/ 34920 h 34560"/>
                    </a:gdLst>
                    <a:ahLst/>
                    <a:rect l="textAreaLeft" t="textAreaTop" r="textAreaRight" b="textAreaBottom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10080" bIns="-1008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67" name="Freeform 1030"/>
                  <p:cNvSpPr/>
                  <p:nvPr/>
                </p:nvSpPr>
                <p:spPr>
                  <a:xfrm>
                    <a:off x="7610040" y="2685960"/>
                    <a:ext cx="33480" cy="10800"/>
                  </a:xfrm>
                  <a:custGeom>
                    <a:avLst/>
                    <a:gdLst>
                      <a:gd name="textAreaLeft" fmla="*/ 0 w 33480"/>
                      <a:gd name="textAreaRight" fmla="*/ 33840 w 33480"/>
                      <a:gd name="textAreaTop" fmla="*/ 0 h 10800"/>
                      <a:gd name="textAreaBottom" fmla="*/ 11160 h 10800"/>
                    </a:gdLst>
                    <a:ahLst/>
                    <a:rect l="textAreaLeft" t="textAreaTop" r="textAreaRight" b="textAreaBottom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3840" bIns="-338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68" name="Freeform 1031"/>
                  <p:cNvSpPr/>
                  <p:nvPr/>
                </p:nvSpPr>
                <p:spPr>
                  <a:xfrm>
                    <a:off x="7608960" y="2691000"/>
                    <a:ext cx="25200" cy="6840"/>
                  </a:xfrm>
                  <a:custGeom>
                    <a:avLst/>
                    <a:gdLst>
                      <a:gd name="textAreaLeft" fmla="*/ 0 w 25200"/>
                      <a:gd name="textAreaRight" fmla="*/ 25560 w 25200"/>
                      <a:gd name="textAreaTop" fmla="*/ 0 h 6840"/>
                      <a:gd name="textAreaBottom" fmla="*/ 7200 h 6840"/>
                    </a:gdLst>
                    <a:ahLst/>
                    <a:rect l="textAreaLeft" t="textAreaTop" r="textAreaRight" b="textAreaBottom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7800" bIns="-3780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69" name="Freeform 1032"/>
                  <p:cNvSpPr/>
                  <p:nvPr/>
                </p:nvSpPr>
                <p:spPr>
                  <a:xfrm>
                    <a:off x="7637760" y="2693160"/>
                    <a:ext cx="33480" cy="11160"/>
                  </a:xfrm>
                  <a:custGeom>
                    <a:avLst/>
                    <a:gdLst>
                      <a:gd name="textAreaLeft" fmla="*/ 0 w 33480"/>
                      <a:gd name="textAreaRight" fmla="*/ 33840 w 33480"/>
                      <a:gd name="textAreaTop" fmla="*/ 0 h 11160"/>
                      <a:gd name="textAreaBottom" fmla="*/ 11520 h 11160"/>
                    </a:gdLst>
                    <a:ahLst/>
                    <a:rect l="textAreaLeft" t="textAreaTop" r="textAreaRight" b="textAreaBottom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3480" bIns="-3348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70" name="Freeform 1033"/>
                  <p:cNvSpPr/>
                  <p:nvPr/>
                </p:nvSpPr>
                <p:spPr>
                  <a:xfrm>
                    <a:off x="7636680" y="2698560"/>
                    <a:ext cx="25200" cy="6840"/>
                  </a:xfrm>
                  <a:custGeom>
                    <a:avLst/>
                    <a:gdLst>
                      <a:gd name="textAreaLeft" fmla="*/ 0 w 25200"/>
                      <a:gd name="textAreaRight" fmla="*/ 25560 w 25200"/>
                      <a:gd name="textAreaTop" fmla="*/ 0 h 6840"/>
                      <a:gd name="textAreaBottom" fmla="*/ 7200 h 6840"/>
                    </a:gdLst>
                    <a:ahLst/>
                    <a:rect l="textAreaLeft" t="textAreaTop" r="textAreaRight" b="textAreaBottom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7800" bIns="-3780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2071" name="Freeform 1034"/>
                <p:cNvSpPr/>
                <p:nvPr/>
              </p:nvSpPr>
              <p:spPr>
                <a:xfrm>
                  <a:off x="7770240" y="2676960"/>
                  <a:ext cx="119160" cy="80640"/>
                </a:xfrm>
                <a:custGeom>
                  <a:avLst/>
                  <a:gdLst>
                    <a:gd name="textAreaLeft" fmla="*/ 0 w 119160"/>
                    <a:gd name="textAreaRight" fmla="*/ 119520 w 119160"/>
                    <a:gd name="textAreaTop" fmla="*/ 0 h 80640"/>
                    <a:gd name="textAreaBottom" fmla="*/ 81000 h 80640"/>
                  </a:gdLst>
                  <a:ahLst/>
                  <a:rect l="textAreaLeft" t="textAreaTop" r="textAreaRight" b="textAreaBottom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6000" bIns="3600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072" name="Freeform 1035"/>
                <p:cNvSpPr/>
                <p:nvPr/>
              </p:nvSpPr>
              <p:spPr>
                <a:xfrm>
                  <a:off x="7464960" y="2683440"/>
                  <a:ext cx="305640" cy="73440"/>
                </a:xfrm>
                <a:custGeom>
                  <a:avLst/>
                  <a:gdLst>
                    <a:gd name="textAreaLeft" fmla="*/ 0 w 305640"/>
                    <a:gd name="textAreaRight" fmla="*/ 306000 w 305640"/>
                    <a:gd name="textAreaTop" fmla="*/ 0 h 73440"/>
                    <a:gd name="textAreaBottom" fmla="*/ 73800 h 73440"/>
                  </a:gdLst>
                  <a:ahLst/>
                  <a:rect l="textAreaLeft" t="textAreaTop" r="textAreaRight" b="textAreaBottom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8800" bIns="2880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073" name="Freeform 1036"/>
                <p:cNvSpPr/>
                <p:nvPr/>
              </p:nvSpPr>
              <p:spPr>
                <a:xfrm>
                  <a:off x="7465320" y="2670120"/>
                  <a:ext cx="2880" cy="14760"/>
                </a:xfrm>
                <a:custGeom>
                  <a:avLst/>
                  <a:gdLst>
                    <a:gd name="textAreaLeft" fmla="*/ 0 w 2880"/>
                    <a:gd name="textAreaRight" fmla="*/ 3240 w 2880"/>
                    <a:gd name="textAreaTop" fmla="*/ 0 h 14760"/>
                    <a:gd name="textAreaBottom" fmla="*/ 15120 h 14760"/>
                  </a:gdLst>
                  <a:ahLst/>
                  <a:rect l="textAreaLeft" t="textAreaTop" r="textAreaRight" b="textAreaBottom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29880" bIns="-2988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074" name="Freeform 1037"/>
                <p:cNvSpPr/>
                <p:nvPr/>
              </p:nvSpPr>
              <p:spPr>
                <a:xfrm>
                  <a:off x="7465320" y="2608920"/>
                  <a:ext cx="141840" cy="61560"/>
                </a:xfrm>
                <a:custGeom>
                  <a:avLst/>
                  <a:gdLst>
                    <a:gd name="textAreaLeft" fmla="*/ 0 w 141840"/>
                    <a:gd name="textAreaRight" fmla="*/ 142200 w 141840"/>
                    <a:gd name="textAreaTop" fmla="*/ 0 h 61560"/>
                    <a:gd name="textAreaBottom" fmla="*/ 61920 h 61560"/>
                  </a:gdLst>
                  <a:ahLst/>
                  <a:rect l="textAreaLeft" t="textAreaTop" r="textAreaRight" b="textAreaBottom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6920" bIns="1692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075" name="Freeform 1038"/>
                <p:cNvSpPr/>
                <p:nvPr/>
              </p:nvSpPr>
              <p:spPr>
                <a:xfrm>
                  <a:off x="7475040" y="2673000"/>
                  <a:ext cx="289800" cy="70560"/>
                </a:xfrm>
                <a:custGeom>
                  <a:avLst/>
                  <a:gdLst>
                    <a:gd name="textAreaLeft" fmla="*/ 0 w 289800"/>
                    <a:gd name="textAreaRight" fmla="*/ 290160 w 289800"/>
                    <a:gd name="textAreaTop" fmla="*/ 0 h 70560"/>
                    <a:gd name="textAreaBottom" fmla="*/ 70920 h 70560"/>
                  </a:gdLst>
                  <a:ahLst/>
                  <a:rect l="textAreaLeft" t="textAreaTop" r="textAreaRight" b="textAreaBottom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5920" bIns="2592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076" name="Freeform 1039"/>
                <p:cNvSpPr/>
                <p:nvPr/>
              </p:nvSpPr>
              <p:spPr>
                <a:xfrm flipV="1">
                  <a:off x="7764840" y="2667240"/>
                  <a:ext cx="118080" cy="73080"/>
                </a:xfrm>
                <a:custGeom>
                  <a:avLst/>
                  <a:gdLst>
                    <a:gd name="textAreaLeft" fmla="*/ 0 w 118080"/>
                    <a:gd name="textAreaRight" fmla="*/ 118440 w 118080"/>
                    <a:gd name="textAreaTop" fmla="*/ -360 h 73080"/>
                    <a:gd name="textAreaBottom" fmla="*/ 73080 h 73080"/>
                  </a:gdLst>
                  <a:ahLst/>
                  <a:rect l="textAreaLeft" t="textAreaTop" r="textAreaRight" b="textAreaBottom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8440" bIns="2844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2077" name="Group 739"/>
              <p:cNvGrpSpPr/>
              <p:nvPr/>
            </p:nvGrpSpPr>
            <p:grpSpPr>
              <a:xfrm>
                <a:off x="8637840" y="2319840"/>
                <a:ext cx="530280" cy="477360"/>
                <a:chOff x="8637840" y="2319840"/>
                <a:chExt cx="530280" cy="477360"/>
              </a:xfrm>
            </p:grpSpPr>
            <p:pic>
              <p:nvPicPr>
                <p:cNvPr id="2078" name="Picture 568" descr="light2.png"/>
                <p:cNvPicPr/>
                <p:nvPr/>
              </p:nvPicPr>
              <p:blipFill>
                <a:blip r:embed="rId11"/>
                <a:stretch/>
              </p:blipFill>
              <p:spPr>
                <a:xfrm flipH="1">
                  <a:off x="8831880" y="2392200"/>
                  <a:ext cx="92520" cy="40500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079" name="Picture 1017" descr="antenna_stylized"/>
                <p:cNvPicPr/>
                <p:nvPr/>
              </p:nvPicPr>
              <p:blipFill>
                <a:blip r:embed="rId12"/>
                <a:stretch/>
              </p:blipFill>
              <p:spPr>
                <a:xfrm>
                  <a:off x="8637840" y="2319840"/>
                  <a:ext cx="530280" cy="22356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grpSp>
            <p:nvGrpSpPr>
              <p:cNvPr id="2080" name="Group 785"/>
              <p:cNvGrpSpPr/>
              <p:nvPr/>
            </p:nvGrpSpPr>
            <p:grpSpPr>
              <a:xfrm>
                <a:off x="8499600" y="2059200"/>
                <a:ext cx="848880" cy="225360"/>
                <a:chOff x="8499600" y="2059200"/>
                <a:chExt cx="848880" cy="225360"/>
              </a:xfrm>
            </p:grpSpPr>
            <p:pic>
              <p:nvPicPr>
                <p:cNvPr id="2081" name="Picture 603" descr="car_icon_small"/>
                <p:cNvPicPr/>
                <p:nvPr/>
              </p:nvPicPr>
              <p:blipFill>
                <a:blip r:embed="rId13"/>
                <a:stretch/>
              </p:blipFill>
              <p:spPr>
                <a:xfrm>
                  <a:off x="8499600" y="2116800"/>
                  <a:ext cx="848880" cy="16776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082" name="Picture 1017" descr="antenna_stylized"/>
                <p:cNvPicPr/>
                <p:nvPr/>
              </p:nvPicPr>
              <p:blipFill>
                <a:blip r:embed="rId14"/>
                <a:stretch/>
              </p:blipFill>
              <p:spPr>
                <a:xfrm>
                  <a:off x="8710920" y="2059200"/>
                  <a:ext cx="530280" cy="22356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grpSp>
          <p:nvGrpSpPr>
            <p:cNvPr id="2083" name="Group 792"/>
            <p:cNvGrpSpPr/>
            <p:nvPr/>
          </p:nvGrpSpPr>
          <p:grpSpPr>
            <a:xfrm>
              <a:off x="7493400" y="3325320"/>
              <a:ext cx="857880" cy="583560"/>
              <a:chOff x="7493400" y="3325320"/>
              <a:chExt cx="857880" cy="583560"/>
            </a:xfrm>
          </p:grpSpPr>
          <p:grpSp>
            <p:nvGrpSpPr>
              <p:cNvPr id="2084" name="Group 791"/>
              <p:cNvGrpSpPr/>
              <p:nvPr/>
            </p:nvGrpSpPr>
            <p:grpSpPr>
              <a:xfrm>
                <a:off x="7493400" y="3419280"/>
                <a:ext cx="350640" cy="309600"/>
                <a:chOff x="7493400" y="3419280"/>
                <a:chExt cx="350640" cy="309600"/>
              </a:xfrm>
            </p:grpSpPr>
            <p:pic>
              <p:nvPicPr>
                <p:cNvPr id="2085" name="Picture 1115" descr="antenna_stylized"/>
                <p:cNvPicPr/>
                <p:nvPr/>
              </p:nvPicPr>
              <p:blipFill>
                <a:blip r:embed="rId15"/>
                <a:stretch/>
              </p:blipFill>
              <p:spPr>
                <a:xfrm>
                  <a:off x="7493400" y="3419280"/>
                  <a:ext cx="347760" cy="16704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086" name="Picture 1116" descr="laptop_keyboard"/>
                <p:cNvPicPr/>
                <p:nvPr/>
              </p:nvPicPr>
              <p:blipFill>
                <a:blip r:embed="rId16"/>
                <a:stretch/>
              </p:blipFill>
              <p:spPr>
                <a:xfrm flipH="1" rot="109200">
                  <a:off x="7510680" y="3605040"/>
                  <a:ext cx="286200" cy="11916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2087" name="Freeform 1117"/>
                <p:cNvSpPr/>
                <p:nvPr/>
              </p:nvSpPr>
              <p:spPr>
                <a:xfrm>
                  <a:off x="7605360" y="3489120"/>
                  <a:ext cx="230400" cy="155520"/>
                </a:xfrm>
                <a:custGeom>
                  <a:avLst/>
                  <a:gdLst>
                    <a:gd name="textAreaLeft" fmla="*/ 0 w 230400"/>
                    <a:gd name="textAreaRight" fmla="*/ 230760 w 230400"/>
                    <a:gd name="textAreaTop" fmla="*/ 0 h 155520"/>
                    <a:gd name="textAreaBottom" fmla="*/ 155880 h 155520"/>
                  </a:gdLst>
                  <a:ahLst/>
                  <a:rect l="textAreaLeft" t="textAreaTop" r="textAreaRight" b="textAreaBottom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pic>
              <p:nvPicPr>
                <p:cNvPr id="2088" name="Picture 1118" descr="screen"/>
                <p:cNvPicPr/>
                <p:nvPr/>
              </p:nvPicPr>
              <p:blipFill>
                <a:blip r:embed="rId17"/>
                <a:stretch/>
              </p:blipFill>
              <p:spPr>
                <a:xfrm>
                  <a:off x="7616880" y="3493440"/>
                  <a:ext cx="209160" cy="14148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2089" name="Freeform 1119"/>
                <p:cNvSpPr/>
                <p:nvPr/>
              </p:nvSpPr>
              <p:spPr>
                <a:xfrm>
                  <a:off x="7647480" y="3484800"/>
                  <a:ext cx="195120" cy="28800"/>
                </a:xfrm>
                <a:custGeom>
                  <a:avLst/>
                  <a:gdLst>
                    <a:gd name="textAreaLeft" fmla="*/ 0 w 195120"/>
                    <a:gd name="textAreaRight" fmla="*/ 195480 w 195120"/>
                    <a:gd name="textAreaTop" fmla="*/ 0 h 28800"/>
                    <a:gd name="textAreaBottom" fmla="*/ 29160 h 28800"/>
                  </a:gdLst>
                  <a:ahLst/>
                  <a:rect l="textAreaLeft" t="textAreaTop" r="textAreaRight" b="textAreaBottom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5840" bIns="-1584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090" name="Freeform 1120"/>
                <p:cNvSpPr/>
                <p:nvPr/>
              </p:nvSpPr>
              <p:spPr>
                <a:xfrm>
                  <a:off x="7603200" y="3484440"/>
                  <a:ext cx="54000" cy="120240"/>
                </a:xfrm>
                <a:custGeom>
                  <a:avLst/>
                  <a:gdLst>
                    <a:gd name="textAreaLeft" fmla="*/ 0 w 54000"/>
                    <a:gd name="textAreaRight" fmla="*/ 54360 w 54000"/>
                    <a:gd name="textAreaTop" fmla="*/ 0 h 120240"/>
                    <a:gd name="textAreaBottom" fmla="*/ 120600 h 120240"/>
                  </a:gdLst>
                  <a:ahLst/>
                  <a:rect l="textAreaLeft" t="textAreaTop" r="textAreaRight" b="textAreaBottom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091" name="Freeform 1121"/>
                <p:cNvSpPr/>
                <p:nvPr/>
              </p:nvSpPr>
              <p:spPr>
                <a:xfrm>
                  <a:off x="7783200" y="3506040"/>
                  <a:ext cx="57960" cy="138960"/>
                </a:xfrm>
                <a:custGeom>
                  <a:avLst/>
                  <a:gdLst>
                    <a:gd name="textAreaLeft" fmla="*/ 0 w 57960"/>
                    <a:gd name="textAreaRight" fmla="*/ 58320 w 57960"/>
                    <a:gd name="textAreaTop" fmla="*/ 0 h 138960"/>
                    <a:gd name="textAreaBottom" fmla="*/ 139320 h 138960"/>
                  </a:gdLst>
                  <a:ahLst/>
                  <a:rect l="textAreaLeft" t="textAreaTop" r="textAreaRight" b="textAreaBottom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ffffff"/>
                    </a:gs>
                  </a:gsLst>
                  <a:lin ang="54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092" name="Freeform 1122"/>
                <p:cNvSpPr/>
                <p:nvPr/>
              </p:nvSpPr>
              <p:spPr>
                <a:xfrm>
                  <a:off x="7602840" y="3598920"/>
                  <a:ext cx="214200" cy="46800"/>
                </a:xfrm>
                <a:custGeom>
                  <a:avLst/>
                  <a:gdLst>
                    <a:gd name="textAreaLeft" fmla="*/ 0 w 214200"/>
                    <a:gd name="textAreaRight" fmla="*/ 214560 w 214200"/>
                    <a:gd name="textAreaTop" fmla="*/ 0 h 46800"/>
                    <a:gd name="textAreaBottom" fmla="*/ 47160 h 46800"/>
                  </a:gdLst>
                  <a:ahLst/>
                  <a:rect l="textAreaLeft" t="textAreaTop" r="textAreaRight" b="textAreaBottom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cc"/>
                    </a:gs>
                    <a:gs pos="100000">
                      <a:srgbClr val="ffff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160" bIns="216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093" name="Freeform 1123"/>
                <p:cNvSpPr/>
                <p:nvPr/>
              </p:nvSpPr>
              <p:spPr>
                <a:xfrm>
                  <a:off x="7789680" y="3507120"/>
                  <a:ext cx="54360" cy="139680"/>
                </a:xfrm>
                <a:custGeom>
                  <a:avLst/>
                  <a:gdLst>
                    <a:gd name="textAreaLeft" fmla="*/ 0 w 54360"/>
                    <a:gd name="textAreaRight" fmla="*/ 54720 w 54360"/>
                    <a:gd name="textAreaTop" fmla="*/ 0 h 139680"/>
                    <a:gd name="textAreaBottom" fmla="*/ 140040 h 139680"/>
                  </a:gdLst>
                  <a:ahLst/>
                  <a:rect l="textAreaLeft" t="textAreaTop" r="textAreaRight" b="textAreaBottom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094" name="Freeform 1124"/>
                <p:cNvSpPr/>
                <p:nvPr/>
              </p:nvSpPr>
              <p:spPr>
                <a:xfrm>
                  <a:off x="7602840" y="3605400"/>
                  <a:ext cx="190440" cy="46080"/>
                </a:xfrm>
                <a:custGeom>
                  <a:avLst/>
                  <a:gdLst>
                    <a:gd name="textAreaLeft" fmla="*/ 0 w 190440"/>
                    <a:gd name="textAreaRight" fmla="*/ 190800 w 190440"/>
                    <a:gd name="textAreaTop" fmla="*/ 0 h 46080"/>
                    <a:gd name="textAreaBottom" fmla="*/ 46440 h 46080"/>
                  </a:gdLst>
                  <a:ahLst/>
                  <a:rect l="textAreaLeft" t="textAreaTop" r="textAreaRight" b="textAreaBottom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440" bIns="144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grpSp>
              <p:nvGrpSpPr>
                <p:cNvPr id="2095" name="Group 1125"/>
                <p:cNvGrpSpPr/>
                <p:nvPr/>
              </p:nvGrpSpPr>
              <p:grpSpPr>
                <a:xfrm>
                  <a:off x="7599600" y="3655080"/>
                  <a:ext cx="64440" cy="27360"/>
                  <a:chOff x="7599600" y="3655080"/>
                  <a:chExt cx="64440" cy="27360"/>
                </a:xfrm>
              </p:grpSpPr>
              <p:sp>
                <p:nvSpPr>
                  <p:cNvPr id="2096" name="Freeform 1126"/>
                  <p:cNvSpPr/>
                  <p:nvPr/>
                </p:nvSpPr>
                <p:spPr>
                  <a:xfrm>
                    <a:off x="7599600" y="3655080"/>
                    <a:ext cx="64440" cy="27360"/>
                  </a:xfrm>
                  <a:custGeom>
                    <a:avLst/>
                    <a:gdLst>
                      <a:gd name="textAreaLeft" fmla="*/ 0 w 64440"/>
                      <a:gd name="textAreaRight" fmla="*/ 64800 w 64440"/>
                      <a:gd name="textAreaTop" fmla="*/ 0 h 27360"/>
                      <a:gd name="textAreaBottom" fmla="*/ 27720 h 27360"/>
                    </a:gdLst>
                    <a:ahLst/>
                    <a:rect l="textAreaLeft" t="textAreaTop" r="textAreaRight" b="textAreaBottom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17280" bIns="-1728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97" name="Freeform 1127"/>
                  <p:cNvSpPr/>
                  <p:nvPr/>
                </p:nvSpPr>
                <p:spPr>
                  <a:xfrm>
                    <a:off x="7601040" y="3655440"/>
                    <a:ext cx="62280" cy="25920"/>
                  </a:xfrm>
                  <a:custGeom>
                    <a:avLst/>
                    <a:gdLst>
                      <a:gd name="textAreaLeft" fmla="*/ 0 w 62280"/>
                      <a:gd name="textAreaRight" fmla="*/ 62640 w 62280"/>
                      <a:gd name="textAreaTop" fmla="*/ 0 h 25920"/>
                      <a:gd name="textAreaBottom" fmla="*/ 26280 h 25920"/>
                    </a:gdLst>
                    <a:ahLst/>
                    <a:rect l="textAreaLeft" t="textAreaTop" r="textAreaRight" b="textAreaBottom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18720" bIns="-1872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98" name="Freeform 1128"/>
                  <p:cNvSpPr/>
                  <p:nvPr/>
                </p:nvSpPr>
                <p:spPr>
                  <a:xfrm>
                    <a:off x="7605720" y="3665880"/>
                    <a:ext cx="21960" cy="7920"/>
                  </a:xfrm>
                  <a:custGeom>
                    <a:avLst/>
                    <a:gdLst>
                      <a:gd name="textAreaLeft" fmla="*/ 0 w 21960"/>
                      <a:gd name="textAreaRight" fmla="*/ 22320 w 21960"/>
                      <a:gd name="textAreaTop" fmla="*/ 0 h 7920"/>
                      <a:gd name="textAreaBottom" fmla="*/ 8280 h 7920"/>
                    </a:gdLst>
                    <a:ahLst/>
                    <a:rect l="textAreaLeft" t="textAreaTop" r="textAreaRight" b="textAreaBottom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6720" bIns="-3672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99" name="Freeform 1129"/>
                  <p:cNvSpPr/>
                  <p:nvPr/>
                </p:nvSpPr>
                <p:spPr>
                  <a:xfrm>
                    <a:off x="7605000" y="3669480"/>
                    <a:ext cx="16200" cy="5040"/>
                  </a:xfrm>
                  <a:custGeom>
                    <a:avLst/>
                    <a:gdLst>
                      <a:gd name="textAreaLeft" fmla="*/ 0 w 16200"/>
                      <a:gd name="textAreaRight" fmla="*/ 16560 w 16200"/>
                      <a:gd name="textAreaTop" fmla="*/ 0 h 5040"/>
                      <a:gd name="textAreaBottom" fmla="*/ 5400 h 5040"/>
                    </a:gdLst>
                    <a:ahLst/>
                    <a:rect l="textAreaLeft" t="textAreaTop" r="textAreaRight" b="textAreaBottom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9600" bIns="-3960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00" name="Freeform 1130"/>
                  <p:cNvSpPr/>
                  <p:nvPr/>
                </p:nvSpPr>
                <p:spPr>
                  <a:xfrm>
                    <a:off x="7623720" y="3671280"/>
                    <a:ext cx="21960" cy="8280"/>
                  </a:xfrm>
                  <a:custGeom>
                    <a:avLst/>
                    <a:gdLst>
                      <a:gd name="textAreaLeft" fmla="*/ 0 w 21960"/>
                      <a:gd name="textAreaRight" fmla="*/ 22320 w 21960"/>
                      <a:gd name="textAreaTop" fmla="*/ 0 h 8280"/>
                      <a:gd name="textAreaBottom" fmla="*/ 8640 h 8280"/>
                    </a:gdLst>
                    <a:ahLst/>
                    <a:rect l="textAreaLeft" t="textAreaTop" r="textAreaRight" b="textAreaBottom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6360" bIns="-3636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01" name="Freeform 1131"/>
                  <p:cNvSpPr/>
                  <p:nvPr/>
                </p:nvSpPr>
                <p:spPr>
                  <a:xfrm>
                    <a:off x="7623000" y="3675240"/>
                    <a:ext cx="16200" cy="5040"/>
                  </a:xfrm>
                  <a:custGeom>
                    <a:avLst/>
                    <a:gdLst>
                      <a:gd name="textAreaLeft" fmla="*/ 0 w 16200"/>
                      <a:gd name="textAreaRight" fmla="*/ 16560 w 16200"/>
                      <a:gd name="textAreaTop" fmla="*/ 0 h 5040"/>
                      <a:gd name="textAreaBottom" fmla="*/ 5400 h 5040"/>
                    </a:gdLst>
                    <a:ahLst/>
                    <a:rect l="textAreaLeft" t="textAreaTop" r="textAreaRight" b="textAreaBottom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9600" bIns="-3960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2102" name="Freeform 1132"/>
                <p:cNvSpPr/>
                <p:nvPr/>
              </p:nvSpPr>
              <p:spPr>
                <a:xfrm>
                  <a:off x="7710480" y="3659040"/>
                  <a:ext cx="78120" cy="60120"/>
                </a:xfrm>
                <a:custGeom>
                  <a:avLst/>
                  <a:gdLst>
                    <a:gd name="textAreaLeft" fmla="*/ 0 w 78120"/>
                    <a:gd name="textAreaRight" fmla="*/ 78480 w 78120"/>
                    <a:gd name="textAreaTop" fmla="*/ 0 h 60120"/>
                    <a:gd name="textAreaBottom" fmla="*/ 60480 h 60120"/>
                  </a:gdLst>
                  <a:ahLst/>
                  <a:rect l="textAreaLeft" t="textAreaTop" r="textAreaRight" b="textAreaBottom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5480" bIns="1548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103" name="Freeform 1133"/>
                <p:cNvSpPr/>
                <p:nvPr/>
              </p:nvSpPr>
              <p:spPr>
                <a:xfrm>
                  <a:off x="7510680" y="3664080"/>
                  <a:ext cx="200160" cy="55080"/>
                </a:xfrm>
                <a:custGeom>
                  <a:avLst/>
                  <a:gdLst>
                    <a:gd name="textAreaLeft" fmla="*/ 0 w 200160"/>
                    <a:gd name="textAreaRight" fmla="*/ 200520 w 200160"/>
                    <a:gd name="textAreaTop" fmla="*/ 0 h 55080"/>
                    <a:gd name="textAreaBottom" fmla="*/ 55440 h 55080"/>
                  </a:gdLst>
                  <a:ahLst/>
                  <a:rect l="textAreaLeft" t="textAreaTop" r="textAreaRight" b="textAreaBottom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0440" bIns="1044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104" name="Freeform 1134"/>
                <p:cNvSpPr/>
                <p:nvPr/>
              </p:nvSpPr>
              <p:spPr>
                <a:xfrm>
                  <a:off x="7510680" y="3653640"/>
                  <a:ext cx="1800" cy="10800"/>
                </a:xfrm>
                <a:custGeom>
                  <a:avLst/>
                  <a:gdLst>
                    <a:gd name="textAreaLeft" fmla="*/ 0 w 1800"/>
                    <a:gd name="textAreaRight" fmla="*/ 2160 w 1800"/>
                    <a:gd name="textAreaTop" fmla="*/ 0 h 10800"/>
                    <a:gd name="textAreaBottom" fmla="*/ 11160 h 10800"/>
                  </a:gdLst>
                  <a:ahLst/>
                  <a:rect l="textAreaLeft" t="textAreaTop" r="textAreaRight" b="textAreaBottom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3840" bIns="-3384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105" name="Freeform 1135"/>
                <p:cNvSpPr/>
                <p:nvPr/>
              </p:nvSpPr>
              <p:spPr>
                <a:xfrm>
                  <a:off x="7510680" y="3608280"/>
                  <a:ext cx="92880" cy="46080"/>
                </a:xfrm>
                <a:custGeom>
                  <a:avLst/>
                  <a:gdLst>
                    <a:gd name="textAreaLeft" fmla="*/ 0 w 92880"/>
                    <a:gd name="textAreaRight" fmla="*/ 93240 w 92880"/>
                    <a:gd name="textAreaTop" fmla="*/ 0 h 46080"/>
                    <a:gd name="textAreaBottom" fmla="*/ 46440 h 46080"/>
                  </a:gdLst>
                  <a:ahLst/>
                  <a:rect l="textAreaLeft" t="textAreaTop" r="textAreaRight" b="textAreaBottom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440" bIns="144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106" name="Freeform 1136"/>
                <p:cNvSpPr/>
                <p:nvPr/>
              </p:nvSpPr>
              <p:spPr>
                <a:xfrm>
                  <a:off x="7517160" y="3656160"/>
                  <a:ext cx="190080" cy="52920"/>
                </a:xfrm>
                <a:custGeom>
                  <a:avLst/>
                  <a:gdLst>
                    <a:gd name="textAreaLeft" fmla="*/ 0 w 190080"/>
                    <a:gd name="textAreaRight" fmla="*/ 190440 w 190080"/>
                    <a:gd name="textAreaTop" fmla="*/ 0 h 52920"/>
                    <a:gd name="textAreaBottom" fmla="*/ 53280 h 52920"/>
                  </a:gdLst>
                  <a:ahLst/>
                  <a:rect l="textAreaLeft" t="textAreaTop" r="textAreaRight" b="textAreaBottom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8280" bIns="828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107" name="Freeform 1137"/>
                <p:cNvSpPr/>
                <p:nvPr/>
              </p:nvSpPr>
              <p:spPr>
                <a:xfrm flipV="1">
                  <a:off x="7706880" y="3652200"/>
                  <a:ext cx="77400" cy="54720"/>
                </a:xfrm>
                <a:custGeom>
                  <a:avLst/>
                  <a:gdLst>
                    <a:gd name="textAreaLeft" fmla="*/ 0 w 77400"/>
                    <a:gd name="textAreaRight" fmla="*/ 77760 w 77400"/>
                    <a:gd name="textAreaTop" fmla="*/ 360 h 54720"/>
                    <a:gd name="textAreaBottom" fmla="*/ 55440 h 54720"/>
                  </a:gdLst>
                  <a:ahLst/>
                  <a:rect l="textAreaLeft" t="textAreaTop" r="textAreaRight" b="textAreaBottom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0080" bIns="1008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2108" name="Group 1139"/>
              <p:cNvGrpSpPr/>
              <p:nvPr/>
            </p:nvGrpSpPr>
            <p:grpSpPr>
              <a:xfrm>
                <a:off x="7992360" y="3567240"/>
                <a:ext cx="358920" cy="341640"/>
                <a:chOff x="7992360" y="3567240"/>
                <a:chExt cx="358920" cy="341640"/>
              </a:xfrm>
            </p:grpSpPr>
            <p:pic>
              <p:nvPicPr>
                <p:cNvPr id="2109" name="Picture 1140" descr="desktop_computer_stylized_medium"/>
                <p:cNvPicPr/>
                <p:nvPr/>
              </p:nvPicPr>
              <p:blipFill>
                <a:blip r:embed="rId18"/>
                <a:stretch/>
              </p:blipFill>
              <p:spPr>
                <a:xfrm flipH="1">
                  <a:off x="7992360" y="3567240"/>
                  <a:ext cx="358920" cy="34164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2110" name="Freeform 1141"/>
                <p:cNvSpPr/>
                <p:nvPr/>
              </p:nvSpPr>
              <p:spPr>
                <a:xfrm flipH="1">
                  <a:off x="8145360" y="3600000"/>
                  <a:ext cx="169200" cy="156240"/>
                </a:xfrm>
                <a:custGeom>
                  <a:avLst/>
                  <a:gdLst>
                    <a:gd name="textAreaLeft" fmla="*/ 360 w 169200"/>
                    <a:gd name="textAreaRight" fmla="*/ 169920 w 169200"/>
                    <a:gd name="textAreaTop" fmla="*/ 0 h 156240"/>
                    <a:gd name="textAreaBottom" fmla="*/ 156600 h 156240"/>
                  </a:gdLst>
                  <a:ahLst/>
                  <a:rect l="textAreaLeft" t="textAreaTop" r="textAreaRight" b="textAreaBottom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81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2111" name="Group 693"/>
              <p:cNvGrpSpPr/>
              <p:nvPr/>
            </p:nvGrpSpPr>
            <p:grpSpPr>
              <a:xfrm>
                <a:off x="7803360" y="3325320"/>
                <a:ext cx="347760" cy="396360"/>
                <a:chOff x="7803360" y="3325320"/>
                <a:chExt cx="347760" cy="396360"/>
              </a:xfrm>
            </p:grpSpPr>
            <p:pic>
              <p:nvPicPr>
                <p:cNvPr id="2112" name="Picture 571" descr="fridge2.png"/>
                <p:cNvPicPr/>
                <p:nvPr/>
              </p:nvPicPr>
              <p:blipFill>
                <a:blip r:embed="rId19"/>
                <a:stretch/>
              </p:blipFill>
              <p:spPr>
                <a:xfrm>
                  <a:off x="7903080" y="3385080"/>
                  <a:ext cx="189360" cy="33660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113" name="Picture 1115" descr="antenna_stylized"/>
                <p:cNvPicPr/>
                <p:nvPr/>
              </p:nvPicPr>
              <p:blipFill>
                <a:blip r:embed="rId20"/>
                <a:stretch/>
              </p:blipFill>
              <p:spPr>
                <a:xfrm>
                  <a:off x="7803360" y="3325320"/>
                  <a:ext cx="347760" cy="16704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grpSp>
          <p:nvGrpSpPr>
            <p:cNvPr id="2114" name="Group 794"/>
            <p:cNvGrpSpPr/>
            <p:nvPr/>
          </p:nvGrpSpPr>
          <p:grpSpPr>
            <a:xfrm>
              <a:off x="11064600" y="3428640"/>
              <a:ext cx="518400" cy="1211760"/>
              <a:chOff x="11064600" y="3428640"/>
              <a:chExt cx="518400" cy="1211760"/>
            </a:xfrm>
          </p:grpSpPr>
          <p:grpSp>
            <p:nvGrpSpPr>
              <p:cNvPr id="2115" name="Group 374"/>
              <p:cNvGrpSpPr/>
              <p:nvPr/>
            </p:nvGrpSpPr>
            <p:grpSpPr>
              <a:xfrm>
                <a:off x="11093400" y="4188960"/>
                <a:ext cx="489600" cy="451440"/>
                <a:chOff x="11093400" y="4188960"/>
                <a:chExt cx="489600" cy="451440"/>
              </a:xfrm>
            </p:grpSpPr>
            <p:cxnSp>
              <p:nvCxnSpPr>
                <p:cNvPr id="2116" name="Straight Connector 375"/>
                <p:cNvCxnSpPr/>
                <p:nvPr/>
              </p:nvCxnSpPr>
              <p:spPr>
                <a:xfrm>
                  <a:off x="11093400" y="4429440"/>
                  <a:ext cx="186480" cy="36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grpSp>
              <p:nvGrpSpPr>
                <p:cNvPr id="2117" name="Group 377"/>
                <p:cNvGrpSpPr/>
                <p:nvPr/>
              </p:nvGrpSpPr>
              <p:grpSpPr>
                <a:xfrm>
                  <a:off x="11230920" y="4188960"/>
                  <a:ext cx="352080" cy="451440"/>
                  <a:chOff x="11230920" y="4188960"/>
                  <a:chExt cx="352080" cy="451440"/>
                </a:xfrm>
              </p:grpSpPr>
              <p:pic>
                <p:nvPicPr>
                  <p:cNvPr id="2118" name="Picture 378" descr="server_rack.png"/>
                  <p:cNvPicPr/>
                  <p:nvPr/>
                </p:nvPicPr>
                <p:blipFill>
                  <a:blip r:embed="rId21"/>
                  <a:stretch/>
                </p:blipFill>
                <p:spPr>
                  <a:xfrm>
                    <a:off x="11434680" y="4254840"/>
                    <a:ext cx="148320" cy="348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2119" name="Picture 379" descr="server_rack.png"/>
                  <p:cNvPicPr/>
                  <p:nvPr/>
                </p:nvPicPr>
                <p:blipFill>
                  <a:blip r:embed="rId22"/>
                  <a:stretch/>
                </p:blipFill>
                <p:spPr>
                  <a:xfrm>
                    <a:off x="11230920" y="4247280"/>
                    <a:ext cx="148320" cy="348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2120" name="Picture 380" descr="server_rack.png"/>
                  <p:cNvPicPr/>
                  <p:nvPr/>
                </p:nvPicPr>
                <p:blipFill>
                  <a:blip r:embed="rId23"/>
                  <a:stretch/>
                </p:blipFill>
                <p:spPr>
                  <a:xfrm>
                    <a:off x="11316960" y="4188960"/>
                    <a:ext cx="191880" cy="4514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grpSp>
          </p:grpSp>
          <p:grpSp>
            <p:nvGrpSpPr>
              <p:cNvPr id="2121" name="Group 391"/>
              <p:cNvGrpSpPr/>
              <p:nvPr/>
            </p:nvGrpSpPr>
            <p:grpSpPr>
              <a:xfrm>
                <a:off x="11064600" y="3428640"/>
                <a:ext cx="423720" cy="405720"/>
                <a:chOff x="11064600" y="3428640"/>
                <a:chExt cx="423720" cy="405720"/>
              </a:xfrm>
            </p:grpSpPr>
            <p:cxnSp>
              <p:nvCxnSpPr>
                <p:cNvPr id="2122" name="Straight Connector 392"/>
                <p:cNvCxnSpPr/>
                <p:nvPr/>
              </p:nvCxnSpPr>
              <p:spPr>
                <a:xfrm>
                  <a:off x="11064600" y="3644640"/>
                  <a:ext cx="161640" cy="36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grpSp>
              <p:nvGrpSpPr>
                <p:cNvPr id="2123" name="Group 394"/>
                <p:cNvGrpSpPr/>
                <p:nvPr/>
              </p:nvGrpSpPr>
              <p:grpSpPr>
                <a:xfrm>
                  <a:off x="11183760" y="3428640"/>
                  <a:ext cx="304560" cy="405720"/>
                  <a:chOff x="11183760" y="3428640"/>
                  <a:chExt cx="304560" cy="405720"/>
                </a:xfrm>
              </p:grpSpPr>
              <p:pic>
                <p:nvPicPr>
                  <p:cNvPr id="2124" name="Picture 395" descr="server_rack.png"/>
                  <p:cNvPicPr/>
                  <p:nvPr/>
                </p:nvPicPr>
                <p:blipFill>
                  <a:blip r:embed="rId24"/>
                  <a:stretch/>
                </p:blipFill>
                <p:spPr>
                  <a:xfrm>
                    <a:off x="11360160" y="3488040"/>
                    <a:ext cx="128160" cy="3132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2125" name="Picture 396" descr="server_rack.png"/>
                  <p:cNvPicPr/>
                  <p:nvPr/>
                </p:nvPicPr>
                <p:blipFill>
                  <a:blip r:embed="rId25"/>
                  <a:stretch/>
                </p:blipFill>
                <p:spPr>
                  <a:xfrm>
                    <a:off x="11183760" y="3481200"/>
                    <a:ext cx="128160" cy="3132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2126" name="Picture 397" descr="server_rack.png"/>
                  <p:cNvPicPr/>
                  <p:nvPr/>
                </p:nvPicPr>
                <p:blipFill>
                  <a:blip r:embed="rId26"/>
                  <a:stretch/>
                </p:blipFill>
                <p:spPr>
                  <a:xfrm>
                    <a:off x="11257920" y="3428640"/>
                    <a:ext cx="165960" cy="4057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grpSp>
          </p:grpSp>
        </p:grpSp>
        <p:grpSp>
          <p:nvGrpSpPr>
            <p:cNvPr id="2127" name="Group 795"/>
            <p:cNvGrpSpPr/>
            <p:nvPr/>
          </p:nvGrpSpPr>
          <p:grpSpPr>
            <a:xfrm>
              <a:off x="7774200" y="4900320"/>
              <a:ext cx="2691360" cy="1263960"/>
              <a:chOff x="7774200" y="4900320"/>
              <a:chExt cx="2691360" cy="1263960"/>
            </a:xfrm>
          </p:grpSpPr>
          <p:grpSp>
            <p:nvGrpSpPr>
              <p:cNvPr id="2128" name="Group 950"/>
              <p:cNvGrpSpPr/>
              <p:nvPr/>
            </p:nvGrpSpPr>
            <p:grpSpPr>
              <a:xfrm>
                <a:off x="10288800" y="5274000"/>
                <a:ext cx="176760" cy="330480"/>
                <a:chOff x="10288800" y="5274000"/>
                <a:chExt cx="176760" cy="330480"/>
              </a:xfrm>
            </p:grpSpPr>
            <p:sp>
              <p:nvSpPr>
                <p:cNvPr id="2129" name="Freeform 951"/>
                <p:cNvSpPr/>
                <p:nvPr/>
              </p:nvSpPr>
              <p:spPr>
                <a:xfrm>
                  <a:off x="10429200" y="5274360"/>
                  <a:ext cx="34920" cy="315360"/>
                </a:xfrm>
                <a:custGeom>
                  <a:avLst/>
                  <a:gdLst>
                    <a:gd name="textAreaLeft" fmla="*/ 0 w 34920"/>
                    <a:gd name="textAreaRight" fmla="*/ 35280 w 34920"/>
                    <a:gd name="textAreaTop" fmla="*/ 0 h 315360"/>
                    <a:gd name="textAreaBottom" fmla="*/ 315720 h 315360"/>
                  </a:gdLst>
                  <a:ahLst/>
                  <a:rect l="textAreaLeft" t="textAreaTop" r="textAreaRight" b="textAreaBottom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130" name="Rectangle 952"/>
                <p:cNvSpPr/>
                <p:nvPr/>
              </p:nvSpPr>
              <p:spPr>
                <a:xfrm>
                  <a:off x="10297440" y="5274000"/>
                  <a:ext cx="129600" cy="315000"/>
                </a:xfrm>
                <a:prstGeom prst="rect">
                  <a:avLst/>
                </a:pr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131" name="Freeform 953"/>
                <p:cNvSpPr/>
                <p:nvPr/>
              </p:nvSpPr>
              <p:spPr>
                <a:xfrm>
                  <a:off x="10435680" y="5293440"/>
                  <a:ext cx="20520" cy="291600"/>
                </a:xfrm>
                <a:custGeom>
                  <a:avLst/>
                  <a:gdLst>
                    <a:gd name="textAreaLeft" fmla="*/ 0 w 20520"/>
                    <a:gd name="textAreaRight" fmla="*/ 20880 w 20520"/>
                    <a:gd name="textAreaTop" fmla="*/ 0 h 291600"/>
                    <a:gd name="textAreaBottom" fmla="*/ 291960 h 291600"/>
                  </a:gdLst>
                  <a:ahLst/>
                  <a:rect l="textAreaLeft" t="textAreaTop" r="textAreaRight" b="textAreaBottom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132" name="Freeform 954"/>
                <p:cNvSpPr/>
                <p:nvPr/>
              </p:nvSpPr>
              <p:spPr>
                <a:xfrm>
                  <a:off x="10431000" y="5441040"/>
                  <a:ext cx="32400" cy="25560"/>
                </a:xfrm>
                <a:custGeom>
                  <a:avLst/>
                  <a:gdLst>
                    <a:gd name="textAreaLeft" fmla="*/ 0 w 32400"/>
                    <a:gd name="textAreaRight" fmla="*/ 32760 w 32400"/>
                    <a:gd name="textAreaTop" fmla="*/ 0 h 25560"/>
                    <a:gd name="textAreaBottom" fmla="*/ 25920 h 25560"/>
                  </a:gdLst>
                  <a:ahLst/>
                  <a:rect l="textAreaLeft" t="textAreaTop" r="textAreaRight" b="textAreaBottom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9080" bIns="-1908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133" name="Rectangle 955"/>
                <p:cNvSpPr/>
                <p:nvPr/>
              </p:nvSpPr>
              <p:spPr>
                <a:xfrm>
                  <a:off x="10297440" y="5310000"/>
                  <a:ext cx="7416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8520" bIns="-3852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grpSp>
              <p:nvGrpSpPr>
                <p:cNvPr id="2134" name="Group 956"/>
                <p:cNvGrpSpPr/>
                <p:nvPr/>
              </p:nvGrpSpPr>
              <p:grpSpPr>
                <a:xfrm>
                  <a:off x="10364400" y="5306760"/>
                  <a:ext cx="71640" cy="20520"/>
                  <a:chOff x="10364400" y="5306760"/>
                  <a:chExt cx="71640" cy="20520"/>
                </a:xfrm>
              </p:grpSpPr>
              <p:sp>
                <p:nvSpPr>
                  <p:cNvPr id="2135" name="AutoShape 957"/>
                  <p:cNvSpPr/>
                  <p:nvPr/>
                </p:nvSpPr>
                <p:spPr>
                  <a:xfrm>
                    <a:off x="10364400" y="5306760"/>
                    <a:ext cx="71640" cy="2052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0240" bIns="-302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  <p:sp>
                <p:nvSpPr>
                  <p:cNvPr id="2136" name="AutoShape 958"/>
                  <p:cNvSpPr/>
                  <p:nvPr/>
                </p:nvSpPr>
                <p:spPr>
                  <a:xfrm>
                    <a:off x="10365840" y="5308920"/>
                    <a:ext cx="69120" cy="1620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3120" bIns="-3312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</p:grpSp>
            <p:sp>
              <p:nvSpPr>
                <p:cNvPr id="2137" name="Rectangle 959"/>
                <p:cNvSpPr/>
                <p:nvPr/>
              </p:nvSpPr>
              <p:spPr>
                <a:xfrm>
                  <a:off x="10298880" y="5355720"/>
                  <a:ext cx="7416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8520" bIns="-3852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grpSp>
              <p:nvGrpSpPr>
                <p:cNvPr id="2138" name="Group 960"/>
                <p:cNvGrpSpPr/>
                <p:nvPr/>
              </p:nvGrpSpPr>
              <p:grpSpPr>
                <a:xfrm>
                  <a:off x="10364400" y="5351400"/>
                  <a:ext cx="71640" cy="18000"/>
                  <a:chOff x="10364400" y="5351400"/>
                  <a:chExt cx="71640" cy="18000"/>
                </a:xfrm>
              </p:grpSpPr>
              <p:sp>
                <p:nvSpPr>
                  <p:cNvPr id="2139" name="AutoShape 961"/>
                  <p:cNvSpPr/>
                  <p:nvPr/>
                </p:nvSpPr>
                <p:spPr>
                  <a:xfrm>
                    <a:off x="10364400" y="5351400"/>
                    <a:ext cx="71640" cy="18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2040" bIns="-320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  <p:sp>
                <p:nvSpPr>
                  <p:cNvPr id="2140" name="AutoShape 962"/>
                  <p:cNvSpPr/>
                  <p:nvPr/>
                </p:nvSpPr>
                <p:spPr>
                  <a:xfrm>
                    <a:off x="10365840" y="5353560"/>
                    <a:ext cx="69120" cy="1404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4560" bIns="-3456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</p:grpSp>
            <p:sp>
              <p:nvSpPr>
                <p:cNvPr id="2141" name="Rectangle 963"/>
                <p:cNvSpPr/>
                <p:nvPr/>
              </p:nvSpPr>
              <p:spPr>
                <a:xfrm>
                  <a:off x="10298880" y="5401800"/>
                  <a:ext cx="7416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8520" bIns="-3852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142" name="Rectangle 964"/>
                <p:cNvSpPr/>
                <p:nvPr/>
              </p:nvSpPr>
              <p:spPr>
                <a:xfrm>
                  <a:off x="10299960" y="5443200"/>
                  <a:ext cx="7416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8520" bIns="-3852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grpSp>
              <p:nvGrpSpPr>
                <p:cNvPr id="2143" name="Group 965"/>
                <p:cNvGrpSpPr/>
                <p:nvPr/>
              </p:nvGrpSpPr>
              <p:grpSpPr>
                <a:xfrm>
                  <a:off x="10363320" y="5442120"/>
                  <a:ext cx="71640" cy="18360"/>
                  <a:chOff x="10363320" y="5442120"/>
                  <a:chExt cx="71640" cy="18360"/>
                </a:xfrm>
              </p:grpSpPr>
              <p:sp>
                <p:nvSpPr>
                  <p:cNvPr id="2144" name="AutoShape 966"/>
                  <p:cNvSpPr/>
                  <p:nvPr/>
                </p:nvSpPr>
                <p:spPr>
                  <a:xfrm>
                    <a:off x="10363320" y="5442120"/>
                    <a:ext cx="71640" cy="183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1680" bIns="-3168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  <p:sp>
                <p:nvSpPr>
                  <p:cNvPr id="2145" name="AutoShape 967"/>
                  <p:cNvSpPr/>
                  <p:nvPr/>
                </p:nvSpPr>
                <p:spPr>
                  <a:xfrm>
                    <a:off x="10364400" y="5442120"/>
                    <a:ext cx="69120" cy="1584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3480" bIns="-3348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</p:grpSp>
            <p:sp>
              <p:nvSpPr>
                <p:cNvPr id="2146" name="Freeform 968"/>
                <p:cNvSpPr/>
                <p:nvPr/>
              </p:nvSpPr>
              <p:spPr>
                <a:xfrm>
                  <a:off x="10431720" y="5401800"/>
                  <a:ext cx="32400" cy="25560"/>
                </a:xfrm>
                <a:custGeom>
                  <a:avLst/>
                  <a:gdLst>
                    <a:gd name="textAreaLeft" fmla="*/ 0 w 32400"/>
                    <a:gd name="textAreaRight" fmla="*/ 32760 w 32400"/>
                    <a:gd name="textAreaTop" fmla="*/ 0 h 25560"/>
                    <a:gd name="textAreaBottom" fmla="*/ 25920 h 25560"/>
                  </a:gdLst>
                  <a:ahLst/>
                  <a:rect l="textAreaLeft" t="textAreaTop" r="textAreaRight" b="textAreaBottom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9080" bIns="-1908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grpSp>
              <p:nvGrpSpPr>
                <p:cNvPr id="2147" name="Group 969"/>
                <p:cNvGrpSpPr/>
                <p:nvPr/>
              </p:nvGrpSpPr>
              <p:grpSpPr>
                <a:xfrm>
                  <a:off x="10363320" y="5398200"/>
                  <a:ext cx="72720" cy="18000"/>
                  <a:chOff x="10363320" y="5398200"/>
                  <a:chExt cx="72720" cy="18000"/>
                </a:xfrm>
              </p:grpSpPr>
              <p:sp>
                <p:nvSpPr>
                  <p:cNvPr id="2148" name="AutoShape 970"/>
                  <p:cNvSpPr/>
                  <p:nvPr/>
                </p:nvSpPr>
                <p:spPr>
                  <a:xfrm>
                    <a:off x="10363320" y="5398200"/>
                    <a:ext cx="72720" cy="18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2040" bIns="-320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  <p:sp>
                <p:nvSpPr>
                  <p:cNvPr id="2149" name="AutoShape 971"/>
                  <p:cNvSpPr/>
                  <p:nvPr/>
                </p:nvSpPr>
                <p:spPr>
                  <a:xfrm>
                    <a:off x="10364400" y="5400720"/>
                    <a:ext cx="71640" cy="1404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4560" bIns="-3456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</p:grpSp>
            <p:sp>
              <p:nvSpPr>
                <p:cNvPr id="2150" name="Rectangle 972"/>
                <p:cNvSpPr/>
                <p:nvPr/>
              </p:nvSpPr>
              <p:spPr>
                <a:xfrm>
                  <a:off x="10426320" y="5274000"/>
                  <a:ext cx="8280" cy="315000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151" name="Freeform 973"/>
                <p:cNvSpPr/>
                <p:nvPr/>
              </p:nvSpPr>
              <p:spPr>
                <a:xfrm>
                  <a:off x="10434600" y="5353920"/>
                  <a:ext cx="29160" cy="29160"/>
                </a:xfrm>
                <a:custGeom>
                  <a:avLst/>
                  <a:gdLst>
                    <a:gd name="textAreaLeft" fmla="*/ 0 w 29160"/>
                    <a:gd name="textAreaRight" fmla="*/ 29520 w 29160"/>
                    <a:gd name="textAreaTop" fmla="*/ 0 h 29160"/>
                    <a:gd name="textAreaBottom" fmla="*/ 29520 h 29160"/>
                  </a:gdLst>
                  <a:ahLst/>
                  <a:rect l="textAreaLeft" t="textAreaTop" r="textAreaRight" b="textAreaBottom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5480" bIns="-1548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152" name="Freeform 974"/>
                <p:cNvSpPr/>
                <p:nvPr/>
              </p:nvSpPr>
              <p:spPr>
                <a:xfrm>
                  <a:off x="10434960" y="5308560"/>
                  <a:ext cx="29880" cy="32760"/>
                </a:xfrm>
                <a:custGeom>
                  <a:avLst/>
                  <a:gdLst>
                    <a:gd name="textAreaLeft" fmla="*/ 0 w 29880"/>
                    <a:gd name="textAreaRight" fmla="*/ 30240 w 29880"/>
                    <a:gd name="textAreaTop" fmla="*/ 0 h 32760"/>
                    <a:gd name="textAreaBottom" fmla="*/ 33120 h 32760"/>
                  </a:gdLst>
                  <a:ahLst/>
                  <a:rect l="textAreaLeft" t="textAreaTop" r="textAreaRight" b="textAreaBottom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1880" bIns="-1188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153" name="Oval 975"/>
                <p:cNvSpPr/>
                <p:nvPr/>
              </p:nvSpPr>
              <p:spPr>
                <a:xfrm>
                  <a:off x="10459800" y="5575320"/>
                  <a:ext cx="5760" cy="12600"/>
                </a:xfrm>
                <a:prstGeom prst="ellipse">
                  <a:avLst/>
                </a:pr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6000" bIns="-36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154" name="Freeform 976"/>
                <p:cNvSpPr/>
                <p:nvPr/>
              </p:nvSpPr>
              <p:spPr>
                <a:xfrm>
                  <a:off x="10433520" y="5575680"/>
                  <a:ext cx="30240" cy="27360"/>
                </a:xfrm>
                <a:custGeom>
                  <a:avLst/>
                  <a:gdLst>
                    <a:gd name="textAreaLeft" fmla="*/ 0 w 30240"/>
                    <a:gd name="textAreaRight" fmla="*/ 30600 w 30240"/>
                    <a:gd name="textAreaTop" fmla="*/ 0 h 27360"/>
                    <a:gd name="textAreaBottom" fmla="*/ 27720 h 27360"/>
                  </a:gdLst>
                  <a:ahLst/>
                  <a:rect l="textAreaLeft" t="textAreaTop" r="textAreaRight" b="textAreaBottom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7280" bIns="-1728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155" name="AutoShape 977"/>
                <p:cNvSpPr/>
                <p:nvPr/>
              </p:nvSpPr>
              <p:spPr>
                <a:xfrm>
                  <a:off x="10288800" y="5583960"/>
                  <a:ext cx="148320" cy="2052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240" bIns="-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156" name="AutoShape 978"/>
                <p:cNvSpPr/>
                <p:nvPr/>
              </p:nvSpPr>
              <p:spPr>
                <a:xfrm>
                  <a:off x="10297440" y="5589360"/>
                  <a:ext cx="132120" cy="104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44546a"/>
                    </a:gs>
                    <a:gs pos="100000">
                      <a:srgbClr val="e7e6e6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7440" bIns="-37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157" name="Oval 979"/>
                <p:cNvSpPr/>
                <p:nvPr/>
              </p:nvSpPr>
              <p:spPr>
                <a:xfrm>
                  <a:off x="10310040" y="5543640"/>
                  <a:ext cx="19440" cy="1908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960" bIns="-309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158" name="Oval 980"/>
                <p:cNvSpPr/>
                <p:nvPr/>
              </p:nvSpPr>
              <p:spPr>
                <a:xfrm>
                  <a:off x="10332360" y="5543640"/>
                  <a:ext cx="19440" cy="190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960" bIns="-309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159" name="Oval 981"/>
                <p:cNvSpPr/>
                <p:nvPr/>
              </p:nvSpPr>
              <p:spPr>
                <a:xfrm>
                  <a:off x="10353240" y="5543640"/>
                  <a:ext cx="19440" cy="1908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960" bIns="-309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160" name="Rectangle 982"/>
                <p:cNvSpPr/>
                <p:nvPr/>
              </p:nvSpPr>
              <p:spPr>
                <a:xfrm>
                  <a:off x="10404360" y="5468400"/>
                  <a:ext cx="9720" cy="10440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</p:grpSp>
          <p:grpSp>
            <p:nvGrpSpPr>
              <p:cNvPr id="2161" name="Group 793"/>
              <p:cNvGrpSpPr/>
              <p:nvPr/>
            </p:nvGrpSpPr>
            <p:grpSpPr>
              <a:xfrm>
                <a:off x="7774200" y="4900320"/>
                <a:ext cx="2079360" cy="1263960"/>
                <a:chOff x="7774200" y="4900320"/>
                <a:chExt cx="2079360" cy="1263960"/>
              </a:xfrm>
            </p:grpSpPr>
            <p:grpSp>
              <p:nvGrpSpPr>
                <p:cNvPr id="2162" name="Group 590"/>
                <p:cNvGrpSpPr/>
                <p:nvPr/>
              </p:nvGrpSpPr>
              <p:grpSpPr>
                <a:xfrm>
                  <a:off x="7981200" y="4900320"/>
                  <a:ext cx="345240" cy="320040"/>
                  <a:chOff x="7981200" y="4900320"/>
                  <a:chExt cx="345240" cy="320040"/>
                </a:xfrm>
              </p:grpSpPr>
              <p:pic>
                <p:nvPicPr>
                  <p:cNvPr id="2163" name="Picture 591" descr="desktop_computer_stylized_medium"/>
                  <p:cNvPicPr/>
                  <p:nvPr/>
                </p:nvPicPr>
                <p:blipFill>
                  <a:blip r:embed="rId27"/>
                  <a:stretch/>
                </p:blipFill>
                <p:spPr>
                  <a:xfrm flipH="1">
                    <a:off x="7981200" y="4900320"/>
                    <a:ext cx="345240" cy="3200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sp>
                <p:nvSpPr>
                  <p:cNvPr id="2164" name="Freeform 592"/>
                  <p:cNvSpPr/>
                  <p:nvPr/>
                </p:nvSpPr>
                <p:spPr>
                  <a:xfrm flipH="1">
                    <a:off x="8128440" y="4930920"/>
                    <a:ext cx="162720" cy="146520"/>
                  </a:xfrm>
                  <a:custGeom>
                    <a:avLst/>
                    <a:gdLst>
                      <a:gd name="textAreaLeft" fmla="*/ 360 w 162720"/>
                      <a:gd name="textAreaRight" fmla="*/ 163440 w 162720"/>
                      <a:gd name="textAreaTop" fmla="*/ 0 h 146520"/>
                      <a:gd name="textAreaBottom" fmla="*/ 146880 h 146520"/>
                    </a:gdLst>
                    <a:ahLst/>
                    <a:rect l="textAreaLeft" t="textAreaTop" r="textAreaRight" b="textAreaBottom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81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2165" name="Group 1064"/>
                <p:cNvGrpSpPr/>
                <p:nvPr/>
              </p:nvGrpSpPr>
              <p:grpSpPr>
                <a:xfrm>
                  <a:off x="9201600" y="5852880"/>
                  <a:ext cx="309960" cy="311400"/>
                  <a:chOff x="9201600" y="5852880"/>
                  <a:chExt cx="309960" cy="311400"/>
                </a:xfrm>
              </p:grpSpPr>
              <p:pic>
                <p:nvPicPr>
                  <p:cNvPr id="2166" name="Picture 1065" descr="antenna_stylized"/>
                  <p:cNvPicPr/>
                  <p:nvPr/>
                </p:nvPicPr>
                <p:blipFill>
                  <a:blip r:embed="rId28"/>
                  <a:stretch/>
                </p:blipFill>
                <p:spPr>
                  <a:xfrm>
                    <a:off x="9201600" y="5852880"/>
                    <a:ext cx="307440" cy="16848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2167" name="Picture 1066" descr="laptop_keyboard"/>
                  <p:cNvPicPr/>
                  <p:nvPr/>
                </p:nvPicPr>
                <p:blipFill>
                  <a:blip r:embed="rId29"/>
                  <a:stretch/>
                </p:blipFill>
                <p:spPr>
                  <a:xfrm flipH="1" rot="109200">
                    <a:off x="9216720" y="6040440"/>
                    <a:ext cx="253080" cy="11988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sp>
                <p:nvSpPr>
                  <p:cNvPr id="2168" name="Freeform 1067"/>
                  <p:cNvSpPr/>
                  <p:nvPr/>
                </p:nvSpPr>
                <p:spPr>
                  <a:xfrm>
                    <a:off x="9300600" y="5923440"/>
                    <a:ext cx="203760" cy="156600"/>
                  </a:xfrm>
                  <a:custGeom>
                    <a:avLst/>
                    <a:gdLst>
                      <a:gd name="textAreaLeft" fmla="*/ 0 w 203760"/>
                      <a:gd name="textAreaRight" fmla="*/ 204120 w 203760"/>
                      <a:gd name="textAreaTop" fmla="*/ 0 h 156600"/>
                      <a:gd name="textAreaBottom" fmla="*/ 156960 h 156600"/>
                    </a:gdLst>
                    <a:ahLst/>
                    <a:rect l="textAreaLeft" t="textAreaTop" r="textAreaRight" b="textAreaBottom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pic>
                <p:nvPicPr>
                  <p:cNvPr id="2169" name="Picture 1068" descr="screen"/>
                  <p:cNvPicPr/>
                  <p:nvPr/>
                </p:nvPicPr>
                <p:blipFill>
                  <a:blip r:embed="rId30"/>
                  <a:stretch/>
                </p:blipFill>
                <p:spPr>
                  <a:xfrm>
                    <a:off x="9310680" y="5927400"/>
                    <a:ext cx="185040" cy="1425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sp>
                <p:nvSpPr>
                  <p:cNvPr id="2170" name="Freeform 1069"/>
                  <p:cNvSpPr/>
                  <p:nvPr/>
                </p:nvSpPr>
                <p:spPr>
                  <a:xfrm>
                    <a:off x="9337680" y="5918760"/>
                    <a:ext cx="172440" cy="28800"/>
                  </a:xfrm>
                  <a:custGeom>
                    <a:avLst/>
                    <a:gdLst>
                      <a:gd name="textAreaLeft" fmla="*/ 0 w 172440"/>
                      <a:gd name="textAreaRight" fmla="*/ 172800 w 172440"/>
                      <a:gd name="textAreaTop" fmla="*/ 0 h 28800"/>
                      <a:gd name="textAreaBottom" fmla="*/ 29160 h 28800"/>
                    </a:gdLst>
                    <a:ahLst/>
                    <a:rect l="textAreaLeft" t="textAreaTop" r="textAreaRight" b="textAreaBottom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15840" bIns="-158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71" name="Freeform 1070"/>
                  <p:cNvSpPr/>
                  <p:nvPr/>
                </p:nvSpPr>
                <p:spPr>
                  <a:xfrm>
                    <a:off x="9298800" y="5918760"/>
                    <a:ext cx="47520" cy="121320"/>
                  </a:xfrm>
                  <a:custGeom>
                    <a:avLst/>
                    <a:gdLst>
                      <a:gd name="textAreaLeft" fmla="*/ 0 w 47520"/>
                      <a:gd name="textAreaRight" fmla="*/ 47880 w 47520"/>
                      <a:gd name="textAreaTop" fmla="*/ 0 h 121320"/>
                      <a:gd name="textAreaBottom" fmla="*/ 121680 h 121320"/>
                    </a:gdLst>
                    <a:ahLst/>
                    <a:rect l="textAreaLeft" t="textAreaTop" r="textAreaRight" b="textAreaBottom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72" name="Freeform 1071"/>
                  <p:cNvSpPr/>
                  <p:nvPr/>
                </p:nvSpPr>
                <p:spPr>
                  <a:xfrm>
                    <a:off x="9457560" y="5940360"/>
                    <a:ext cx="51480" cy="140040"/>
                  </a:xfrm>
                  <a:custGeom>
                    <a:avLst/>
                    <a:gdLst>
                      <a:gd name="textAreaLeft" fmla="*/ 0 w 51480"/>
                      <a:gd name="textAreaRight" fmla="*/ 51840 w 51480"/>
                      <a:gd name="textAreaTop" fmla="*/ 0 h 140040"/>
                      <a:gd name="textAreaBottom" fmla="*/ 140400 h 140040"/>
                    </a:gdLst>
                    <a:ahLst/>
                    <a:rect l="textAreaLeft" t="textAreaTop" r="textAreaRight" b="textAreaBottom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ffffff"/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73" name="Freeform 1072"/>
                  <p:cNvSpPr/>
                  <p:nvPr/>
                </p:nvSpPr>
                <p:spPr>
                  <a:xfrm>
                    <a:off x="9298080" y="6033960"/>
                    <a:ext cx="189360" cy="47160"/>
                  </a:xfrm>
                  <a:custGeom>
                    <a:avLst/>
                    <a:gdLst>
                      <a:gd name="textAreaLeft" fmla="*/ 0 w 189360"/>
                      <a:gd name="textAreaRight" fmla="*/ 189720 w 189360"/>
                      <a:gd name="textAreaTop" fmla="*/ 0 h 47160"/>
                      <a:gd name="textAreaBottom" fmla="*/ 47520 h 47160"/>
                    </a:gdLst>
                    <a:ahLst/>
                    <a:rect l="textAreaLeft" t="textAreaTop" r="textAreaRight" b="textAreaBottom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cc"/>
                      </a:gs>
                      <a:gs pos="100000">
                        <a:srgbClr val="ffff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2520" bIns="252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74" name="Freeform 1073"/>
                  <p:cNvSpPr/>
                  <p:nvPr/>
                </p:nvSpPr>
                <p:spPr>
                  <a:xfrm>
                    <a:off x="9463320" y="5941440"/>
                    <a:ext cx="48240" cy="140760"/>
                  </a:xfrm>
                  <a:custGeom>
                    <a:avLst/>
                    <a:gdLst>
                      <a:gd name="textAreaLeft" fmla="*/ 0 w 48240"/>
                      <a:gd name="textAreaRight" fmla="*/ 48600 w 48240"/>
                      <a:gd name="textAreaTop" fmla="*/ 0 h 140760"/>
                      <a:gd name="textAreaBottom" fmla="*/ 141120 h 140760"/>
                    </a:gdLst>
                    <a:ahLst/>
                    <a:rect l="textAreaLeft" t="textAreaTop" r="textAreaRight" b="textAreaBottom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75" name="Freeform 1074"/>
                  <p:cNvSpPr/>
                  <p:nvPr/>
                </p:nvSpPr>
                <p:spPr>
                  <a:xfrm>
                    <a:off x="9298440" y="6040440"/>
                    <a:ext cx="168480" cy="46440"/>
                  </a:xfrm>
                  <a:custGeom>
                    <a:avLst/>
                    <a:gdLst>
                      <a:gd name="textAreaLeft" fmla="*/ 0 w 168480"/>
                      <a:gd name="textAreaRight" fmla="*/ 168840 w 168480"/>
                      <a:gd name="textAreaTop" fmla="*/ 0 h 46440"/>
                      <a:gd name="textAreaBottom" fmla="*/ 46800 h 46440"/>
                    </a:gdLst>
                    <a:ahLst/>
                    <a:rect l="textAreaLeft" t="textAreaTop" r="textAreaRight" b="textAreaBottom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1800" bIns="180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grpSp>
                <p:nvGrpSpPr>
                  <p:cNvPr id="2176" name="Group 1075"/>
                  <p:cNvGrpSpPr/>
                  <p:nvPr/>
                </p:nvGrpSpPr>
                <p:grpSpPr>
                  <a:xfrm>
                    <a:off x="9295560" y="6090480"/>
                    <a:ext cx="56880" cy="27360"/>
                    <a:chOff x="9295560" y="6090480"/>
                    <a:chExt cx="56880" cy="27360"/>
                  </a:xfrm>
                </p:grpSpPr>
                <p:sp>
                  <p:nvSpPr>
                    <p:cNvPr id="2177" name="Freeform 1076"/>
                    <p:cNvSpPr/>
                    <p:nvPr/>
                  </p:nvSpPr>
                  <p:spPr>
                    <a:xfrm>
                      <a:off x="9295560" y="6090480"/>
                      <a:ext cx="56880" cy="27360"/>
                    </a:xfrm>
                    <a:custGeom>
                      <a:avLst/>
                      <a:gdLst>
                        <a:gd name="textAreaLeft" fmla="*/ 0 w 56880"/>
                        <a:gd name="textAreaRight" fmla="*/ 57240 w 56880"/>
                        <a:gd name="textAreaTop" fmla="*/ 0 h 27360"/>
                        <a:gd name="textAreaBottom" fmla="*/ 27720 h 27360"/>
                      </a:gdLst>
                      <a:ahLst/>
                      <a:rect l="textAreaLeft" t="textAreaTop" r="textAreaRight" b="textAreaBottom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17280" bIns="-172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178" name="Freeform 1077"/>
                    <p:cNvSpPr/>
                    <p:nvPr/>
                  </p:nvSpPr>
                  <p:spPr>
                    <a:xfrm>
                      <a:off x="9296640" y="6090840"/>
                      <a:ext cx="55080" cy="25920"/>
                    </a:xfrm>
                    <a:custGeom>
                      <a:avLst/>
                      <a:gdLst>
                        <a:gd name="textAreaLeft" fmla="*/ 0 w 55080"/>
                        <a:gd name="textAreaRight" fmla="*/ 55440 w 55080"/>
                        <a:gd name="textAreaTop" fmla="*/ 0 h 25920"/>
                        <a:gd name="textAreaBottom" fmla="*/ 26280 h 25920"/>
                      </a:gdLst>
                      <a:ahLst/>
                      <a:rect l="textAreaLeft" t="textAreaTop" r="textAreaRight" b="textAreaBottom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18720" bIns="-18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179" name="Freeform 1078"/>
                    <p:cNvSpPr/>
                    <p:nvPr/>
                  </p:nvSpPr>
                  <p:spPr>
                    <a:xfrm>
                      <a:off x="9300960" y="6101280"/>
                      <a:ext cx="19440" cy="8280"/>
                    </a:xfrm>
                    <a:custGeom>
                      <a:avLst/>
                      <a:gdLst>
                        <a:gd name="textAreaLeft" fmla="*/ 0 w 19440"/>
                        <a:gd name="textAreaRight" fmla="*/ 19800 w 19440"/>
                        <a:gd name="textAreaTop" fmla="*/ 0 h 8280"/>
                        <a:gd name="textAreaBottom" fmla="*/ 8640 h 8280"/>
                      </a:gdLst>
                      <a:ahLst/>
                      <a:rect l="textAreaLeft" t="textAreaTop" r="textAreaRight" b="textAreaBottom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36360" bIns="-36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180" name="Freeform 1079"/>
                    <p:cNvSpPr/>
                    <p:nvPr/>
                  </p:nvSpPr>
                  <p:spPr>
                    <a:xfrm>
                      <a:off x="9300240" y="6105240"/>
                      <a:ext cx="14400" cy="5040"/>
                    </a:xfrm>
                    <a:custGeom>
                      <a:avLst/>
                      <a:gdLst>
                        <a:gd name="textAreaLeft" fmla="*/ 0 w 14400"/>
                        <a:gd name="textAreaRight" fmla="*/ 14760 w 14400"/>
                        <a:gd name="textAreaTop" fmla="*/ 0 h 5040"/>
                        <a:gd name="textAreaBottom" fmla="*/ 5400 h 5040"/>
                      </a:gdLst>
                      <a:ahLst/>
                      <a:rect l="textAreaLeft" t="textAreaTop" r="textAreaRight" b="textAreaBottom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39600" bIns="-396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181" name="Freeform 1080"/>
                    <p:cNvSpPr/>
                    <p:nvPr/>
                  </p:nvSpPr>
                  <p:spPr>
                    <a:xfrm>
                      <a:off x="9316800" y="6106680"/>
                      <a:ext cx="19440" cy="8280"/>
                    </a:xfrm>
                    <a:custGeom>
                      <a:avLst/>
                      <a:gdLst>
                        <a:gd name="textAreaLeft" fmla="*/ 0 w 19440"/>
                        <a:gd name="textAreaRight" fmla="*/ 19800 w 19440"/>
                        <a:gd name="textAreaTop" fmla="*/ 0 h 8280"/>
                        <a:gd name="textAreaBottom" fmla="*/ 8640 h 8280"/>
                      </a:gdLst>
                      <a:ahLst/>
                      <a:rect l="textAreaLeft" t="textAreaTop" r="textAreaRight" b="textAreaBottom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36360" bIns="-36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182" name="Freeform 1081"/>
                    <p:cNvSpPr/>
                    <p:nvPr/>
                  </p:nvSpPr>
                  <p:spPr>
                    <a:xfrm>
                      <a:off x="9316080" y="6110640"/>
                      <a:ext cx="14400" cy="5040"/>
                    </a:xfrm>
                    <a:custGeom>
                      <a:avLst/>
                      <a:gdLst>
                        <a:gd name="textAreaLeft" fmla="*/ 0 w 14400"/>
                        <a:gd name="textAreaRight" fmla="*/ 14760 w 14400"/>
                        <a:gd name="textAreaTop" fmla="*/ 0 h 5040"/>
                        <a:gd name="textAreaBottom" fmla="*/ 5400 h 5040"/>
                      </a:gdLst>
                      <a:ahLst/>
                      <a:rect l="textAreaLeft" t="textAreaTop" r="textAreaRight" b="textAreaBottom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39600" bIns="-396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</p:grpSp>
              <p:sp>
                <p:nvSpPr>
                  <p:cNvPr id="2183" name="Freeform 1082"/>
                  <p:cNvSpPr/>
                  <p:nvPr/>
                </p:nvSpPr>
                <p:spPr>
                  <a:xfrm>
                    <a:off x="9393480" y="6094440"/>
                    <a:ext cx="69120" cy="60840"/>
                  </a:xfrm>
                  <a:custGeom>
                    <a:avLst/>
                    <a:gdLst>
                      <a:gd name="textAreaLeft" fmla="*/ 0 w 69120"/>
                      <a:gd name="textAreaRight" fmla="*/ 69480 w 69120"/>
                      <a:gd name="textAreaTop" fmla="*/ 0 h 60840"/>
                      <a:gd name="textAreaBottom" fmla="*/ 61200 h 60840"/>
                    </a:gdLst>
                    <a:ahLst/>
                    <a:rect l="textAreaLeft" t="textAreaTop" r="textAreaRight" b="textAreaBottom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16200" bIns="1620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84" name="Freeform 1083"/>
                  <p:cNvSpPr/>
                  <p:nvPr/>
                </p:nvSpPr>
                <p:spPr>
                  <a:xfrm>
                    <a:off x="9216720" y="6099480"/>
                    <a:ext cx="177120" cy="55440"/>
                  </a:xfrm>
                  <a:custGeom>
                    <a:avLst/>
                    <a:gdLst>
                      <a:gd name="textAreaLeft" fmla="*/ 0 w 177120"/>
                      <a:gd name="textAreaRight" fmla="*/ 177480 w 177120"/>
                      <a:gd name="textAreaTop" fmla="*/ 0 h 55440"/>
                      <a:gd name="textAreaBottom" fmla="*/ 55800 h 55440"/>
                    </a:gdLst>
                    <a:ahLst/>
                    <a:rect l="textAreaLeft" t="textAreaTop" r="textAreaRight" b="textAreaBottom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10800" bIns="1080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85" name="Freeform 1084"/>
                  <p:cNvSpPr/>
                  <p:nvPr/>
                </p:nvSpPr>
                <p:spPr>
                  <a:xfrm>
                    <a:off x="9216720" y="6089040"/>
                    <a:ext cx="1440" cy="10800"/>
                  </a:xfrm>
                  <a:custGeom>
                    <a:avLst/>
                    <a:gdLst>
                      <a:gd name="textAreaLeft" fmla="*/ 0 w 1440"/>
                      <a:gd name="textAreaRight" fmla="*/ 1800 w 1440"/>
                      <a:gd name="textAreaTop" fmla="*/ 0 h 10800"/>
                      <a:gd name="textAreaBottom" fmla="*/ 11160 h 10800"/>
                    </a:gdLst>
                    <a:ahLst/>
                    <a:rect l="textAreaLeft" t="textAreaTop" r="textAreaRight" b="textAreaBottom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3840" bIns="-338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86" name="Freeform 1085"/>
                  <p:cNvSpPr/>
                  <p:nvPr/>
                </p:nvSpPr>
                <p:spPr>
                  <a:xfrm>
                    <a:off x="9217080" y="6043320"/>
                    <a:ext cx="82080" cy="46440"/>
                  </a:xfrm>
                  <a:custGeom>
                    <a:avLst/>
                    <a:gdLst>
                      <a:gd name="textAreaLeft" fmla="*/ 0 w 82080"/>
                      <a:gd name="textAreaRight" fmla="*/ 82440 w 82080"/>
                      <a:gd name="textAreaTop" fmla="*/ 0 h 46440"/>
                      <a:gd name="textAreaBottom" fmla="*/ 46800 h 46440"/>
                    </a:gdLst>
                    <a:ahLst/>
                    <a:rect l="textAreaLeft" t="textAreaTop" r="textAreaRight" b="textAreaBottom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1800" bIns="180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87" name="Freeform 1086"/>
                  <p:cNvSpPr/>
                  <p:nvPr/>
                </p:nvSpPr>
                <p:spPr>
                  <a:xfrm>
                    <a:off x="9222480" y="6091560"/>
                    <a:ext cx="167760" cy="53280"/>
                  </a:xfrm>
                  <a:custGeom>
                    <a:avLst/>
                    <a:gdLst>
                      <a:gd name="textAreaLeft" fmla="*/ 0 w 167760"/>
                      <a:gd name="textAreaRight" fmla="*/ 168120 w 167760"/>
                      <a:gd name="textAreaTop" fmla="*/ 0 h 53280"/>
                      <a:gd name="textAreaBottom" fmla="*/ 53640 h 53280"/>
                    </a:gdLst>
                    <a:ahLst/>
                    <a:rect l="textAreaLeft" t="textAreaTop" r="textAreaRight" b="textAreaBottom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8640" bIns="86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88" name="Freeform 1087"/>
                  <p:cNvSpPr/>
                  <p:nvPr/>
                </p:nvSpPr>
                <p:spPr>
                  <a:xfrm flipV="1">
                    <a:off x="9390600" y="6087240"/>
                    <a:ext cx="68400" cy="55080"/>
                  </a:xfrm>
                  <a:custGeom>
                    <a:avLst/>
                    <a:gdLst>
                      <a:gd name="textAreaLeft" fmla="*/ 0 w 68400"/>
                      <a:gd name="textAreaRight" fmla="*/ 68760 w 68400"/>
                      <a:gd name="textAreaTop" fmla="*/ -360 h 55080"/>
                      <a:gd name="textAreaBottom" fmla="*/ 55080 h 55080"/>
                    </a:gdLst>
                    <a:ahLst/>
                    <a:rect l="textAreaLeft" t="textAreaTop" r="textAreaRight" b="textAreaBottom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10440" bIns="104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2189" name="Group 590"/>
                <p:cNvGrpSpPr/>
                <p:nvPr/>
              </p:nvGrpSpPr>
              <p:grpSpPr>
                <a:xfrm>
                  <a:off x="7774200" y="5281200"/>
                  <a:ext cx="345240" cy="320040"/>
                  <a:chOff x="7774200" y="5281200"/>
                  <a:chExt cx="345240" cy="320040"/>
                </a:xfrm>
              </p:grpSpPr>
              <p:pic>
                <p:nvPicPr>
                  <p:cNvPr id="2190" name="Picture 591" descr="desktop_computer_stylized_medium"/>
                  <p:cNvPicPr/>
                  <p:nvPr/>
                </p:nvPicPr>
                <p:blipFill>
                  <a:blip r:embed="rId31"/>
                  <a:stretch/>
                </p:blipFill>
                <p:spPr>
                  <a:xfrm flipH="1">
                    <a:off x="7774200" y="5281200"/>
                    <a:ext cx="345240" cy="3200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sp>
                <p:nvSpPr>
                  <p:cNvPr id="2191" name="Freeform 592"/>
                  <p:cNvSpPr/>
                  <p:nvPr/>
                </p:nvSpPr>
                <p:spPr>
                  <a:xfrm flipH="1">
                    <a:off x="7921440" y="5311800"/>
                    <a:ext cx="162720" cy="146520"/>
                  </a:xfrm>
                  <a:custGeom>
                    <a:avLst/>
                    <a:gdLst>
                      <a:gd name="textAreaLeft" fmla="*/ 360 w 162720"/>
                      <a:gd name="textAreaRight" fmla="*/ 163440 w 162720"/>
                      <a:gd name="textAreaTop" fmla="*/ 0 h 146520"/>
                      <a:gd name="textAreaBottom" fmla="*/ 146880 h 146520"/>
                    </a:gdLst>
                    <a:ahLst/>
                    <a:rect l="textAreaLeft" t="textAreaTop" r="textAreaRight" b="textAreaBottom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81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2192" name="Group 590"/>
                <p:cNvGrpSpPr/>
                <p:nvPr/>
              </p:nvGrpSpPr>
              <p:grpSpPr>
                <a:xfrm>
                  <a:off x="8154360" y="5504760"/>
                  <a:ext cx="345240" cy="320040"/>
                  <a:chOff x="8154360" y="5504760"/>
                  <a:chExt cx="345240" cy="320040"/>
                </a:xfrm>
              </p:grpSpPr>
              <p:pic>
                <p:nvPicPr>
                  <p:cNvPr id="2193" name="Picture 591" descr="desktop_computer_stylized_medium"/>
                  <p:cNvPicPr/>
                  <p:nvPr/>
                </p:nvPicPr>
                <p:blipFill>
                  <a:blip r:embed="rId32"/>
                  <a:stretch/>
                </p:blipFill>
                <p:spPr>
                  <a:xfrm flipH="1">
                    <a:off x="8154360" y="5504760"/>
                    <a:ext cx="345240" cy="3200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sp>
                <p:nvSpPr>
                  <p:cNvPr id="2194" name="Freeform 592"/>
                  <p:cNvSpPr/>
                  <p:nvPr/>
                </p:nvSpPr>
                <p:spPr>
                  <a:xfrm flipH="1">
                    <a:off x="8301240" y="5535360"/>
                    <a:ext cx="162720" cy="146520"/>
                  </a:xfrm>
                  <a:custGeom>
                    <a:avLst/>
                    <a:gdLst>
                      <a:gd name="textAreaLeft" fmla="*/ 360 w 162720"/>
                      <a:gd name="textAreaRight" fmla="*/ 163440 w 162720"/>
                      <a:gd name="textAreaTop" fmla="*/ 0 h 146520"/>
                      <a:gd name="textAreaBottom" fmla="*/ 146880 h 146520"/>
                    </a:gdLst>
                    <a:ahLst/>
                    <a:rect l="textAreaLeft" t="textAreaTop" r="textAreaRight" b="textAreaBottom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81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2195" name="Group 590"/>
                <p:cNvGrpSpPr/>
                <p:nvPr/>
              </p:nvGrpSpPr>
              <p:grpSpPr>
                <a:xfrm>
                  <a:off x="8552520" y="5526000"/>
                  <a:ext cx="345240" cy="320040"/>
                  <a:chOff x="8552520" y="5526000"/>
                  <a:chExt cx="345240" cy="320040"/>
                </a:xfrm>
              </p:grpSpPr>
              <p:pic>
                <p:nvPicPr>
                  <p:cNvPr id="2196" name="Picture 591" descr="desktop_computer_stylized_medium"/>
                  <p:cNvPicPr/>
                  <p:nvPr/>
                </p:nvPicPr>
                <p:blipFill>
                  <a:blip r:embed="rId33"/>
                  <a:stretch/>
                </p:blipFill>
                <p:spPr>
                  <a:xfrm flipH="1">
                    <a:off x="8552520" y="5526000"/>
                    <a:ext cx="345240" cy="3200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sp>
                <p:nvSpPr>
                  <p:cNvPr id="2197" name="Freeform 592"/>
                  <p:cNvSpPr/>
                  <p:nvPr/>
                </p:nvSpPr>
                <p:spPr>
                  <a:xfrm flipH="1">
                    <a:off x="8699400" y="5556960"/>
                    <a:ext cx="162720" cy="146520"/>
                  </a:xfrm>
                  <a:custGeom>
                    <a:avLst/>
                    <a:gdLst>
                      <a:gd name="textAreaLeft" fmla="*/ 360 w 162720"/>
                      <a:gd name="textAreaRight" fmla="*/ 163440 w 162720"/>
                      <a:gd name="textAreaTop" fmla="*/ 0 h 146520"/>
                      <a:gd name="textAreaBottom" fmla="*/ 146880 h 146520"/>
                    </a:gdLst>
                    <a:ahLst/>
                    <a:rect l="textAreaLeft" t="textAreaTop" r="textAreaRight" b="textAreaBottom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81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2198" name="Group 1064"/>
                <p:cNvGrpSpPr/>
                <p:nvPr/>
              </p:nvGrpSpPr>
              <p:grpSpPr>
                <a:xfrm>
                  <a:off x="9534600" y="5795280"/>
                  <a:ext cx="318960" cy="257040"/>
                  <a:chOff x="9534600" y="5795280"/>
                  <a:chExt cx="318960" cy="257040"/>
                </a:xfrm>
              </p:grpSpPr>
              <p:pic>
                <p:nvPicPr>
                  <p:cNvPr id="2199" name="Picture 1065" descr="antenna_stylized"/>
                  <p:cNvPicPr/>
                  <p:nvPr/>
                </p:nvPicPr>
                <p:blipFill>
                  <a:blip r:embed="rId34"/>
                  <a:stretch/>
                </p:blipFill>
                <p:spPr>
                  <a:xfrm>
                    <a:off x="9534600" y="5795280"/>
                    <a:ext cx="316440" cy="1386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2200" name="Picture 1066" descr="laptop_keyboard"/>
                  <p:cNvPicPr/>
                  <p:nvPr/>
                </p:nvPicPr>
                <p:blipFill>
                  <a:blip r:embed="rId35"/>
                  <a:stretch/>
                </p:blipFill>
                <p:spPr>
                  <a:xfrm flipH="1" rot="109200">
                    <a:off x="9550080" y="5949360"/>
                    <a:ext cx="260640" cy="986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sp>
                <p:nvSpPr>
                  <p:cNvPr id="2201" name="Freeform 1067"/>
                  <p:cNvSpPr/>
                  <p:nvPr/>
                </p:nvSpPr>
                <p:spPr>
                  <a:xfrm>
                    <a:off x="9636480" y="5853240"/>
                    <a:ext cx="209520" cy="128880"/>
                  </a:xfrm>
                  <a:custGeom>
                    <a:avLst/>
                    <a:gdLst>
                      <a:gd name="textAreaLeft" fmla="*/ 0 w 209520"/>
                      <a:gd name="textAreaRight" fmla="*/ 209880 w 209520"/>
                      <a:gd name="textAreaTop" fmla="*/ 0 h 128880"/>
                      <a:gd name="textAreaBottom" fmla="*/ 129240 h 128880"/>
                    </a:gdLst>
                    <a:ahLst/>
                    <a:rect l="textAreaLeft" t="textAreaTop" r="textAreaRight" b="textAreaBottom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pic>
                <p:nvPicPr>
                  <p:cNvPr id="2202" name="Picture 1068" descr="screen"/>
                  <p:cNvPicPr/>
                  <p:nvPr/>
                </p:nvPicPr>
                <p:blipFill>
                  <a:blip r:embed="rId36"/>
                  <a:stretch/>
                </p:blipFill>
                <p:spPr>
                  <a:xfrm>
                    <a:off x="9646920" y="5856480"/>
                    <a:ext cx="190440" cy="117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sp>
                <p:nvSpPr>
                  <p:cNvPr id="2203" name="Freeform 1069"/>
                  <p:cNvSpPr/>
                  <p:nvPr/>
                </p:nvSpPr>
                <p:spPr>
                  <a:xfrm>
                    <a:off x="9674640" y="5849640"/>
                    <a:ext cx="177480" cy="23760"/>
                  </a:xfrm>
                  <a:custGeom>
                    <a:avLst/>
                    <a:gdLst>
                      <a:gd name="textAreaLeft" fmla="*/ 0 w 177480"/>
                      <a:gd name="textAreaRight" fmla="*/ 177840 w 177480"/>
                      <a:gd name="textAreaTop" fmla="*/ 0 h 23760"/>
                      <a:gd name="textAreaBottom" fmla="*/ 24120 h 23760"/>
                    </a:gdLst>
                    <a:ahLst/>
                    <a:rect l="textAreaLeft" t="textAreaTop" r="textAreaRight" b="textAreaBottom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20880" bIns="-2088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204" name="Freeform 1070"/>
                  <p:cNvSpPr/>
                  <p:nvPr/>
                </p:nvSpPr>
                <p:spPr>
                  <a:xfrm>
                    <a:off x="9634680" y="5849280"/>
                    <a:ext cx="48960" cy="99720"/>
                  </a:xfrm>
                  <a:custGeom>
                    <a:avLst/>
                    <a:gdLst>
                      <a:gd name="textAreaLeft" fmla="*/ 0 w 48960"/>
                      <a:gd name="textAreaRight" fmla="*/ 49320 w 48960"/>
                      <a:gd name="textAreaTop" fmla="*/ 0 h 99720"/>
                      <a:gd name="textAreaBottom" fmla="*/ 100080 h 99720"/>
                    </a:gdLst>
                    <a:ahLst/>
                    <a:rect l="textAreaLeft" t="textAreaTop" r="textAreaRight" b="textAreaBottom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205" name="Freeform 1071"/>
                  <p:cNvSpPr/>
                  <p:nvPr/>
                </p:nvSpPr>
                <p:spPr>
                  <a:xfrm>
                    <a:off x="9798120" y="5867280"/>
                    <a:ext cx="52920" cy="115200"/>
                  </a:xfrm>
                  <a:custGeom>
                    <a:avLst/>
                    <a:gdLst>
                      <a:gd name="textAreaLeft" fmla="*/ 0 w 52920"/>
                      <a:gd name="textAreaRight" fmla="*/ 53280 w 52920"/>
                      <a:gd name="textAreaTop" fmla="*/ 0 h 115200"/>
                      <a:gd name="textAreaBottom" fmla="*/ 115560 h 115200"/>
                    </a:gdLst>
                    <a:ahLst/>
                    <a:rect l="textAreaLeft" t="textAreaTop" r="textAreaRight" b="textAreaBottom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ffffff"/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206" name="Freeform 1072"/>
                  <p:cNvSpPr/>
                  <p:nvPr/>
                </p:nvSpPr>
                <p:spPr>
                  <a:xfrm>
                    <a:off x="9633960" y="5944320"/>
                    <a:ext cx="194760" cy="38520"/>
                  </a:xfrm>
                  <a:custGeom>
                    <a:avLst/>
                    <a:gdLst>
                      <a:gd name="textAreaLeft" fmla="*/ 0 w 194760"/>
                      <a:gd name="textAreaRight" fmla="*/ 195120 w 194760"/>
                      <a:gd name="textAreaTop" fmla="*/ 0 h 38520"/>
                      <a:gd name="textAreaBottom" fmla="*/ 38880 h 38520"/>
                    </a:gdLst>
                    <a:ahLst/>
                    <a:rect l="textAreaLeft" t="textAreaTop" r="textAreaRight" b="textAreaBottom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cc"/>
                      </a:gs>
                      <a:gs pos="100000">
                        <a:srgbClr val="ffff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6120" bIns="-612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207" name="Freeform 1073"/>
                  <p:cNvSpPr/>
                  <p:nvPr/>
                </p:nvSpPr>
                <p:spPr>
                  <a:xfrm>
                    <a:off x="9804240" y="5868360"/>
                    <a:ext cx="49320" cy="115560"/>
                  </a:xfrm>
                  <a:custGeom>
                    <a:avLst/>
                    <a:gdLst>
                      <a:gd name="textAreaLeft" fmla="*/ 0 w 49320"/>
                      <a:gd name="textAreaRight" fmla="*/ 49680 w 49320"/>
                      <a:gd name="textAreaTop" fmla="*/ 0 h 115560"/>
                      <a:gd name="textAreaBottom" fmla="*/ 115920 h 115560"/>
                    </a:gdLst>
                    <a:ahLst/>
                    <a:rect l="textAreaLeft" t="textAreaTop" r="textAreaRight" b="textAreaBottom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208" name="Freeform 1074"/>
                  <p:cNvSpPr/>
                  <p:nvPr/>
                </p:nvSpPr>
                <p:spPr>
                  <a:xfrm>
                    <a:off x="9634320" y="5949720"/>
                    <a:ext cx="173160" cy="38160"/>
                  </a:xfrm>
                  <a:custGeom>
                    <a:avLst/>
                    <a:gdLst>
                      <a:gd name="textAreaLeft" fmla="*/ 0 w 173160"/>
                      <a:gd name="textAreaRight" fmla="*/ 173520 w 173160"/>
                      <a:gd name="textAreaTop" fmla="*/ 0 h 38160"/>
                      <a:gd name="textAreaBottom" fmla="*/ 38520 h 38160"/>
                    </a:gdLst>
                    <a:ahLst/>
                    <a:rect l="textAreaLeft" t="textAreaTop" r="textAreaRight" b="textAreaBottom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6480" bIns="-648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grpSp>
                <p:nvGrpSpPr>
                  <p:cNvPr id="2209" name="Group 1075"/>
                  <p:cNvGrpSpPr/>
                  <p:nvPr/>
                </p:nvGrpSpPr>
                <p:grpSpPr>
                  <a:xfrm>
                    <a:off x="9631440" y="5990760"/>
                    <a:ext cx="58680" cy="22680"/>
                    <a:chOff x="9631440" y="5990760"/>
                    <a:chExt cx="58680" cy="22680"/>
                  </a:xfrm>
                </p:grpSpPr>
                <p:sp>
                  <p:nvSpPr>
                    <p:cNvPr id="2210" name="Freeform 1076"/>
                    <p:cNvSpPr/>
                    <p:nvPr/>
                  </p:nvSpPr>
                  <p:spPr>
                    <a:xfrm>
                      <a:off x="9631440" y="5990760"/>
                      <a:ext cx="58680" cy="22680"/>
                    </a:xfrm>
                    <a:custGeom>
                      <a:avLst/>
                      <a:gdLst>
                        <a:gd name="textAreaLeft" fmla="*/ 0 w 58680"/>
                        <a:gd name="textAreaRight" fmla="*/ 59040 w 58680"/>
                        <a:gd name="textAreaTop" fmla="*/ 0 h 22680"/>
                        <a:gd name="textAreaBottom" fmla="*/ 23040 h 22680"/>
                      </a:gdLst>
                      <a:ahLst/>
                      <a:rect l="textAreaLeft" t="textAreaTop" r="textAreaRight" b="textAreaBottom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21960" bIns="-219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211" name="Freeform 1077"/>
                    <p:cNvSpPr/>
                    <p:nvPr/>
                  </p:nvSpPr>
                  <p:spPr>
                    <a:xfrm>
                      <a:off x="9632520" y="5991120"/>
                      <a:ext cx="56520" cy="21240"/>
                    </a:xfrm>
                    <a:custGeom>
                      <a:avLst/>
                      <a:gdLst>
                        <a:gd name="textAreaLeft" fmla="*/ 0 w 56520"/>
                        <a:gd name="textAreaRight" fmla="*/ 56880 w 56520"/>
                        <a:gd name="textAreaTop" fmla="*/ 0 h 21240"/>
                        <a:gd name="textAreaBottom" fmla="*/ 21600 h 21240"/>
                      </a:gdLst>
                      <a:ahLst/>
                      <a:rect l="textAreaLeft" t="textAreaTop" r="textAreaRight" b="textAreaBottom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23400" bIns="-234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212" name="Freeform 1078"/>
                    <p:cNvSpPr/>
                    <p:nvPr/>
                  </p:nvSpPr>
                  <p:spPr>
                    <a:xfrm>
                      <a:off x="9636840" y="5999760"/>
                      <a:ext cx="19800" cy="6480"/>
                    </a:xfrm>
                    <a:custGeom>
                      <a:avLst/>
                      <a:gdLst>
                        <a:gd name="textAreaLeft" fmla="*/ 0 w 19800"/>
                        <a:gd name="textAreaRight" fmla="*/ 20160 w 19800"/>
                        <a:gd name="textAreaTop" fmla="*/ 0 h 6480"/>
                        <a:gd name="textAreaBottom" fmla="*/ 6840 h 6480"/>
                      </a:gdLst>
                      <a:ahLst/>
                      <a:rect l="textAreaLeft" t="textAreaTop" r="textAreaRight" b="textAreaBottom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38160" bIns="-381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213" name="Freeform 1079"/>
                    <p:cNvSpPr/>
                    <p:nvPr/>
                  </p:nvSpPr>
                  <p:spPr>
                    <a:xfrm>
                      <a:off x="9636120" y="6003000"/>
                      <a:ext cx="14760" cy="3960"/>
                    </a:xfrm>
                    <a:custGeom>
                      <a:avLst/>
                      <a:gdLst>
                        <a:gd name="textAreaLeft" fmla="*/ 0 w 14760"/>
                        <a:gd name="textAreaRight" fmla="*/ 15120 w 14760"/>
                        <a:gd name="textAreaTop" fmla="*/ 0 h 3960"/>
                        <a:gd name="textAreaBottom" fmla="*/ 4320 h 3960"/>
                      </a:gdLst>
                      <a:ahLst/>
                      <a:rect l="textAreaLeft" t="textAreaTop" r="textAreaRight" b="textAreaBottom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40680" bIns="-406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214" name="Freeform 1080"/>
                    <p:cNvSpPr/>
                    <p:nvPr/>
                  </p:nvSpPr>
                  <p:spPr>
                    <a:xfrm>
                      <a:off x="9653400" y="6004080"/>
                      <a:ext cx="19800" cy="6840"/>
                    </a:xfrm>
                    <a:custGeom>
                      <a:avLst/>
                      <a:gdLst>
                        <a:gd name="textAreaLeft" fmla="*/ 0 w 19800"/>
                        <a:gd name="textAreaRight" fmla="*/ 20160 w 19800"/>
                        <a:gd name="textAreaTop" fmla="*/ 0 h 6840"/>
                        <a:gd name="textAreaBottom" fmla="*/ 7200 h 6840"/>
                      </a:gdLst>
                      <a:ahLst/>
                      <a:rect l="textAreaLeft" t="textAreaTop" r="textAreaRight" b="textAreaBottom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37800" bIns="-37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215" name="Freeform 1081"/>
                    <p:cNvSpPr/>
                    <p:nvPr/>
                  </p:nvSpPr>
                  <p:spPr>
                    <a:xfrm>
                      <a:off x="9652680" y="6007680"/>
                      <a:ext cx="14760" cy="3960"/>
                    </a:xfrm>
                    <a:custGeom>
                      <a:avLst/>
                      <a:gdLst>
                        <a:gd name="textAreaLeft" fmla="*/ 0 w 14760"/>
                        <a:gd name="textAreaRight" fmla="*/ 15120 w 14760"/>
                        <a:gd name="textAreaTop" fmla="*/ 0 h 3960"/>
                        <a:gd name="textAreaBottom" fmla="*/ 4320 h 3960"/>
                      </a:gdLst>
                      <a:ahLst/>
                      <a:rect l="textAreaLeft" t="textAreaTop" r="textAreaRight" b="textAreaBottom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40680" bIns="-406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</p:grpSp>
              <p:sp>
                <p:nvSpPr>
                  <p:cNvPr id="2216" name="Freeform 1082"/>
                  <p:cNvSpPr/>
                  <p:nvPr/>
                </p:nvSpPr>
                <p:spPr>
                  <a:xfrm>
                    <a:off x="9732240" y="5994000"/>
                    <a:ext cx="70920" cy="50040"/>
                  </a:xfrm>
                  <a:custGeom>
                    <a:avLst/>
                    <a:gdLst>
                      <a:gd name="textAreaLeft" fmla="*/ 0 w 70920"/>
                      <a:gd name="textAreaRight" fmla="*/ 71280 w 70920"/>
                      <a:gd name="textAreaTop" fmla="*/ 0 h 50040"/>
                      <a:gd name="textAreaBottom" fmla="*/ 50400 h 50040"/>
                    </a:gdLst>
                    <a:ahLst/>
                    <a:rect l="textAreaLeft" t="textAreaTop" r="textAreaRight" b="textAreaBottom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5400" bIns="540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217" name="Freeform 1083"/>
                  <p:cNvSpPr/>
                  <p:nvPr/>
                </p:nvSpPr>
                <p:spPr>
                  <a:xfrm>
                    <a:off x="9550080" y="5998320"/>
                    <a:ext cx="182160" cy="45360"/>
                  </a:xfrm>
                  <a:custGeom>
                    <a:avLst/>
                    <a:gdLst>
                      <a:gd name="textAreaLeft" fmla="*/ 0 w 182160"/>
                      <a:gd name="textAreaRight" fmla="*/ 182520 w 182160"/>
                      <a:gd name="textAreaTop" fmla="*/ 0 h 45360"/>
                      <a:gd name="textAreaBottom" fmla="*/ 45720 h 45360"/>
                    </a:gdLst>
                    <a:ahLst/>
                    <a:rect l="textAreaLeft" t="textAreaTop" r="textAreaRight" b="textAreaBottom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720" bIns="72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218" name="Freeform 1084"/>
                  <p:cNvSpPr/>
                  <p:nvPr/>
                </p:nvSpPr>
                <p:spPr>
                  <a:xfrm>
                    <a:off x="9550440" y="5989680"/>
                    <a:ext cx="1440" cy="9000"/>
                  </a:xfrm>
                  <a:custGeom>
                    <a:avLst/>
                    <a:gdLst>
                      <a:gd name="textAreaLeft" fmla="*/ 0 w 1440"/>
                      <a:gd name="textAreaRight" fmla="*/ 1800 w 1440"/>
                      <a:gd name="textAreaTop" fmla="*/ 0 h 9000"/>
                      <a:gd name="textAreaBottom" fmla="*/ 9360 h 9000"/>
                    </a:gdLst>
                    <a:ahLst/>
                    <a:rect l="textAreaLeft" t="textAreaTop" r="textAreaRight" b="textAreaBottom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5640" bIns="-356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219" name="Freeform 1085"/>
                  <p:cNvSpPr/>
                  <p:nvPr/>
                </p:nvSpPr>
                <p:spPr>
                  <a:xfrm>
                    <a:off x="9550440" y="5951880"/>
                    <a:ext cx="84600" cy="38160"/>
                  </a:xfrm>
                  <a:custGeom>
                    <a:avLst/>
                    <a:gdLst>
                      <a:gd name="textAreaLeft" fmla="*/ 0 w 84600"/>
                      <a:gd name="textAreaRight" fmla="*/ 84960 w 84600"/>
                      <a:gd name="textAreaTop" fmla="*/ 0 h 38160"/>
                      <a:gd name="textAreaBottom" fmla="*/ 38520 h 38160"/>
                    </a:gdLst>
                    <a:ahLst/>
                    <a:rect l="textAreaLeft" t="textAreaTop" r="textAreaRight" b="textAreaBottom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6480" bIns="-648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220" name="Freeform 1086"/>
                  <p:cNvSpPr/>
                  <p:nvPr/>
                </p:nvSpPr>
                <p:spPr>
                  <a:xfrm>
                    <a:off x="9556200" y="5991840"/>
                    <a:ext cx="172800" cy="43920"/>
                  </a:xfrm>
                  <a:custGeom>
                    <a:avLst/>
                    <a:gdLst>
                      <a:gd name="textAreaLeft" fmla="*/ 0 w 172800"/>
                      <a:gd name="textAreaRight" fmla="*/ 173160 w 172800"/>
                      <a:gd name="textAreaTop" fmla="*/ 0 h 43920"/>
                      <a:gd name="textAreaBottom" fmla="*/ 44280 h 43920"/>
                    </a:gdLst>
                    <a:ahLst/>
                    <a:rect l="textAreaLeft" t="textAreaTop" r="textAreaRight" b="textAreaBottom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720" bIns="-72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221" name="Freeform 1087"/>
                  <p:cNvSpPr/>
                  <p:nvPr/>
                </p:nvSpPr>
                <p:spPr>
                  <a:xfrm flipV="1">
                    <a:off x="9729000" y="5988600"/>
                    <a:ext cx="70200" cy="45360"/>
                  </a:xfrm>
                  <a:custGeom>
                    <a:avLst/>
                    <a:gdLst>
                      <a:gd name="textAreaLeft" fmla="*/ 0 w 70200"/>
                      <a:gd name="textAreaRight" fmla="*/ 70560 w 70200"/>
                      <a:gd name="textAreaTop" fmla="*/ 360 h 45360"/>
                      <a:gd name="textAreaBottom" fmla="*/ 46080 h 45360"/>
                    </a:gdLst>
                    <a:ahLst/>
                    <a:rect l="textAreaLeft" t="textAreaTop" r="textAreaRight" b="textAreaBottom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720" bIns="72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2222" name="Group 983"/>
              <p:cNvGrpSpPr/>
              <p:nvPr/>
            </p:nvGrpSpPr>
            <p:grpSpPr>
              <a:xfrm>
                <a:off x="10017720" y="5636520"/>
                <a:ext cx="171360" cy="348480"/>
                <a:chOff x="10017720" y="5636520"/>
                <a:chExt cx="171360" cy="348480"/>
              </a:xfrm>
            </p:grpSpPr>
            <p:sp>
              <p:nvSpPr>
                <p:cNvPr id="2223" name="Freeform 984"/>
                <p:cNvSpPr/>
                <p:nvPr/>
              </p:nvSpPr>
              <p:spPr>
                <a:xfrm>
                  <a:off x="10153440" y="5636880"/>
                  <a:ext cx="33840" cy="332640"/>
                </a:xfrm>
                <a:custGeom>
                  <a:avLst/>
                  <a:gdLst>
                    <a:gd name="textAreaLeft" fmla="*/ 0 w 33840"/>
                    <a:gd name="textAreaRight" fmla="*/ 34200 w 33840"/>
                    <a:gd name="textAreaTop" fmla="*/ 0 h 332640"/>
                    <a:gd name="textAreaBottom" fmla="*/ 333000 h 332640"/>
                  </a:gdLst>
                  <a:ahLst/>
                  <a:rect l="textAreaLeft" t="textAreaTop" r="textAreaRight" b="textAreaBottom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224" name="Rectangle 985"/>
                <p:cNvSpPr/>
                <p:nvPr/>
              </p:nvSpPr>
              <p:spPr>
                <a:xfrm>
                  <a:off x="10026360" y="5636520"/>
                  <a:ext cx="125640" cy="332280"/>
                </a:xfrm>
                <a:prstGeom prst="rect">
                  <a:avLst/>
                </a:pr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225" name="Freeform 986"/>
                <p:cNvSpPr/>
                <p:nvPr/>
              </p:nvSpPr>
              <p:spPr>
                <a:xfrm>
                  <a:off x="10159920" y="5657040"/>
                  <a:ext cx="19800" cy="307800"/>
                </a:xfrm>
                <a:custGeom>
                  <a:avLst/>
                  <a:gdLst>
                    <a:gd name="textAreaLeft" fmla="*/ 0 w 19800"/>
                    <a:gd name="textAreaRight" fmla="*/ 20160 w 19800"/>
                    <a:gd name="textAreaTop" fmla="*/ 0 h 307800"/>
                    <a:gd name="textAreaBottom" fmla="*/ 308160 h 307800"/>
                  </a:gdLst>
                  <a:ahLst/>
                  <a:rect l="textAreaLeft" t="textAreaTop" r="textAreaRight" b="textAreaBottom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226" name="Freeform 987"/>
                <p:cNvSpPr/>
                <p:nvPr/>
              </p:nvSpPr>
              <p:spPr>
                <a:xfrm>
                  <a:off x="10155600" y="5812920"/>
                  <a:ext cx="31320" cy="27000"/>
                </a:xfrm>
                <a:custGeom>
                  <a:avLst/>
                  <a:gdLst>
                    <a:gd name="textAreaLeft" fmla="*/ 0 w 31320"/>
                    <a:gd name="textAreaRight" fmla="*/ 31680 w 31320"/>
                    <a:gd name="textAreaTop" fmla="*/ 0 h 27000"/>
                    <a:gd name="textAreaBottom" fmla="*/ 27360 h 27000"/>
                  </a:gdLst>
                  <a:ahLst/>
                  <a:rect l="textAreaLeft" t="textAreaTop" r="textAreaRight" b="textAreaBottom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7640" bIns="-1764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227" name="Rectangle 988"/>
                <p:cNvSpPr/>
                <p:nvPr/>
              </p:nvSpPr>
              <p:spPr>
                <a:xfrm>
                  <a:off x="10026360" y="5674320"/>
                  <a:ext cx="71640" cy="648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8160" bIns="-381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grpSp>
              <p:nvGrpSpPr>
                <p:cNvPr id="2228" name="Group 989"/>
                <p:cNvGrpSpPr/>
                <p:nvPr/>
              </p:nvGrpSpPr>
              <p:grpSpPr>
                <a:xfrm>
                  <a:off x="10091160" y="5670720"/>
                  <a:ext cx="69120" cy="21600"/>
                  <a:chOff x="10091160" y="5670720"/>
                  <a:chExt cx="69120" cy="21600"/>
                </a:xfrm>
              </p:grpSpPr>
              <p:sp>
                <p:nvSpPr>
                  <p:cNvPr id="2229" name="AutoShape 990"/>
                  <p:cNvSpPr/>
                  <p:nvPr/>
                </p:nvSpPr>
                <p:spPr>
                  <a:xfrm>
                    <a:off x="10091160" y="5670720"/>
                    <a:ext cx="69120" cy="216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29160" bIns="-2916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  <p:sp>
                <p:nvSpPr>
                  <p:cNvPr id="2230" name="AutoShape 991"/>
                  <p:cNvSpPr/>
                  <p:nvPr/>
                </p:nvSpPr>
                <p:spPr>
                  <a:xfrm>
                    <a:off x="10092240" y="5673240"/>
                    <a:ext cx="66600" cy="1692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3120" bIns="-3312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</p:grpSp>
            <p:sp>
              <p:nvSpPr>
                <p:cNvPr id="2231" name="Rectangle 992"/>
                <p:cNvSpPr/>
                <p:nvPr/>
              </p:nvSpPr>
              <p:spPr>
                <a:xfrm>
                  <a:off x="10027440" y="5722920"/>
                  <a:ext cx="71640" cy="648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8160" bIns="-381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grpSp>
              <p:nvGrpSpPr>
                <p:cNvPr id="2232" name="Group 993"/>
                <p:cNvGrpSpPr/>
                <p:nvPr/>
              </p:nvGrpSpPr>
              <p:grpSpPr>
                <a:xfrm>
                  <a:off x="10091160" y="5718240"/>
                  <a:ext cx="69120" cy="19080"/>
                  <a:chOff x="10091160" y="5718240"/>
                  <a:chExt cx="69120" cy="19080"/>
                </a:xfrm>
              </p:grpSpPr>
              <p:sp>
                <p:nvSpPr>
                  <p:cNvPr id="2233" name="AutoShape 994"/>
                  <p:cNvSpPr/>
                  <p:nvPr/>
                </p:nvSpPr>
                <p:spPr>
                  <a:xfrm>
                    <a:off x="10091160" y="5718240"/>
                    <a:ext cx="69120" cy="1908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0960" bIns="-3096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  <p:sp>
                <p:nvSpPr>
                  <p:cNvPr id="2234" name="AutoShape 995"/>
                  <p:cNvSpPr/>
                  <p:nvPr/>
                </p:nvSpPr>
                <p:spPr>
                  <a:xfrm>
                    <a:off x="10092240" y="5720400"/>
                    <a:ext cx="66600" cy="147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4560" bIns="-3456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</p:grpSp>
            <p:sp>
              <p:nvSpPr>
                <p:cNvPr id="2235" name="Rectangle 996"/>
                <p:cNvSpPr/>
                <p:nvPr/>
              </p:nvSpPr>
              <p:spPr>
                <a:xfrm>
                  <a:off x="10027440" y="5771160"/>
                  <a:ext cx="71640" cy="648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8160" bIns="-381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236" name="Rectangle 997"/>
                <p:cNvSpPr/>
                <p:nvPr/>
              </p:nvSpPr>
              <p:spPr>
                <a:xfrm>
                  <a:off x="10028880" y="5815080"/>
                  <a:ext cx="71640" cy="648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8160" bIns="-381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grpSp>
              <p:nvGrpSpPr>
                <p:cNvPr id="2237" name="Group 998"/>
                <p:cNvGrpSpPr/>
                <p:nvPr/>
              </p:nvGrpSpPr>
              <p:grpSpPr>
                <a:xfrm>
                  <a:off x="10089720" y="5813640"/>
                  <a:ext cx="69120" cy="19080"/>
                  <a:chOff x="10089720" y="5813640"/>
                  <a:chExt cx="69120" cy="19080"/>
                </a:xfrm>
              </p:grpSpPr>
              <p:sp>
                <p:nvSpPr>
                  <p:cNvPr id="2238" name="AutoShape 999"/>
                  <p:cNvSpPr/>
                  <p:nvPr/>
                </p:nvSpPr>
                <p:spPr>
                  <a:xfrm>
                    <a:off x="10089720" y="5813640"/>
                    <a:ext cx="69120" cy="1908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0960" bIns="-3096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  <p:sp>
                <p:nvSpPr>
                  <p:cNvPr id="2239" name="AutoShape 1000"/>
                  <p:cNvSpPr/>
                  <p:nvPr/>
                </p:nvSpPr>
                <p:spPr>
                  <a:xfrm>
                    <a:off x="10091160" y="5813640"/>
                    <a:ext cx="66600" cy="1692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3120" bIns="-3312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</p:grpSp>
            <p:sp>
              <p:nvSpPr>
                <p:cNvPr id="2240" name="Freeform 1001"/>
                <p:cNvSpPr/>
                <p:nvPr/>
              </p:nvSpPr>
              <p:spPr>
                <a:xfrm>
                  <a:off x="10155960" y="5771160"/>
                  <a:ext cx="31320" cy="27000"/>
                </a:xfrm>
                <a:custGeom>
                  <a:avLst/>
                  <a:gdLst>
                    <a:gd name="textAreaLeft" fmla="*/ 0 w 31320"/>
                    <a:gd name="textAreaRight" fmla="*/ 31680 w 31320"/>
                    <a:gd name="textAreaTop" fmla="*/ 0 h 27000"/>
                    <a:gd name="textAreaBottom" fmla="*/ 27360 h 27000"/>
                  </a:gdLst>
                  <a:ahLst/>
                  <a:rect l="textAreaLeft" t="textAreaTop" r="textAreaRight" b="textAreaBottom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7640" bIns="-1764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grpSp>
              <p:nvGrpSpPr>
                <p:cNvPr id="2241" name="Group 1002"/>
                <p:cNvGrpSpPr/>
                <p:nvPr/>
              </p:nvGrpSpPr>
              <p:grpSpPr>
                <a:xfrm>
                  <a:off x="10089720" y="5767560"/>
                  <a:ext cx="70560" cy="19080"/>
                  <a:chOff x="10089720" y="5767560"/>
                  <a:chExt cx="70560" cy="19080"/>
                </a:xfrm>
              </p:grpSpPr>
              <p:sp>
                <p:nvSpPr>
                  <p:cNvPr id="2242" name="AutoShape 1003"/>
                  <p:cNvSpPr/>
                  <p:nvPr/>
                </p:nvSpPr>
                <p:spPr>
                  <a:xfrm>
                    <a:off x="10089720" y="5767560"/>
                    <a:ext cx="70200" cy="1908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0960" bIns="-3096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  <p:sp>
                <p:nvSpPr>
                  <p:cNvPr id="2243" name="AutoShape 1004"/>
                  <p:cNvSpPr/>
                  <p:nvPr/>
                </p:nvSpPr>
                <p:spPr>
                  <a:xfrm>
                    <a:off x="10091160" y="5770080"/>
                    <a:ext cx="69120" cy="147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4560" bIns="-3456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</p:grpSp>
            <p:sp>
              <p:nvSpPr>
                <p:cNvPr id="2244" name="Rectangle 1005"/>
                <p:cNvSpPr/>
                <p:nvPr/>
              </p:nvSpPr>
              <p:spPr>
                <a:xfrm>
                  <a:off x="10150920" y="5636520"/>
                  <a:ext cx="7920" cy="332280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245" name="Freeform 1006"/>
                <p:cNvSpPr/>
                <p:nvPr/>
              </p:nvSpPr>
              <p:spPr>
                <a:xfrm>
                  <a:off x="10158840" y="5720400"/>
                  <a:ext cx="28080" cy="30600"/>
                </a:xfrm>
                <a:custGeom>
                  <a:avLst/>
                  <a:gdLst>
                    <a:gd name="textAreaLeft" fmla="*/ 0 w 28080"/>
                    <a:gd name="textAreaRight" fmla="*/ 28440 w 28080"/>
                    <a:gd name="textAreaTop" fmla="*/ 0 h 30600"/>
                    <a:gd name="textAreaBottom" fmla="*/ 30960 h 30600"/>
                  </a:gdLst>
                  <a:ahLst/>
                  <a:rect l="textAreaLeft" t="textAreaTop" r="textAreaRight" b="textAreaBottom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4040" bIns="-1404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246" name="Freeform 1007"/>
                <p:cNvSpPr/>
                <p:nvPr/>
              </p:nvSpPr>
              <p:spPr>
                <a:xfrm>
                  <a:off x="10159200" y="5672880"/>
                  <a:ext cx="29160" cy="34560"/>
                </a:xfrm>
                <a:custGeom>
                  <a:avLst/>
                  <a:gdLst>
                    <a:gd name="textAreaLeft" fmla="*/ 0 w 29160"/>
                    <a:gd name="textAreaRight" fmla="*/ 29520 w 29160"/>
                    <a:gd name="textAreaTop" fmla="*/ 0 h 34560"/>
                    <a:gd name="textAreaBottom" fmla="*/ 34920 h 34560"/>
                  </a:gdLst>
                  <a:ahLst/>
                  <a:rect l="textAreaLeft" t="textAreaTop" r="textAreaRight" b="textAreaBottom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0080" bIns="-1008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247" name="Oval 1008"/>
                <p:cNvSpPr/>
                <p:nvPr/>
              </p:nvSpPr>
              <p:spPr>
                <a:xfrm>
                  <a:off x="10183320" y="5954040"/>
                  <a:ext cx="5760" cy="13320"/>
                </a:xfrm>
                <a:prstGeom prst="ellipse">
                  <a:avLst/>
                </a:pr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5280" bIns="-352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248" name="Freeform 1009"/>
                <p:cNvSpPr/>
                <p:nvPr/>
              </p:nvSpPr>
              <p:spPr>
                <a:xfrm>
                  <a:off x="10157760" y="5954760"/>
                  <a:ext cx="29160" cy="28800"/>
                </a:xfrm>
                <a:custGeom>
                  <a:avLst/>
                  <a:gdLst>
                    <a:gd name="textAreaLeft" fmla="*/ 0 w 29160"/>
                    <a:gd name="textAreaRight" fmla="*/ 29520 w 29160"/>
                    <a:gd name="textAreaTop" fmla="*/ 0 h 28800"/>
                    <a:gd name="textAreaBottom" fmla="*/ 29160 h 28800"/>
                  </a:gdLst>
                  <a:ahLst/>
                  <a:rect l="textAreaLeft" t="textAreaTop" r="textAreaRight" b="textAreaBottom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5840" bIns="-1584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249" name="AutoShape 1010"/>
                <p:cNvSpPr/>
                <p:nvPr/>
              </p:nvSpPr>
              <p:spPr>
                <a:xfrm>
                  <a:off x="10017720" y="5963400"/>
                  <a:ext cx="143640" cy="216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9160" bIns="-291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250" name="AutoShape 1011"/>
                <p:cNvSpPr/>
                <p:nvPr/>
              </p:nvSpPr>
              <p:spPr>
                <a:xfrm>
                  <a:off x="10026360" y="5969160"/>
                  <a:ext cx="127800" cy="111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44546a"/>
                    </a:gs>
                    <a:gs pos="100000">
                      <a:srgbClr val="e7e6e6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6720" bIns="-3672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251" name="Oval 1012"/>
                <p:cNvSpPr/>
                <p:nvPr/>
              </p:nvSpPr>
              <p:spPr>
                <a:xfrm>
                  <a:off x="10038240" y="5920920"/>
                  <a:ext cx="18720" cy="2016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252" name="Oval 1013"/>
                <p:cNvSpPr/>
                <p:nvPr/>
              </p:nvSpPr>
              <p:spPr>
                <a:xfrm>
                  <a:off x="10059840" y="5920920"/>
                  <a:ext cx="18720" cy="2016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253" name="Oval 1014"/>
                <p:cNvSpPr/>
                <p:nvPr/>
              </p:nvSpPr>
              <p:spPr>
                <a:xfrm>
                  <a:off x="10080360" y="5920920"/>
                  <a:ext cx="18720" cy="2016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254" name="Rectangle 1015"/>
                <p:cNvSpPr/>
                <p:nvPr/>
              </p:nvSpPr>
              <p:spPr>
                <a:xfrm>
                  <a:off x="10129320" y="5841360"/>
                  <a:ext cx="9360" cy="11016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</p:grpSp>
        </p:grpSp>
      </p:grpSp>
      <p:grpSp>
        <p:nvGrpSpPr>
          <p:cNvPr id="2255" name="Group 7"/>
          <p:cNvGrpSpPr/>
          <p:nvPr/>
        </p:nvGrpSpPr>
        <p:grpSpPr>
          <a:xfrm>
            <a:off x="7332120" y="1814040"/>
            <a:ext cx="4398480" cy="4440240"/>
            <a:chOff x="7332120" y="1814040"/>
            <a:chExt cx="4398480" cy="4440240"/>
          </a:xfrm>
        </p:grpSpPr>
        <p:sp>
          <p:nvSpPr>
            <p:cNvPr id="2256" name="Oval 613"/>
            <p:cNvSpPr/>
            <p:nvPr/>
          </p:nvSpPr>
          <p:spPr>
            <a:xfrm>
              <a:off x="7903800" y="3421800"/>
              <a:ext cx="612000" cy="50976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257" name="Oval 630"/>
            <p:cNvSpPr/>
            <p:nvPr/>
          </p:nvSpPr>
          <p:spPr>
            <a:xfrm>
              <a:off x="7712640" y="3218400"/>
              <a:ext cx="612000" cy="50976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258" name="Oval 631"/>
            <p:cNvSpPr/>
            <p:nvPr/>
          </p:nvSpPr>
          <p:spPr>
            <a:xfrm>
              <a:off x="7332120" y="3320640"/>
              <a:ext cx="612000" cy="50976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grpSp>
          <p:nvGrpSpPr>
            <p:cNvPr id="2259" name="Group 6"/>
            <p:cNvGrpSpPr/>
            <p:nvPr/>
          </p:nvGrpSpPr>
          <p:grpSpPr>
            <a:xfrm>
              <a:off x="7421760" y="1814040"/>
              <a:ext cx="4308840" cy="4440240"/>
              <a:chOff x="7421760" y="1814040"/>
              <a:chExt cx="4308840" cy="4440240"/>
            </a:xfrm>
          </p:grpSpPr>
          <p:sp>
            <p:nvSpPr>
              <p:cNvPr id="2260" name="Oval 608"/>
              <p:cNvSpPr/>
              <p:nvPr/>
            </p:nvSpPr>
            <p:spPr>
              <a:xfrm>
                <a:off x="9063000" y="5744520"/>
                <a:ext cx="612000" cy="509760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61" name="Oval 609"/>
              <p:cNvSpPr/>
              <p:nvPr/>
            </p:nvSpPr>
            <p:spPr>
              <a:xfrm>
                <a:off x="8502840" y="5429160"/>
                <a:ext cx="612000" cy="509760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62" name="Oval 610"/>
              <p:cNvSpPr/>
              <p:nvPr/>
            </p:nvSpPr>
            <p:spPr>
              <a:xfrm>
                <a:off x="8029800" y="5356080"/>
                <a:ext cx="612000" cy="509760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63" name="Oval 611"/>
              <p:cNvSpPr/>
              <p:nvPr/>
            </p:nvSpPr>
            <p:spPr>
              <a:xfrm>
                <a:off x="7689240" y="5160960"/>
                <a:ext cx="612000" cy="509760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64" name="Oval 612"/>
              <p:cNvSpPr/>
              <p:nvPr/>
            </p:nvSpPr>
            <p:spPr>
              <a:xfrm>
                <a:off x="11054520" y="3370680"/>
                <a:ext cx="612000" cy="509760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65" name="Oval 632"/>
              <p:cNvSpPr/>
              <p:nvPr/>
            </p:nvSpPr>
            <p:spPr>
              <a:xfrm>
                <a:off x="8642160" y="1896480"/>
                <a:ext cx="612000" cy="509760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66" name="Oval 633"/>
              <p:cNvSpPr/>
              <p:nvPr/>
            </p:nvSpPr>
            <p:spPr>
              <a:xfrm>
                <a:off x="7421760" y="2303640"/>
                <a:ext cx="612000" cy="509760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67" name="Oval 634"/>
              <p:cNvSpPr/>
              <p:nvPr/>
            </p:nvSpPr>
            <p:spPr>
              <a:xfrm>
                <a:off x="7680240" y="1814040"/>
                <a:ext cx="612000" cy="509760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68" name="Oval 635"/>
              <p:cNvSpPr/>
              <p:nvPr/>
            </p:nvSpPr>
            <p:spPr>
              <a:xfrm>
                <a:off x="11118600" y="4160160"/>
                <a:ext cx="612000" cy="509760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69" name="Oval 636"/>
              <p:cNvSpPr/>
              <p:nvPr/>
            </p:nvSpPr>
            <p:spPr>
              <a:xfrm>
                <a:off x="7903800" y="4780080"/>
                <a:ext cx="612000" cy="509760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70" name="Oval 637"/>
              <p:cNvSpPr/>
              <p:nvPr/>
            </p:nvSpPr>
            <p:spPr>
              <a:xfrm>
                <a:off x="9823320" y="5554800"/>
                <a:ext cx="612000" cy="509760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71" name="Oval 638"/>
              <p:cNvSpPr/>
              <p:nvPr/>
            </p:nvSpPr>
            <p:spPr>
              <a:xfrm>
                <a:off x="10085760" y="5169240"/>
                <a:ext cx="612000" cy="509760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227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692320" cy="4617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Network edge: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51000" indent="-2253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hosts: clients and servers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51000" indent="-2253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servers often in data centers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174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3" name="PlaceHolder 3"/>
          <p:cNvSpPr>
            <a:spLocks noGrp="1"/>
          </p:cNvSpPr>
          <p:nvPr>
            <p:ph type="sldNum" idx="16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80F7B2AC-1734-4958-8A4C-7ED2D0CD2C2B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10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4" dur="indefinite" restart="never" nodeType="tmRoot">
          <p:childTnLst>
            <p:seq>
              <p:cTn id="255" dur="indefinite" nodeType="mainSeq">
                <p:childTnLst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0" dur="500"/>
                                        <p:tgtEl>
                                          <p:spTgt spid="2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3" dur="50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6" dur="500"/>
                                        <p:tgtEl>
                                          <p:spTgt spid="2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9" dur="500"/>
                                        <p:tgtEl>
                                          <p:spTgt spid="2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72" dur="500"/>
                                        <p:tgtEl>
                                          <p:spTgt spid="2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Rectangle 419"/>
          <p:cNvSpPr/>
          <p:nvPr/>
        </p:nvSpPr>
        <p:spPr>
          <a:xfrm>
            <a:off x="7439040" y="3553200"/>
            <a:ext cx="986760" cy="669240"/>
          </a:xfrm>
          <a:prstGeom prst="rect">
            <a:avLst/>
          </a:pr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MS PGothic"/>
            </a:endParaRPr>
          </a:p>
        </p:txBody>
      </p:sp>
      <p:sp>
        <p:nvSpPr>
          <p:cNvPr id="2275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8000"/>
          </a:bodyPr>
          <a:p>
            <a:pPr indent="0"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a3"/>
                </a:solidFill>
                <a:latin typeface="Calibri Light"/>
              </a:rPr>
              <a:t>A closer look at Internet structure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6" name="Freeform 370"/>
          <p:cNvSpPr/>
          <p:nvPr/>
        </p:nvSpPr>
        <p:spPr>
          <a:xfrm>
            <a:off x="8985240" y="3065760"/>
            <a:ext cx="1124280" cy="1337400"/>
          </a:xfrm>
          <a:custGeom>
            <a:avLst/>
            <a:gdLst>
              <a:gd name="textAreaLeft" fmla="*/ 0 w 1124280"/>
              <a:gd name="textAreaRight" fmla="*/ 1124640 w 1124280"/>
              <a:gd name="textAreaTop" fmla="*/ 0 h 1337400"/>
              <a:gd name="textAreaBottom" fmla="*/ 1337760 h 1337400"/>
            </a:gdLst>
            <a:ahLst/>
            <a:rect l="textAreaLeft" t="textAreaTop" r="textAreaRight" b="textAreaBottom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77" name="Freeform 417"/>
          <p:cNvSpPr/>
          <p:nvPr/>
        </p:nvSpPr>
        <p:spPr>
          <a:xfrm>
            <a:off x="7274160" y="1825920"/>
            <a:ext cx="1736280" cy="1317240"/>
          </a:xfrm>
          <a:custGeom>
            <a:avLst/>
            <a:gdLst>
              <a:gd name="textAreaLeft" fmla="*/ 0 w 1736280"/>
              <a:gd name="textAreaRight" fmla="*/ 1736640 w 1736280"/>
              <a:gd name="textAreaTop" fmla="*/ 0 h 1317240"/>
              <a:gd name="textAreaBottom" fmla="*/ 1317600 h 1317240"/>
            </a:gdLst>
            <a:ahLst/>
            <a:rect l="textAreaLeft" t="textAreaTop" r="textAreaRight" b="textAreaBottom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8" name="AutoShape 420"/>
          <p:cNvSpPr/>
          <p:nvPr/>
        </p:nvSpPr>
        <p:spPr>
          <a:xfrm>
            <a:off x="7205400" y="3289320"/>
            <a:ext cx="1458720" cy="31752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ccff"/>
              </a:solidFill>
              <a:latin typeface="Arial"/>
              <a:ea typeface="MS PGothic"/>
            </a:endParaRPr>
          </a:p>
        </p:txBody>
      </p:sp>
      <p:sp>
        <p:nvSpPr>
          <p:cNvPr id="2279" name="Freeform 427"/>
          <p:cNvSpPr/>
          <p:nvPr/>
        </p:nvSpPr>
        <p:spPr>
          <a:xfrm>
            <a:off x="7712280" y="4683240"/>
            <a:ext cx="3079440" cy="1665000"/>
          </a:xfrm>
          <a:custGeom>
            <a:avLst/>
            <a:gdLst>
              <a:gd name="textAreaLeft" fmla="*/ 0 w 3079440"/>
              <a:gd name="textAreaRight" fmla="*/ 3079800 w 3079440"/>
              <a:gd name="textAreaTop" fmla="*/ 0 h 1665000"/>
              <a:gd name="textAreaBottom" fmla="*/ 1665360 h 1665000"/>
            </a:gdLst>
            <a:ahLst/>
            <a:rect l="textAreaLeft" t="textAreaTop" r="textAreaRight" b="textAreaBottom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0" name="Text Box 580"/>
          <p:cNvSpPr/>
          <p:nvPr/>
        </p:nvSpPr>
        <p:spPr>
          <a:xfrm>
            <a:off x="7564680" y="1488600"/>
            <a:ext cx="1568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mobile 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1" name="Text Box 580"/>
          <p:cNvSpPr/>
          <p:nvPr/>
        </p:nvSpPr>
        <p:spPr>
          <a:xfrm>
            <a:off x="7330680" y="4191840"/>
            <a:ext cx="195516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home 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2" name="Text Box 580"/>
          <p:cNvSpPr/>
          <p:nvPr/>
        </p:nvSpPr>
        <p:spPr>
          <a:xfrm>
            <a:off x="7170120" y="5779800"/>
            <a:ext cx="146880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enterprise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        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3" name="Freeform 371"/>
          <p:cNvSpPr/>
          <p:nvPr/>
        </p:nvSpPr>
        <p:spPr>
          <a:xfrm>
            <a:off x="10222200" y="3179520"/>
            <a:ext cx="1272960" cy="1935360"/>
          </a:xfrm>
          <a:custGeom>
            <a:avLst/>
            <a:gdLst>
              <a:gd name="textAreaLeft" fmla="*/ 0 w 1272960"/>
              <a:gd name="textAreaRight" fmla="*/ 1273320 w 1272960"/>
              <a:gd name="textAreaTop" fmla="*/ 0 h 1935360"/>
              <a:gd name="textAreaBottom" fmla="*/ 1935720 h 1935360"/>
            </a:gdLst>
            <a:ahLst/>
            <a:rect l="textAreaLeft" t="textAreaTop" r="textAreaRight" b="textAreaBottom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284" name="Group 373"/>
          <p:cNvGrpSpPr/>
          <p:nvPr/>
        </p:nvGrpSpPr>
        <p:grpSpPr>
          <a:xfrm>
            <a:off x="10837800" y="3927960"/>
            <a:ext cx="686880" cy="721440"/>
            <a:chOff x="10837800" y="3927960"/>
            <a:chExt cx="686880" cy="721440"/>
          </a:xfrm>
        </p:grpSpPr>
        <p:sp>
          <p:nvSpPr>
            <p:cNvPr id="2285" name="Freeform 381"/>
            <p:cNvSpPr/>
            <p:nvPr/>
          </p:nvSpPr>
          <p:spPr>
            <a:xfrm>
              <a:off x="11104920" y="3927960"/>
              <a:ext cx="419760" cy="720720"/>
            </a:xfrm>
            <a:custGeom>
              <a:avLst/>
              <a:gdLst>
                <a:gd name="textAreaLeft" fmla="*/ 0 w 419760"/>
                <a:gd name="textAreaRight" fmla="*/ 420120 w 419760"/>
                <a:gd name="textAreaTop" fmla="*/ 0 h 720720"/>
                <a:gd name="textAreaBottom" fmla="*/ 721080 h 720720"/>
              </a:gdLst>
              <a:ahLst/>
              <a:rect l="textAreaLeft" t="textAreaTop" r="textAreaRight" b="textAreaBottom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286" name="Freeform 382"/>
            <p:cNvSpPr/>
            <p:nvPr/>
          </p:nvSpPr>
          <p:spPr>
            <a:xfrm>
              <a:off x="10837800" y="4113360"/>
              <a:ext cx="521280" cy="535680"/>
            </a:xfrm>
            <a:custGeom>
              <a:avLst/>
              <a:gdLst>
                <a:gd name="textAreaLeft" fmla="*/ 0 w 521280"/>
                <a:gd name="textAreaRight" fmla="*/ 521640 w 521280"/>
                <a:gd name="textAreaTop" fmla="*/ 0 h 535680"/>
                <a:gd name="textAreaBottom" fmla="*/ 536040 h 535680"/>
              </a:gdLst>
              <a:ahLst/>
              <a:rect l="textAreaLeft" t="textAreaTop" r="textAreaRight" b="textAreaBottom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cxnSp>
          <p:nvCxnSpPr>
            <p:cNvPr id="2287" name="Straight Connector 383"/>
            <p:cNvCxnSpPr/>
            <p:nvPr/>
          </p:nvCxnSpPr>
          <p:spPr>
            <a:xfrm flipV="1">
              <a:off x="10891440" y="4231080"/>
              <a:ext cx="236880" cy="8028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2288" name="Straight Connector 384"/>
            <p:cNvCxnSpPr/>
            <p:nvPr/>
          </p:nvCxnSpPr>
          <p:spPr>
            <a:xfrm flipV="1">
              <a:off x="10895400" y="4483800"/>
              <a:ext cx="232920" cy="1872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2289" name="Straight Connector 385"/>
            <p:cNvCxnSpPr/>
            <p:nvPr/>
          </p:nvCxnSpPr>
          <p:spPr>
            <a:xfrm flipV="1">
              <a:off x="10895400" y="4364280"/>
              <a:ext cx="232920" cy="5292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2290" name="Straight Connector 386"/>
            <p:cNvCxnSpPr/>
            <p:nvPr/>
          </p:nvCxnSpPr>
          <p:spPr>
            <a:xfrm>
              <a:off x="10891080" y="4584600"/>
              <a:ext cx="237240" cy="36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2291" name="Straight Connector 387"/>
            <p:cNvCxnSpPr/>
            <p:nvPr/>
          </p:nvCxnSpPr>
          <p:spPr>
            <a:xfrm flipV="1">
              <a:off x="11435760" y="4053960"/>
              <a:ext cx="360" cy="507240"/>
            </a:xfrm>
            <a:prstGeom prst="straightConnector1">
              <a:avLst/>
            </a:prstGeom>
            <a:ln w="44450">
              <a:solidFill>
                <a:srgbClr val="ffffff"/>
              </a:solidFill>
              <a:prstDash val="sysDash"/>
            </a:ln>
          </p:spPr>
        </p:cxnSp>
        <p:cxnSp>
          <p:nvCxnSpPr>
            <p:cNvPr id="2292" name="Straight Connector 388"/>
            <p:cNvCxnSpPr/>
            <p:nvPr/>
          </p:nvCxnSpPr>
          <p:spPr>
            <a:xfrm>
              <a:off x="11178360" y="4129920"/>
              <a:ext cx="360" cy="519840"/>
            </a:xfrm>
            <a:prstGeom prst="straightConnector1">
              <a:avLst/>
            </a:prstGeom>
            <a:ln w="15875">
              <a:solidFill>
                <a:srgbClr val="0000a8"/>
              </a:solidFill>
            </a:ln>
          </p:spPr>
        </p:cxnSp>
      </p:grpSp>
      <p:grpSp>
        <p:nvGrpSpPr>
          <p:cNvPr id="2293" name="Group 390"/>
          <p:cNvGrpSpPr/>
          <p:nvPr/>
        </p:nvGrpSpPr>
        <p:grpSpPr>
          <a:xfrm>
            <a:off x="10771200" y="3194280"/>
            <a:ext cx="594360" cy="648000"/>
            <a:chOff x="10771200" y="3194280"/>
            <a:chExt cx="594360" cy="648000"/>
          </a:xfrm>
        </p:grpSpPr>
        <p:sp>
          <p:nvSpPr>
            <p:cNvPr id="2294" name="Freeform 398"/>
            <p:cNvSpPr/>
            <p:nvPr/>
          </p:nvSpPr>
          <p:spPr>
            <a:xfrm>
              <a:off x="11002320" y="3194280"/>
              <a:ext cx="363240" cy="647640"/>
            </a:xfrm>
            <a:custGeom>
              <a:avLst/>
              <a:gdLst>
                <a:gd name="textAreaLeft" fmla="*/ 0 w 363240"/>
                <a:gd name="textAreaRight" fmla="*/ 363600 w 363240"/>
                <a:gd name="textAreaTop" fmla="*/ 0 h 647640"/>
                <a:gd name="textAreaBottom" fmla="*/ 648000 h 647640"/>
              </a:gdLst>
              <a:ahLst/>
              <a:rect l="textAreaLeft" t="textAreaTop" r="textAreaRight" b="textAreaBottom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295" name="Freeform 399"/>
            <p:cNvSpPr/>
            <p:nvPr/>
          </p:nvSpPr>
          <p:spPr>
            <a:xfrm>
              <a:off x="10771200" y="3360600"/>
              <a:ext cx="450720" cy="481320"/>
            </a:xfrm>
            <a:custGeom>
              <a:avLst/>
              <a:gdLst>
                <a:gd name="textAreaLeft" fmla="*/ 0 w 450720"/>
                <a:gd name="textAreaRight" fmla="*/ 451080 w 450720"/>
                <a:gd name="textAreaTop" fmla="*/ 0 h 481320"/>
                <a:gd name="textAreaBottom" fmla="*/ 481680 h 481320"/>
              </a:gdLst>
              <a:ahLst/>
              <a:rect l="textAreaLeft" t="textAreaTop" r="textAreaRight" b="textAreaBottom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cxnSp>
          <p:nvCxnSpPr>
            <p:cNvPr id="2296" name="Straight Connector 400"/>
            <p:cNvCxnSpPr/>
            <p:nvPr/>
          </p:nvCxnSpPr>
          <p:spPr>
            <a:xfrm flipV="1">
              <a:off x="10817640" y="3466440"/>
              <a:ext cx="204840" cy="7236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2297" name="Straight Connector 401"/>
            <p:cNvCxnSpPr/>
            <p:nvPr/>
          </p:nvCxnSpPr>
          <p:spPr>
            <a:xfrm flipV="1">
              <a:off x="10821240" y="3693600"/>
              <a:ext cx="201240" cy="1692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2298" name="Straight Connector 402"/>
            <p:cNvCxnSpPr/>
            <p:nvPr/>
          </p:nvCxnSpPr>
          <p:spPr>
            <a:xfrm flipV="1">
              <a:off x="10821240" y="3585960"/>
              <a:ext cx="201240" cy="4788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2299" name="Straight Connector 403"/>
            <p:cNvCxnSpPr/>
            <p:nvPr/>
          </p:nvCxnSpPr>
          <p:spPr>
            <a:xfrm>
              <a:off x="10817280" y="3783960"/>
              <a:ext cx="205200" cy="36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2300" name="Straight Connector 404"/>
            <p:cNvCxnSpPr/>
            <p:nvPr/>
          </p:nvCxnSpPr>
          <p:spPr>
            <a:xfrm flipV="1">
              <a:off x="11288520" y="3307320"/>
              <a:ext cx="360" cy="455760"/>
            </a:xfrm>
            <a:prstGeom prst="straightConnector1">
              <a:avLst/>
            </a:prstGeom>
            <a:ln w="44450">
              <a:solidFill>
                <a:srgbClr val="ffffff"/>
              </a:solidFill>
              <a:prstDash val="sysDash"/>
            </a:ln>
          </p:spPr>
        </p:cxnSp>
        <p:cxnSp>
          <p:nvCxnSpPr>
            <p:cNvPr id="2301" name="Straight Connector 405"/>
            <p:cNvCxnSpPr/>
            <p:nvPr/>
          </p:nvCxnSpPr>
          <p:spPr>
            <a:xfrm>
              <a:off x="11065680" y="3375720"/>
              <a:ext cx="360" cy="466920"/>
            </a:xfrm>
            <a:prstGeom prst="straightConnector1">
              <a:avLst/>
            </a:prstGeom>
            <a:ln w="15875">
              <a:solidFill>
                <a:srgbClr val="0000a8"/>
              </a:solidFill>
            </a:ln>
          </p:spPr>
        </p:cxnSp>
      </p:grpSp>
      <p:sp>
        <p:nvSpPr>
          <p:cNvPr id="2302" name="Freeform 561"/>
          <p:cNvSpPr/>
          <p:nvPr/>
        </p:nvSpPr>
        <p:spPr>
          <a:xfrm>
            <a:off x="9540720" y="1782000"/>
            <a:ext cx="1497600" cy="1386000"/>
          </a:xfrm>
          <a:custGeom>
            <a:avLst/>
            <a:gdLst>
              <a:gd name="textAreaLeft" fmla="*/ 0 w 1497600"/>
              <a:gd name="textAreaRight" fmla="*/ 1497960 w 1497600"/>
              <a:gd name="textAreaTop" fmla="*/ 0 h 1386000"/>
              <a:gd name="textAreaBottom" fmla="*/ 1386360 h 1386000"/>
            </a:gdLst>
            <a:ahLst/>
            <a:rect l="textAreaLeft" t="textAreaTop" r="textAreaRight" b="textAreaBottom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03" name="TextBox 572"/>
          <p:cNvSpPr/>
          <p:nvPr/>
        </p:nvSpPr>
        <p:spPr>
          <a:xfrm>
            <a:off x="9251280" y="1851120"/>
            <a:ext cx="2077200" cy="28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national or global ISP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4" name="Rectangle 654"/>
          <p:cNvSpPr/>
          <p:nvPr/>
        </p:nvSpPr>
        <p:spPr>
          <a:xfrm>
            <a:off x="9279000" y="3677760"/>
            <a:ext cx="305280" cy="197640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05" name="TextBox 652"/>
          <p:cNvSpPr/>
          <p:nvPr/>
        </p:nvSpPr>
        <p:spPr>
          <a:xfrm>
            <a:off x="8766000" y="3448080"/>
            <a:ext cx="1040400" cy="6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local or regional ISP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6" name="TextBox 656"/>
          <p:cNvSpPr/>
          <p:nvPr/>
        </p:nvSpPr>
        <p:spPr>
          <a:xfrm>
            <a:off x="10850040" y="4677840"/>
            <a:ext cx="94788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datacenter 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network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7" name="TextBox 657"/>
          <p:cNvSpPr/>
          <p:nvPr/>
        </p:nvSpPr>
        <p:spPr>
          <a:xfrm>
            <a:off x="9994680" y="4228200"/>
            <a:ext cx="979920" cy="6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content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provider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08" name="Straight Connector 829"/>
          <p:cNvCxnSpPr/>
          <p:nvPr/>
        </p:nvCxnSpPr>
        <p:spPr>
          <a:xfrm flipH="1" flipV="1">
            <a:off x="10559880" y="3579840"/>
            <a:ext cx="413280" cy="640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309" name="Straight Connector 826"/>
          <p:cNvCxnSpPr/>
          <p:nvPr/>
        </p:nvCxnSpPr>
        <p:spPr>
          <a:xfrm flipH="1" flipV="1">
            <a:off x="10660680" y="3640680"/>
            <a:ext cx="346320" cy="7390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310" name="Straight Connector 824"/>
          <p:cNvCxnSpPr/>
          <p:nvPr/>
        </p:nvCxnSpPr>
        <p:spPr>
          <a:xfrm flipV="1">
            <a:off x="10636560" y="3633120"/>
            <a:ext cx="336600" cy="39600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311" name="Straight Connector 822"/>
          <p:cNvCxnSpPr/>
          <p:nvPr/>
        </p:nvCxnSpPr>
        <p:spPr>
          <a:xfrm flipV="1">
            <a:off x="10570680" y="3594600"/>
            <a:ext cx="360" cy="486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312" name="Straight Connector 818"/>
          <p:cNvCxnSpPr/>
          <p:nvPr/>
        </p:nvCxnSpPr>
        <p:spPr>
          <a:xfrm flipH="1" flipV="1">
            <a:off x="10550520" y="4071600"/>
            <a:ext cx="508680" cy="34884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313" name="Straight Connector 817"/>
          <p:cNvCxnSpPr/>
          <p:nvPr/>
        </p:nvCxnSpPr>
        <p:spPr>
          <a:xfrm flipH="1">
            <a:off x="9894960" y="4087440"/>
            <a:ext cx="655920" cy="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314" name="Straight Connector 815"/>
          <p:cNvCxnSpPr/>
          <p:nvPr/>
        </p:nvCxnSpPr>
        <p:spPr>
          <a:xfrm flipH="1">
            <a:off x="9219600" y="4087440"/>
            <a:ext cx="655560" cy="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315" name="Straight Connector 812"/>
          <p:cNvCxnSpPr/>
          <p:nvPr/>
        </p:nvCxnSpPr>
        <p:spPr>
          <a:xfrm flipH="1">
            <a:off x="9276840" y="3507480"/>
            <a:ext cx="382680" cy="51732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316" name="Straight Connector 810"/>
          <p:cNvCxnSpPr/>
          <p:nvPr/>
        </p:nvCxnSpPr>
        <p:spPr>
          <a:xfrm>
            <a:off x="9732960" y="3507480"/>
            <a:ext cx="360" cy="54072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317" name="Straight Connector 807"/>
          <p:cNvCxnSpPr/>
          <p:nvPr/>
        </p:nvCxnSpPr>
        <p:spPr>
          <a:xfrm>
            <a:off x="10137600" y="2754360"/>
            <a:ext cx="488520" cy="8398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318" name="Straight Connector 562"/>
          <p:cNvCxnSpPr/>
          <p:nvPr/>
        </p:nvCxnSpPr>
        <p:spPr>
          <a:xfrm flipH="1">
            <a:off x="9798480" y="2694960"/>
            <a:ext cx="380880" cy="6951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319" name="Straight Connector 563"/>
          <p:cNvCxnSpPr/>
          <p:nvPr/>
        </p:nvCxnSpPr>
        <p:spPr>
          <a:xfrm flipH="1">
            <a:off x="10100520" y="2169360"/>
            <a:ext cx="761760" cy="57744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320" name="Straight Connector 564"/>
          <p:cNvCxnSpPr/>
          <p:nvPr/>
        </p:nvCxnSpPr>
        <p:spPr>
          <a:xfrm flipH="1">
            <a:off x="10100520" y="2268000"/>
            <a:ext cx="4320" cy="51912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321" name="Straight Connector 565"/>
          <p:cNvCxnSpPr/>
          <p:nvPr/>
        </p:nvCxnSpPr>
        <p:spPr>
          <a:xfrm flipH="1">
            <a:off x="10671840" y="2200320"/>
            <a:ext cx="149760" cy="5187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322" name="Straight Connector 566"/>
          <p:cNvCxnSpPr/>
          <p:nvPr/>
        </p:nvCxnSpPr>
        <p:spPr>
          <a:xfrm flipH="1">
            <a:off x="10141920" y="2718720"/>
            <a:ext cx="574560" cy="280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323" name="Straight Connector 567"/>
          <p:cNvCxnSpPr/>
          <p:nvPr/>
        </p:nvCxnSpPr>
        <p:spPr>
          <a:xfrm flipH="1">
            <a:off x="10069200" y="2169360"/>
            <a:ext cx="789120" cy="9900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324" name="Straight Connector 568"/>
          <p:cNvCxnSpPr/>
          <p:nvPr/>
        </p:nvCxnSpPr>
        <p:spPr>
          <a:xfrm flipH="1">
            <a:off x="10861920" y="2127240"/>
            <a:ext cx="279360" cy="424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325" name="Straight Connector 569"/>
          <p:cNvCxnSpPr/>
          <p:nvPr/>
        </p:nvCxnSpPr>
        <p:spPr>
          <a:xfrm flipH="1" flipV="1">
            <a:off x="10681920" y="2718720"/>
            <a:ext cx="353880" cy="6840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326" name="Straight Connector 573"/>
          <p:cNvCxnSpPr/>
          <p:nvPr/>
        </p:nvCxnSpPr>
        <p:spPr>
          <a:xfrm flipH="1">
            <a:off x="8768880" y="2268000"/>
            <a:ext cx="1300680" cy="6069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sp>
        <p:nvSpPr>
          <p:cNvPr id="2327" name="Line 541"/>
          <p:cNvSpPr/>
          <p:nvPr/>
        </p:nvSpPr>
        <p:spPr>
          <a:xfrm flipV="1">
            <a:off x="9378360" y="4113360"/>
            <a:ext cx="429480" cy="7056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8" name="Line 424"/>
          <p:cNvSpPr/>
          <p:nvPr/>
        </p:nvSpPr>
        <p:spPr>
          <a:xfrm flipV="1">
            <a:off x="8244360" y="4047120"/>
            <a:ext cx="969120" cy="32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1760" bIns="-4176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9" name="Oval 800"/>
          <p:cNvSpPr/>
          <p:nvPr/>
        </p:nvSpPr>
        <p:spPr>
          <a:xfrm>
            <a:off x="8174520" y="2292840"/>
            <a:ext cx="52200" cy="48960"/>
          </a:xfrm>
          <a:prstGeom prst="ellipse">
            <a:avLst/>
          </a:prstGeom>
          <a:solidFill>
            <a:schemeClr val="tx2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10440" bIns="-10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MS PGothic"/>
            </a:endParaRPr>
          </a:p>
        </p:txBody>
      </p:sp>
      <p:grpSp>
        <p:nvGrpSpPr>
          <p:cNvPr id="2330" name="Group 614"/>
          <p:cNvGrpSpPr/>
          <p:nvPr/>
        </p:nvGrpSpPr>
        <p:grpSpPr>
          <a:xfrm>
            <a:off x="10410480" y="3495960"/>
            <a:ext cx="353160" cy="198000"/>
            <a:chOff x="10410480" y="3495960"/>
            <a:chExt cx="353160" cy="198000"/>
          </a:xfrm>
        </p:grpSpPr>
        <p:sp>
          <p:nvSpPr>
            <p:cNvPr id="2331" name="Freeform 615"/>
            <p:cNvSpPr/>
            <p:nvPr/>
          </p:nvSpPr>
          <p:spPr>
            <a:xfrm>
              <a:off x="10410480" y="356472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32" name="Oval 616"/>
            <p:cNvSpPr/>
            <p:nvPr/>
          </p:nvSpPr>
          <p:spPr>
            <a:xfrm>
              <a:off x="10410840" y="349596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333" name="Group 617"/>
            <p:cNvGrpSpPr/>
            <p:nvPr/>
          </p:nvGrpSpPr>
          <p:grpSpPr>
            <a:xfrm>
              <a:off x="10463040" y="3512520"/>
              <a:ext cx="248400" cy="93960"/>
              <a:chOff x="10463040" y="3512520"/>
              <a:chExt cx="248400" cy="93960"/>
            </a:xfrm>
          </p:grpSpPr>
          <p:sp>
            <p:nvSpPr>
              <p:cNvPr id="2334" name="Freeform 618"/>
              <p:cNvSpPr/>
              <p:nvPr/>
            </p:nvSpPr>
            <p:spPr>
              <a:xfrm>
                <a:off x="10469880" y="351252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35" name="Freeform 619"/>
              <p:cNvSpPr/>
              <p:nvPr/>
            </p:nvSpPr>
            <p:spPr>
              <a:xfrm>
                <a:off x="10623960" y="355752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36" name="Freeform 620"/>
              <p:cNvSpPr/>
              <p:nvPr/>
            </p:nvSpPr>
            <p:spPr>
              <a:xfrm>
                <a:off x="10463040" y="355752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37" name="Freeform 621"/>
              <p:cNvSpPr/>
              <p:nvPr/>
            </p:nvSpPr>
            <p:spPr>
              <a:xfrm>
                <a:off x="10492920" y="353556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2338" name="Group 576"/>
          <p:cNvGrpSpPr/>
          <p:nvPr/>
        </p:nvGrpSpPr>
        <p:grpSpPr>
          <a:xfrm>
            <a:off x="9948600" y="2202120"/>
            <a:ext cx="353160" cy="198000"/>
            <a:chOff x="9948600" y="2202120"/>
            <a:chExt cx="353160" cy="198000"/>
          </a:xfrm>
        </p:grpSpPr>
        <p:sp>
          <p:nvSpPr>
            <p:cNvPr id="2339" name="Freeform 577"/>
            <p:cNvSpPr/>
            <p:nvPr/>
          </p:nvSpPr>
          <p:spPr>
            <a:xfrm>
              <a:off x="9948600" y="227088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40" name="Oval 578"/>
            <p:cNvSpPr/>
            <p:nvPr/>
          </p:nvSpPr>
          <p:spPr>
            <a:xfrm>
              <a:off x="9948960" y="220212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341" name="Group 579"/>
            <p:cNvGrpSpPr/>
            <p:nvPr/>
          </p:nvGrpSpPr>
          <p:grpSpPr>
            <a:xfrm>
              <a:off x="10001160" y="2218680"/>
              <a:ext cx="248400" cy="93960"/>
              <a:chOff x="10001160" y="2218680"/>
              <a:chExt cx="248400" cy="93960"/>
            </a:xfrm>
          </p:grpSpPr>
          <p:sp>
            <p:nvSpPr>
              <p:cNvPr id="2342" name="Freeform 580"/>
              <p:cNvSpPr/>
              <p:nvPr/>
            </p:nvSpPr>
            <p:spPr>
              <a:xfrm>
                <a:off x="10008000" y="221868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43" name="Freeform 581"/>
              <p:cNvSpPr/>
              <p:nvPr/>
            </p:nvSpPr>
            <p:spPr>
              <a:xfrm>
                <a:off x="10162080" y="226368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44" name="Freeform 582"/>
              <p:cNvSpPr/>
              <p:nvPr/>
            </p:nvSpPr>
            <p:spPr>
              <a:xfrm>
                <a:off x="10001160" y="226368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45" name="Freeform 583"/>
              <p:cNvSpPr/>
              <p:nvPr/>
            </p:nvSpPr>
            <p:spPr>
              <a:xfrm>
                <a:off x="10031040" y="224172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2346" name="Group 592"/>
          <p:cNvGrpSpPr/>
          <p:nvPr/>
        </p:nvGrpSpPr>
        <p:grpSpPr>
          <a:xfrm>
            <a:off x="10527120" y="2613240"/>
            <a:ext cx="353160" cy="198000"/>
            <a:chOff x="10527120" y="2613240"/>
            <a:chExt cx="353160" cy="198000"/>
          </a:xfrm>
        </p:grpSpPr>
        <p:sp>
          <p:nvSpPr>
            <p:cNvPr id="2347" name="Freeform 593"/>
            <p:cNvSpPr/>
            <p:nvPr/>
          </p:nvSpPr>
          <p:spPr>
            <a:xfrm>
              <a:off x="10527120" y="268200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48" name="Oval 594"/>
            <p:cNvSpPr/>
            <p:nvPr/>
          </p:nvSpPr>
          <p:spPr>
            <a:xfrm>
              <a:off x="10527480" y="261324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349" name="Group 595"/>
            <p:cNvGrpSpPr/>
            <p:nvPr/>
          </p:nvGrpSpPr>
          <p:grpSpPr>
            <a:xfrm>
              <a:off x="10579680" y="2629800"/>
              <a:ext cx="248400" cy="93600"/>
              <a:chOff x="10579680" y="2629800"/>
              <a:chExt cx="248400" cy="93600"/>
            </a:xfrm>
          </p:grpSpPr>
          <p:sp>
            <p:nvSpPr>
              <p:cNvPr id="2350" name="Freeform 596"/>
              <p:cNvSpPr/>
              <p:nvPr/>
            </p:nvSpPr>
            <p:spPr>
              <a:xfrm>
                <a:off x="10586520" y="262980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51" name="Freeform 597"/>
              <p:cNvSpPr/>
              <p:nvPr/>
            </p:nvSpPr>
            <p:spPr>
              <a:xfrm>
                <a:off x="10740600" y="267480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52" name="Freeform 598"/>
              <p:cNvSpPr/>
              <p:nvPr/>
            </p:nvSpPr>
            <p:spPr>
              <a:xfrm>
                <a:off x="10579680" y="267480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53" name="Freeform 599"/>
              <p:cNvSpPr/>
              <p:nvPr/>
            </p:nvSpPr>
            <p:spPr>
              <a:xfrm>
                <a:off x="10609560" y="265248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2354" name="Group 600"/>
          <p:cNvGrpSpPr/>
          <p:nvPr/>
        </p:nvGrpSpPr>
        <p:grpSpPr>
          <a:xfrm>
            <a:off x="10643760" y="2107800"/>
            <a:ext cx="353160" cy="198000"/>
            <a:chOff x="10643760" y="2107800"/>
            <a:chExt cx="353160" cy="198000"/>
          </a:xfrm>
        </p:grpSpPr>
        <p:sp>
          <p:nvSpPr>
            <p:cNvPr id="2355" name="Freeform 601"/>
            <p:cNvSpPr/>
            <p:nvPr/>
          </p:nvSpPr>
          <p:spPr>
            <a:xfrm>
              <a:off x="10643760" y="217656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56" name="Oval 602"/>
            <p:cNvSpPr/>
            <p:nvPr/>
          </p:nvSpPr>
          <p:spPr>
            <a:xfrm>
              <a:off x="10644120" y="210780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357" name="Group 603"/>
            <p:cNvGrpSpPr/>
            <p:nvPr/>
          </p:nvGrpSpPr>
          <p:grpSpPr>
            <a:xfrm>
              <a:off x="10696320" y="2124360"/>
              <a:ext cx="248400" cy="93960"/>
              <a:chOff x="10696320" y="2124360"/>
              <a:chExt cx="248400" cy="93960"/>
            </a:xfrm>
          </p:grpSpPr>
          <p:sp>
            <p:nvSpPr>
              <p:cNvPr id="2358" name="Freeform 604"/>
              <p:cNvSpPr/>
              <p:nvPr/>
            </p:nvSpPr>
            <p:spPr>
              <a:xfrm>
                <a:off x="10703160" y="212436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59" name="Freeform 605"/>
              <p:cNvSpPr/>
              <p:nvPr/>
            </p:nvSpPr>
            <p:spPr>
              <a:xfrm>
                <a:off x="10857240" y="216936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60" name="Freeform 606"/>
              <p:cNvSpPr/>
              <p:nvPr/>
            </p:nvSpPr>
            <p:spPr>
              <a:xfrm>
                <a:off x="10696320" y="216936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61" name="Freeform 607"/>
              <p:cNvSpPr/>
              <p:nvPr/>
            </p:nvSpPr>
            <p:spPr>
              <a:xfrm>
                <a:off x="10726200" y="214740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2362" name="Group 553"/>
          <p:cNvGrpSpPr/>
          <p:nvPr/>
        </p:nvGrpSpPr>
        <p:grpSpPr>
          <a:xfrm>
            <a:off x="9098640" y="3956760"/>
            <a:ext cx="366840" cy="239760"/>
            <a:chOff x="9098640" y="3956760"/>
            <a:chExt cx="366840" cy="239760"/>
          </a:xfrm>
        </p:grpSpPr>
        <p:sp>
          <p:nvSpPr>
            <p:cNvPr id="2363" name="Freeform 554"/>
            <p:cNvSpPr/>
            <p:nvPr/>
          </p:nvSpPr>
          <p:spPr>
            <a:xfrm>
              <a:off x="9098640" y="4039920"/>
              <a:ext cx="366840" cy="156600"/>
            </a:xfrm>
            <a:custGeom>
              <a:avLst/>
              <a:gdLst>
                <a:gd name="textAreaLeft" fmla="*/ 0 w 366840"/>
                <a:gd name="textAreaRight" fmla="*/ 367200 w 366840"/>
                <a:gd name="textAreaTop" fmla="*/ 0 h 156600"/>
                <a:gd name="textAreaBottom" fmla="*/ 156960 h 15660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64" name="Oval 555"/>
            <p:cNvSpPr/>
            <p:nvPr/>
          </p:nvSpPr>
          <p:spPr>
            <a:xfrm>
              <a:off x="9099000" y="3956760"/>
              <a:ext cx="366480" cy="155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365" name="Group 556"/>
            <p:cNvGrpSpPr/>
            <p:nvPr/>
          </p:nvGrpSpPr>
          <p:grpSpPr>
            <a:xfrm>
              <a:off x="9153360" y="3976560"/>
              <a:ext cx="257760" cy="113760"/>
              <a:chOff x="9153360" y="3976560"/>
              <a:chExt cx="257760" cy="113760"/>
            </a:xfrm>
          </p:grpSpPr>
          <p:sp>
            <p:nvSpPr>
              <p:cNvPr id="2366" name="Freeform 557"/>
              <p:cNvSpPr/>
              <p:nvPr/>
            </p:nvSpPr>
            <p:spPr>
              <a:xfrm>
                <a:off x="9160560" y="3976560"/>
                <a:ext cx="244080" cy="63720"/>
              </a:xfrm>
              <a:custGeom>
                <a:avLst/>
                <a:gdLst>
                  <a:gd name="textAreaLeft" fmla="*/ 0 w 244080"/>
                  <a:gd name="textAreaRight" fmla="*/ 244440 w 244080"/>
                  <a:gd name="textAreaTop" fmla="*/ 0 h 63720"/>
                  <a:gd name="textAreaBottom" fmla="*/ 64080 h 6372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9080" bIns="19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67" name="Freeform 558"/>
              <p:cNvSpPr/>
              <p:nvPr/>
            </p:nvSpPr>
            <p:spPr>
              <a:xfrm>
                <a:off x="9320400" y="4031280"/>
                <a:ext cx="90720" cy="54720"/>
              </a:xfrm>
              <a:custGeom>
                <a:avLst/>
                <a:gdLst>
                  <a:gd name="textAreaLeft" fmla="*/ 0 w 90720"/>
                  <a:gd name="textAreaRight" fmla="*/ 91080 w 9072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0080" bIns="10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68" name="Freeform 559"/>
              <p:cNvSpPr/>
              <p:nvPr/>
            </p:nvSpPr>
            <p:spPr>
              <a:xfrm>
                <a:off x="9153360" y="4031280"/>
                <a:ext cx="89280" cy="54000"/>
              </a:xfrm>
              <a:custGeom>
                <a:avLst/>
                <a:gdLst>
                  <a:gd name="textAreaLeft" fmla="*/ 0 w 89280"/>
                  <a:gd name="textAreaRight" fmla="*/ 89640 w 89280"/>
                  <a:gd name="textAreaTop" fmla="*/ 0 h 54000"/>
                  <a:gd name="textAreaBottom" fmla="*/ 54360 h 540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9360" bIns="9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69" name="Freeform 560"/>
              <p:cNvSpPr/>
              <p:nvPr/>
            </p:nvSpPr>
            <p:spPr>
              <a:xfrm>
                <a:off x="9184320" y="4004280"/>
                <a:ext cx="194400" cy="86040"/>
              </a:xfrm>
              <a:custGeom>
                <a:avLst/>
                <a:gdLst>
                  <a:gd name="textAreaLeft" fmla="*/ 0 w 194400"/>
                  <a:gd name="textAreaRight" fmla="*/ 194760 w 194400"/>
                  <a:gd name="textAreaTop" fmla="*/ 0 h 86040"/>
                  <a:gd name="textAreaBottom" fmla="*/ 86400 h 8604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1400" bIns="41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2370" name="Group 584"/>
          <p:cNvGrpSpPr/>
          <p:nvPr/>
        </p:nvGrpSpPr>
        <p:grpSpPr>
          <a:xfrm>
            <a:off x="9980280" y="2661480"/>
            <a:ext cx="353160" cy="198000"/>
            <a:chOff x="9980280" y="2661480"/>
            <a:chExt cx="353160" cy="198000"/>
          </a:xfrm>
        </p:grpSpPr>
        <p:sp>
          <p:nvSpPr>
            <p:cNvPr id="2371" name="Freeform 585"/>
            <p:cNvSpPr/>
            <p:nvPr/>
          </p:nvSpPr>
          <p:spPr>
            <a:xfrm>
              <a:off x="9980280" y="273024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72" name="Oval 586"/>
            <p:cNvSpPr/>
            <p:nvPr/>
          </p:nvSpPr>
          <p:spPr>
            <a:xfrm>
              <a:off x="9980280" y="266148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373" name="Group 587"/>
            <p:cNvGrpSpPr/>
            <p:nvPr/>
          </p:nvGrpSpPr>
          <p:grpSpPr>
            <a:xfrm>
              <a:off x="10032480" y="2678040"/>
              <a:ext cx="248400" cy="93600"/>
              <a:chOff x="10032480" y="2678040"/>
              <a:chExt cx="248400" cy="93600"/>
            </a:xfrm>
          </p:grpSpPr>
          <p:sp>
            <p:nvSpPr>
              <p:cNvPr id="2374" name="Freeform 588"/>
              <p:cNvSpPr/>
              <p:nvPr/>
            </p:nvSpPr>
            <p:spPr>
              <a:xfrm>
                <a:off x="10039320" y="267804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75" name="Freeform 589"/>
              <p:cNvSpPr/>
              <p:nvPr/>
            </p:nvSpPr>
            <p:spPr>
              <a:xfrm>
                <a:off x="10193400" y="272304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76" name="Freeform 590"/>
              <p:cNvSpPr/>
              <p:nvPr/>
            </p:nvSpPr>
            <p:spPr>
              <a:xfrm>
                <a:off x="10032480" y="272304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77" name="Freeform 591"/>
              <p:cNvSpPr/>
              <p:nvPr/>
            </p:nvSpPr>
            <p:spPr>
              <a:xfrm>
                <a:off x="10062360" y="270072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2378" name="Group 537"/>
          <p:cNvGrpSpPr/>
          <p:nvPr/>
        </p:nvGrpSpPr>
        <p:grpSpPr>
          <a:xfrm>
            <a:off x="9497160" y="3394080"/>
            <a:ext cx="366840" cy="239760"/>
            <a:chOff x="9497160" y="3394080"/>
            <a:chExt cx="366840" cy="239760"/>
          </a:xfrm>
        </p:grpSpPr>
        <p:sp>
          <p:nvSpPr>
            <p:cNvPr id="2379" name="Freeform 538"/>
            <p:cNvSpPr/>
            <p:nvPr/>
          </p:nvSpPr>
          <p:spPr>
            <a:xfrm>
              <a:off x="9497160" y="3477240"/>
              <a:ext cx="366840" cy="156600"/>
            </a:xfrm>
            <a:custGeom>
              <a:avLst/>
              <a:gdLst>
                <a:gd name="textAreaLeft" fmla="*/ 0 w 366840"/>
                <a:gd name="textAreaRight" fmla="*/ 367200 w 366840"/>
                <a:gd name="textAreaTop" fmla="*/ 0 h 156600"/>
                <a:gd name="textAreaBottom" fmla="*/ 156960 h 15660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80" name="Oval 539"/>
            <p:cNvSpPr/>
            <p:nvPr/>
          </p:nvSpPr>
          <p:spPr>
            <a:xfrm>
              <a:off x="9497520" y="3394080"/>
              <a:ext cx="366480" cy="155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381" name="Group 540"/>
            <p:cNvGrpSpPr/>
            <p:nvPr/>
          </p:nvGrpSpPr>
          <p:grpSpPr>
            <a:xfrm>
              <a:off x="9551520" y="3413880"/>
              <a:ext cx="257760" cy="113760"/>
              <a:chOff x="9551520" y="3413880"/>
              <a:chExt cx="257760" cy="113760"/>
            </a:xfrm>
          </p:grpSpPr>
          <p:sp>
            <p:nvSpPr>
              <p:cNvPr id="2382" name="Freeform 541"/>
              <p:cNvSpPr/>
              <p:nvPr/>
            </p:nvSpPr>
            <p:spPr>
              <a:xfrm>
                <a:off x="9558720" y="3413880"/>
                <a:ext cx="244080" cy="63720"/>
              </a:xfrm>
              <a:custGeom>
                <a:avLst/>
                <a:gdLst>
                  <a:gd name="textAreaLeft" fmla="*/ 0 w 244080"/>
                  <a:gd name="textAreaRight" fmla="*/ 244440 w 244080"/>
                  <a:gd name="textAreaTop" fmla="*/ 0 h 63720"/>
                  <a:gd name="textAreaBottom" fmla="*/ 64080 h 6372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9080" bIns="19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83" name="Freeform 542"/>
              <p:cNvSpPr/>
              <p:nvPr/>
            </p:nvSpPr>
            <p:spPr>
              <a:xfrm>
                <a:off x="9718560" y="3468600"/>
                <a:ext cx="90720" cy="54720"/>
              </a:xfrm>
              <a:custGeom>
                <a:avLst/>
                <a:gdLst>
                  <a:gd name="textAreaLeft" fmla="*/ 0 w 90720"/>
                  <a:gd name="textAreaRight" fmla="*/ 91080 w 9072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0080" bIns="10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84" name="Freeform 543"/>
              <p:cNvSpPr/>
              <p:nvPr/>
            </p:nvSpPr>
            <p:spPr>
              <a:xfrm>
                <a:off x="9551520" y="3468600"/>
                <a:ext cx="89280" cy="54000"/>
              </a:xfrm>
              <a:custGeom>
                <a:avLst/>
                <a:gdLst>
                  <a:gd name="textAreaLeft" fmla="*/ 0 w 89280"/>
                  <a:gd name="textAreaRight" fmla="*/ 89640 w 89280"/>
                  <a:gd name="textAreaTop" fmla="*/ 0 h 54000"/>
                  <a:gd name="textAreaBottom" fmla="*/ 54360 h 540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9360" bIns="9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85" name="Freeform 544"/>
              <p:cNvSpPr/>
              <p:nvPr/>
            </p:nvSpPr>
            <p:spPr>
              <a:xfrm>
                <a:off x="9582840" y="3441600"/>
                <a:ext cx="194400" cy="86040"/>
              </a:xfrm>
              <a:custGeom>
                <a:avLst/>
                <a:gdLst>
                  <a:gd name="textAreaLeft" fmla="*/ 0 w 194400"/>
                  <a:gd name="textAreaRight" fmla="*/ 194760 w 194400"/>
                  <a:gd name="textAreaTop" fmla="*/ 0 h 86040"/>
                  <a:gd name="textAreaBottom" fmla="*/ 86400 h 8604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1400" bIns="41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2386" name="Group 545"/>
          <p:cNvGrpSpPr/>
          <p:nvPr/>
        </p:nvGrpSpPr>
        <p:grpSpPr>
          <a:xfrm>
            <a:off x="9601560" y="3999600"/>
            <a:ext cx="366840" cy="240120"/>
            <a:chOff x="9601560" y="3999600"/>
            <a:chExt cx="366840" cy="240120"/>
          </a:xfrm>
        </p:grpSpPr>
        <p:sp>
          <p:nvSpPr>
            <p:cNvPr id="2387" name="Freeform 546"/>
            <p:cNvSpPr/>
            <p:nvPr/>
          </p:nvSpPr>
          <p:spPr>
            <a:xfrm>
              <a:off x="9601560" y="4083120"/>
              <a:ext cx="366840" cy="156600"/>
            </a:xfrm>
            <a:custGeom>
              <a:avLst/>
              <a:gdLst>
                <a:gd name="textAreaLeft" fmla="*/ 0 w 366840"/>
                <a:gd name="textAreaRight" fmla="*/ 367200 w 366840"/>
                <a:gd name="textAreaTop" fmla="*/ 0 h 156600"/>
                <a:gd name="textAreaBottom" fmla="*/ 156960 h 15660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88" name="Oval 547"/>
            <p:cNvSpPr/>
            <p:nvPr/>
          </p:nvSpPr>
          <p:spPr>
            <a:xfrm>
              <a:off x="9601920" y="3999600"/>
              <a:ext cx="366480" cy="155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389" name="Group 548"/>
            <p:cNvGrpSpPr/>
            <p:nvPr/>
          </p:nvGrpSpPr>
          <p:grpSpPr>
            <a:xfrm>
              <a:off x="9655920" y="4019400"/>
              <a:ext cx="257760" cy="114120"/>
              <a:chOff x="9655920" y="4019400"/>
              <a:chExt cx="257760" cy="114120"/>
            </a:xfrm>
          </p:grpSpPr>
          <p:sp>
            <p:nvSpPr>
              <p:cNvPr id="2390" name="Freeform 549"/>
              <p:cNvSpPr/>
              <p:nvPr/>
            </p:nvSpPr>
            <p:spPr>
              <a:xfrm>
                <a:off x="9663120" y="4019400"/>
                <a:ext cx="244080" cy="63720"/>
              </a:xfrm>
              <a:custGeom>
                <a:avLst/>
                <a:gdLst>
                  <a:gd name="textAreaLeft" fmla="*/ 0 w 244080"/>
                  <a:gd name="textAreaRight" fmla="*/ 244440 w 244080"/>
                  <a:gd name="textAreaTop" fmla="*/ 0 h 63720"/>
                  <a:gd name="textAreaBottom" fmla="*/ 64080 h 6372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9080" bIns="19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91" name="Freeform 550"/>
              <p:cNvSpPr/>
              <p:nvPr/>
            </p:nvSpPr>
            <p:spPr>
              <a:xfrm>
                <a:off x="9822960" y="4074120"/>
                <a:ext cx="90720" cy="54720"/>
              </a:xfrm>
              <a:custGeom>
                <a:avLst/>
                <a:gdLst>
                  <a:gd name="textAreaLeft" fmla="*/ 0 w 90720"/>
                  <a:gd name="textAreaRight" fmla="*/ 91080 w 9072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0080" bIns="10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92" name="Freeform 551"/>
              <p:cNvSpPr/>
              <p:nvPr/>
            </p:nvSpPr>
            <p:spPr>
              <a:xfrm>
                <a:off x="9655920" y="4074120"/>
                <a:ext cx="89280" cy="54000"/>
              </a:xfrm>
              <a:custGeom>
                <a:avLst/>
                <a:gdLst>
                  <a:gd name="textAreaLeft" fmla="*/ 0 w 89280"/>
                  <a:gd name="textAreaRight" fmla="*/ 89640 w 89280"/>
                  <a:gd name="textAreaTop" fmla="*/ 0 h 54000"/>
                  <a:gd name="textAreaBottom" fmla="*/ 54360 h 540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9360" bIns="9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93" name="Freeform 552"/>
              <p:cNvSpPr/>
              <p:nvPr/>
            </p:nvSpPr>
            <p:spPr>
              <a:xfrm>
                <a:off x="9687240" y="4047480"/>
                <a:ext cx="194400" cy="86040"/>
              </a:xfrm>
              <a:custGeom>
                <a:avLst/>
                <a:gdLst>
                  <a:gd name="textAreaLeft" fmla="*/ 0 w 194400"/>
                  <a:gd name="textAreaRight" fmla="*/ 194760 w 194400"/>
                  <a:gd name="textAreaTop" fmla="*/ 0 h 86040"/>
                  <a:gd name="textAreaBottom" fmla="*/ 86400 h 8604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1400" bIns="41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2394" name="Group 622"/>
          <p:cNvGrpSpPr/>
          <p:nvPr/>
        </p:nvGrpSpPr>
        <p:grpSpPr>
          <a:xfrm>
            <a:off x="10375200" y="3992400"/>
            <a:ext cx="353160" cy="198000"/>
            <a:chOff x="10375200" y="3992400"/>
            <a:chExt cx="353160" cy="198000"/>
          </a:xfrm>
        </p:grpSpPr>
        <p:sp>
          <p:nvSpPr>
            <p:cNvPr id="2395" name="Freeform 623"/>
            <p:cNvSpPr/>
            <p:nvPr/>
          </p:nvSpPr>
          <p:spPr>
            <a:xfrm>
              <a:off x="10375200" y="406116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96" name="Oval 624"/>
            <p:cNvSpPr/>
            <p:nvPr/>
          </p:nvSpPr>
          <p:spPr>
            <a:xfrm>
              <a:off x="10375560" y="399240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397" name="Group 625"/>
            <p:cNvGrpSpPr/>
            <p:nvPr/>
          </p:nvGrpSpPr>
          <p:grpSpPr>
            <a:xfrm>
              <a:off x="10427760" y="4008600"/>
              <a:ext cx="248400" cy="93960"/>
              <a:chOff x="10427760" y="4008600"/>
              <a:chExt cx="248400" cy="93960"/>
            </a:xfrm>
          </p:grpSpPr>
          <p:sp>
            <p:nvSpPr>
              <p:cNvPr id="2398" name="Freeform 626"/>
              <p:cNvSpPr/>
              <p:nvPr/>
            </p:nvSpPr>
            <p:spPr>
              <a:xfrm>
                <a:off x="10434600" y="400860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99" name="Freeform 627"/>
              <p:cNvSpPr/>
              <p:nvPr/>
            </p:nvSpPr>
            <p:spPr>
              <a:xfrm>
                <a:off x="10588680" y="405396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400" name="Freeform 628"/>
              <p:cNvSpPr/>
              <p:nvPr/>
            </p:nvSpPr>
            <p:spPr>
              <a:xfrm>
                <a:off x="10427760" y="405396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401" name="Freeform 629"/>
              <p:cNvSpPr/>
              <p:nvPr/>
            </p:nvSpPr>
            <p:spPr>
              <a:xfrm>
                <a:off x="10457640" y="403164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pic>
        <p:nvPicPr>
          <p:cNvPr id="2402" name="Picture 653" descr="iphone_stylized_small"/>
          <p:cNvPicPr/>
          <p:nvPr/>
        </p:nvPicPr>
        <p:blipFill>
          <a:blip r:embed="rId1"/>
          <a:stretch/>
        </p:blipFill>
        <p:spPr>
          <a:xfrm>
            <a:off x="7909560" y="1917000"/>
            <a:ext cx="136440" cy="327960"/>
          </a:xfrm>
          <a:prstGeom prst="rect">
            <a:avLst/>
          </a:prstGeom>
          <a:ln w="0">
            <a:noFill/>
          </a:ln>
        </p:spPr>
      </p:pic>
      <p:pic>
        <p:nvPicPr>
          <p:cNvPr id="2403" name="Picture 1018" descr="laptop_keyboard"/>
          <p:cNvPicPr/>
          <p:nvPr/>
        </p:nvPicPr>
        <p:blipFill>
          <a:blip r:embed="rId2"/>
          <a:stretch/>
        </p:blipFill>
        <p:spPr>
          <a:xfrm flipH="1" rot="109200">
            <a:off x="7464960" y="2604960"/>
            <a:ext cx="437040" cy="159120"/>
          </a:xfrm>
          <a:prstGeom prst="rect">
            <a:avLst/>
          </a:prstGeom>
          <a:ln w="0">
            <a:noFill/>
          </a:ln>
        </p:spPr>
      </p:pic>
      <p:sp>
        <p:nvSpPr>
          <p:cNvPr id="2404" name="Freeform 1019"/>
          <p:cNvSpPr/>
          <p:nvPr/>
        </p:nvSpPr>
        <p:spPr>
          <a:xfrm>
            <a:off x="7609680" y="2450160"/>
            <a:ext cx="351720" cy="207720"/>
          </a:xfrm>
          <a:custGeom>
            <a:avLst/>
            <a:gdLst>
              <a:gd name="textAreaLeft" fmla="*/ 0 w 351720"/>
              <a:gd name="textAreaRight" fmla="*/ 352080 w 351720"/>
              <a:gd name="textAreaTop" fmla="*/ 0 h 207720"/>
              <a:gd name="textAreaBottom" fmla="*/ 208080 h 207720"/>
            </a:gdLst>
            <a:ahLst/>
            <a:rect l="textAreaLeft" t="textAreaTop" r="textAreaRight" b="textAreaBottom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05" name="Picture 1020" descr="screen"/>
          <p:cNvPicPr/>
          <p:nvPr/>
        </p:nvPicPr>
        <p:blipFill>
          <a:blip r:embed="rId3"/>
          <a:stretch/>
        </p:blipFill>
        <p:spPr>
          <a:xfrm>
            <a:off x="7626960" y="2455560"/>
            <a:ext cx="319320" cy="189000"/>
          </a:xfrm>
          <a:prstGeom prst="rect">
            <a:avLst/>
          </a:prstGeom>
          <a:ln w="0">
            <a:noFill/>
          </a:ln>
        </p:spPr>
      </p:pic>
      <p:sp>
        <p:nvSpPr>
          <p:cNvPr id="2406" name="Freeform 1021"/>
          <p:cNvSpPr/>
          <p:nvPr/>
        </p:nvSpPr>
        <p:spPr>
          <a:xfrm>
            <a:off x="7673760" y="2444040"/>
            <a:ext cx="297720" cy="38520"/>
          </a:xfrm>
          <a:custGeom>
            <a:avLst/>
            <a:gdLst>
              <a:gd name="textAreaLeft" fmla="*/ 0 w 297720"/>
              <a:gd name="textAreaRight" fmla="*/ 298080 w 297720"/>
              <a:gd name="textAreaTop" fmla="*/ 0 h 38520"/>
              <a:gd name="textAreaBottom" fmla="*/ 38880 h 38520"/>
            </a:gdLst>
            <a:ahLst/>
            <a:rect l="textAreaLeft" t="textAreaTop" r="textAreaRight" b="textAreaBottom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6120" bIns="-61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7" name="Freeform 1022"/>
          <p:cNvSpPr/>
          <p:nvPr/>
        </p:nvSpPr>
        <p:spPr>
          <a:xfrm>
            <a:off x="7606440" y="2443680"/>
            <a:ext cx="82440" cy="160920"/>
          </a:xfrm>
          <a:custGeom>
            <a:avLst/>
            <a:gdLst>
              <a:gd name="textAreaLeft" fmla="*/ 0 w 82440"/>
              <a:gd name="textAreaRight" fmla="*/ 82800 w 82440"/>
              <a:gd name="textAreaTop" fmla="*/ 0 h 160920"/>
              <a:gd name="textAreaBottom" fmla="*/ 161280 h 160920"/>
            </a:gdLst>
            <a:ahLst/>
            <a:rect l="textAreaLeft" t="textAreaTop" r="textAreaRight" b="textAreaBottom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8" name="Freeform 1023"/>
          <p:cNvSpPr/>
          <p:nvPr/>
        </p:nvSpPr>
        <p:spPr>
          <a:xfrm>
            <a:off x="7880400" y="2472840"/>
            <a:ext cx="88920" cy="185760"/>
          </a:xfrm>
          <a:custGeom>
            <a:avLst/>
            <a:gdLst>
              <a:gd name="textAreaLeft" fmla="*/ 0 w 88920"/>
              <a:gd name="textAreaRight" fmla="*/ 89280 w 88920"/>
              <a:gd name="textAreaTop" fmla="*/ 0 h 185760"/>
              <a:gd name="textAreaBottom" fmla="*/ 186120 h 185760"/>
            </a:gdLst>
            <a:ahLst/>
            <a:rect l="textAreaLeft" t="textAreaTop" r="textAreaRight" b="textAreaBottom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9" name="Freeform 1024"/>
          <p:cNvSpPr/>
          <p:nvPr/>
        </p:nvSpPr>
        <p:spPr>
          <a:xfrm>
            <a:off x="7605720" y="2597040"/>
            <a:ext cx="326880" cy="62640"/>
          </a:xfrm>
          <a:custGeom>
            <a:avLst/>
            <a:gdLst>
              <a:gd name="textAreaLeft" fmla="*/ 0 w 326880"/>
              <a:gd name="textAreaRight" fmla="*/ 327240 w 326880"/>
              <a:gd name="textAreaTop" fmla="*/ 0 h 62640"/>
              <a:gd name="textAreaBottom" fmla="*/ 63000 h 62640"/>
            </a:gdLst>
            <a:ahLst/>
            <a:rect l="textAreaLeft" t="textAreaTop" r="textAreaRight" b="textAreaBottom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000" bIns="18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0" name="Freeform 1025"/>
          <p:cNvSpPr/>
          <p:nvPr/>
        </p:nvSpPr>
        <p:spPr>
          <a:xfrm>
            <a:off x="7890480" y="2474280"/>
            <a:ext cx="83160" cy="186480"/>
          </a:xfrm>
          <a:custGeom>
            <a:avLst/>
            <a:gdLst>
              <a:gd name="textAreaLeft" fmla="*/ 0 w 83160"/>
              <a:gd name="textAreaRight" fmla="*/ 83520 w 83160"/>
              <a:gd name="textAreaTop" fmla="*/ 0 h 186480"/>
              <a:gd name="textAreaBottom" fmla="*/ 186840 h 186480"/>
            </a:gdLst>
            <a:ahLst/>
            <a:rect l="textAreaLeft" t="textAreaTop" r="textAreaRight" b="textAreaBottom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1" name="Freeform 1026"/>
          <p:cNvSpPr/>
          <p:nvPr/>
        </p:nvSpPr>
        <p:spPr>
          <a:xfrm>
            <a:off x="7606080" y="2605320"/>
            <a:ext cx="290520" cy="61560"/>
          </a:xfrm>
          <a:custGeom>
            <a:avLst/>
            <a:gdLst>
              <a:gd name="textAreaLeft" fmla="*/ 0 w 290520"/>
              <a:gd name="textAreaRight" fmla="*/ 290880 w 290520"/>
              <a:gd name="textAreaTop" fmla="*/ 0 h 61560"/>
              <a:gd name="textAreaBottom" fmla="*/ 61920 h 61560"/>
            </a:gdLst>
            <a:ahLst/>
            <a:rect l="textAreaLeft" t="textAreaTop" r="textAreaRight" b="textAreaBottom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6920" bIns="169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412" name="Group 1027"/>
          <p:cNvGrpSpPr/>
          <p:nvPr/>
        </p:nvGrpSpPr>
        <p:grpSpPr>
          <a:xfrm>
            <a:off x="7601040" y="2671560"/>
            <a:ext cx="98280" cy="36360"/>
            <a:chOff x="7601040" y="2671560"/>
            <a:chExt cx="98280" cy="36360"/>
          </a:xfrm>
        </p:grpSpPr>
        <p:sp>
          <p:nvSpPr>
            <p:cNvPr id="2413" name="Freeform 1028"/>
            <p:cNvSpPr/>
            <p:nvPr/>
          </p:nvSpPr>
          <p:spPr>
            <a:xfrm>
              <a:off x="7601040" y="2671560"/>
              <a:ext cx="98280" cy="3636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36360"/>
                <a:gd name="textAreaBottom" fmla="*/ 36720 h 36360"/>
              </a:gdLst>
              <a:ahLst/>
              <a:rect l="textAreaLeft" t="textAreaTop" r="textAreaRight" b="textAreaBottom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414" name="Freeform 1029"/>
            <p:cNvSpPr/>
            <p:nvPr/>
          </p:nvSpPr>
          <p:spPr>
            <a:xfrm>
              <a:off x="7602840" y="2672280"/>
              <a:ext cx="95040" cy="3456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34560"/>
                <a:gd name="textAreaBottom" fmla="*/ 34920 h 34560"/>
              </a:gdLst>
              <a:ahLst/>
              <a:rect l="textAreaLeft" t="textAreaTop" r="textAreaRight" b="textAreaBottom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080" bIns="-10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415" name="Freeform 1030"/>
            <p:cNvSpPr/>
            <p:nvPr/>
          </p:nvSpPr>
          <p:spPr>
            <a:xfrm>
              <a:off x="7610040" y="2685960"/>
              <a:ext cx="33480" cy="10800"/>
            </a:xfrm>
            <a:custGeom>
              <a:avLst/>
              <a:gdLst>
                <a:gd name="textAreaLeft" fmla="*/ 0 w 33480"/>
                <a:gd name="textAreaRight" fmla="*/ 33840 w 3348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3840" bIns="-338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416" name="Freeform 1031"/>
            <p:cNvSpPr/>
            <p:nvPr/>
          </p:nvSpPr>
          <p:spPr>
            <a:xfrm>
              <a:off x="7608960" y="2691000"/>
              <a:ext cx="25200" cy="684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7800" bIns="-378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417" name="Freeform 1032"/>
            <p:cNvSpPr/>
            <p:nvPr/>
          </p:nvSpPr>
          <p:spPr>
            <a:xfrm>
              <a:off x="7637760" y="2693160"/>
              <a:ext cx="33480" cy="11160"/>
            </a:xfrm>
            <a:custGeom>
              <a:avLst/>
              <a:gdLst>
                <a:gd name="textAreaLeft" fmla="*/ 0 w 33480"/>
                <a:gd name="textAreaRight" fmla="*/ 33840 w 3348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3480" bIns="-334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418" name="Freeform 1033"/>
            <p:cNvSpPr/>
            <p:nvPr/>
          </p:nvSpPr>
          <p:spPr>
            <a:xfrm>
              <a:off x="7636680" y="2698560"/>
              <a:ext cx="25200" cy="684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7800" bIns="-378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2419" name="Freeform 1034"/>
          <p:cNvSpPr/>
          <p:nvPr/>
        </p:nvSpPr>
        <p:spPr>
          <a:xfrm>
            <a:off x="7770240" y="2676960"/>
            <a:ext cx="119160" cy="80640"/>
          </a:xfrm>
          <a:custGeom>
            <a:avLst/>
            <a:gdLst>
              <a:gd name="textAreaLeft" fmla="*/ 0 w 119160"/>
              <a:gd name="textAreaRight" fmla="*/ 119520 w 119160"/>
              <a:gd name="textAreaTop" fmla="*/ 0 h 80640"/>
              <a:gd name="textAreaBottom" fmla="*/ 81000 h 80640"/>
            </a:gdLst>
            <a:ahLst/>
            <a:rect l="textAreaLeft" t="textAreaTop" r="textAreaRight" b="textAreaBottom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0" name="Freeform 1035"/>
          <p:cNvSpPr/>
          <p:nvPr/>
        </p:nvSpPr>
        <p:spPr>
          <a:xfrm>
            <a:off x="7464960" y="2683440"/>
            <a:ext cx="305640" cy="73440"/>
          </a:xfrm>
          <a:custGeom>
            <a:avLst/>
            <a:gdLst>
              <a:gd name="textAreaLeft" fmla="*/ 0 w 305640"/>
              <a:gd name="textAreaRight" fmla="*/ 306000 w 305640"/>
              <a:gd name="textAreaTop" fmla="*/ 0 h 73440"/>
              <a:gd name="textAreaBottom" fmla="*/ 73800 h 7344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800" bIns="28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1" name="Freeform 1036"/>
          <p:cNvSpPr/>
          <p:nvPr/>
        </p:nvSpPr>
        <p:spPr>
          <a:xfrm>
            <a:off x="7465320" y="2670120"/>
            <a:ext cx="2880" cy="14760"/>
          </a:xfrm>
          <a:custGeom>
            <a:avLst/>
            <a:gdLst>
              <a:gd name="textAreaLeft" fmla="*/ 0 w 2880"/>
              <a:gd name="textAreaRight" fmla="*/ 3240 w 2880"/>
              <a:gd name="textAreaTop" fmla="*/ 0 h 14760"/>
              <a:gd name="textAreaBottom" fmla="*/ 15120 h 14760"/>
            </a:gdLst>
            <a:ahLst/>
            <a:rect l="textAreaLeft" t="textAreaTop" r="textAreaRight" b="textAreaBottom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9880" bIns="-298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2" name="Freeform 1037"/>
          <p:cNvSpPr/>
          <p:nvPr/>
        </p:nvSpPr>
        <p:spPr>
          <a:xfrm>
            <a:off x="7465320" y="2608920"/>
            <a:ext cx="141840" cy="61560"/>
          </a:xfrm>
          <a:custGeom>
            <a:avLst/>
            <a:gdLst>
              <a:gd name="textAreaLeft" fmla="*/ 0 w 141840"/>
              <a:gd name="textAreaRight" fmla="*/ 142200 w 141840"/>
              <a:gd name="textAreaTop" fmla="*/ 0 h 61560"/>
              <a:gd name="textAreaBottom" fmla="*/ 61920 h 61560"/>
            </a:gdLst>
            <a:ahLst/>
            <a:rect l="textAreaLeft" t="textAreaTop" r="textAreaRight" b="textAreaBottom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6920" bIns="169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3" name="Freeform 1038"/>
          <p:cNvSpPr/>
          <p:nvPr/>
        </p:nvSpPr>
        <p:spPr>
          <a:xfrm>
            <a:off x="7475040" y="2673000"/>
            <a:ext cx="289800" cy="70560"/>
          </a:xfrm>
          <a:custGeom>
            <a:avLst/>
            <a:gdLst>
              <a:gd name="textAreaLeft" fmla="*/ 0 w 289800"/>
              <a:gd name="textAreaRight" fmla="*/ 290160 w 289800"/>
              <a:gd name="textAreaTop" fmla="*/ 0 h 70560"/>
              <a:gd name="textAreaBottom" fmla="*/ 70920 h 7056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920" bIns="259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4" name="Freeform 1039"/>
          <p:cNvSpPr/>
          <p:nvPr/>
        </p:nvSpPr>
        <p:spPr>
          <a:xfrm flipV="1">
            <a:off x="7764840" y="2667240"/>
            <a:ext cx="118080" cy="73080"/>
          </a:xfrm>
          <a:custGeom>
            <a:avLst/>
            <a:gdLst>
              <a:gd name="textAreaLeft" fmla="*/ 0 w 118080"/>
              <a:gd name="textAreaRight" fmla="*/ 118440 w 118080"/>
              <a:gd name="textAreaTop" fmla="*/ -360 h 73080"/>
              <a:gd name="textAreaBottom" fmla="*/ 73080 h 7308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25" name="Picture 568" descr="light2.png"/>
          <p:cNvPicPr/>
          <p:nvPr/>
        </p:nvPicPr>
        <p:blipFill>
          <a:blip r:embed="rId4"/>
          <a:stretch/>
        </p:blipFill>
        <p:spPr>
          <a:xfrm flipH="1">
            <a:off x="8831880" y="2392200"/>
            <a:ext cx="92520" cy="405000"/>
          </a:xfrm>
          <a:prstGeom prst="rect">
            <a:avLst/>
          </a:prstGeom>
          <a:ln w="0">
            <a:noFill/>
          </a:ln>
        </p:spPr>
      </p:pic>
      <p:pic>
        <p:nvPicPr>
          <p:cNvPr id="2426" name="Picture 603" descr="car_icon_small"/>
          <p:cNvPicPr/>
          <p:nvPr/>
        </p:nvPicPr>
        <p:blipFill>
          <a:blip r:embed="rId5"/>
          <a:stretch/>
        </p:blipFill>
        <p:spPr>
          <a:xfrm>
            <a:off x="8499600" y="2116800"/>
            <a:ext cx="848880" cy="167760"/>
          </a:xfrm>
          <a:prstGeom prst="rect">
            <a:avLst/>
          </a:prstGeom>
          <a:ln w="0">
            <a:noFill/>
          </a:ln>
        </p:spPr>
      </p:pic>
      <p:pic>
        <p:nvPicPr>
          <p:cNvPr id="2427" name="Picture 1116" descr="laptop_keyboard"/>
          <p:cNvPicPr/>
          <p:nvPr/>
        </p:nvPicPr>
        <p:blipFill>
          <a:blip r:embed="rId6"/>
          <a:stretch/>
        </p:blipFill>
        <p:spPr>
          <a:xfrm flipH="1" rot="109200">
            <a:off x="7510680" y="3605040"/>
            <a:ext cx="286200" cy="119160"/>
          </a:xfrm>
          <a:prstGeom prst="rect">
            <a:avLst/>
          </a:prstGeom>
          <a:ln w="0">
            <a:noFill/>
          </a:ln>
        </p:spPr>
      </p:pic>
      <p:sp>
        <p:nvSpPr>
          <p:cNvPr id="2428" name="Freeform 1117"/>
          <p:cNvSpPr/>
          <p:nvPr/>
        </p:nvSpPr>
        <p:spPr>
          <a:xfrm>
            <a:off x="7605360" y="3489120"/>
            <a:ext cx="230400" cy="155520"/>
          </a:xfrm>
          <a:custGeom>
            <a:avLst/>
            <a:gdLst>
              <a:gd name="textAreaLeft" fmla="*/ 0 w 230400"/>
              <a:gd name="textAreaRight" fmla="*/ 230760 w 230400"/>
              <a:gd name="textAreaTop" fmla="*/ 0 h 155520"/>
              <a:gd name="textAreaBottom" fmla="*/ 155880 h 155520"/>
            </a:gdLst>
            <a:ahLst/>
            <a:rect l="textAreaLeft" t="textAreaTop" r="textAreaRight" b="textAreaBottom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29" name="Picture 1118" descr="screen"/>
          <p:cNvPicPr/>
          <p:nvPr/>
        </p:nvPicPr>
        <p:blipFill>
          <a:blip r:embed="rId7"/>
          <a:stretch/>
        </p:blipFill>
        <p:spPr>
          <a:xfrm>
            <a:off x="7616880" y="3493440"/>
            <a:ext cx="209160" cy="141480"/>
          </a:xfrm>
          <a:prstGeom prst="rect">
            <a:avLst/>
          </a:prstGeom>
          <a:ln w="0">
            <a:noFill/>
          </a:ln>
        </p:spPr>
      </p:pic>
      <p:sp>
        <p:nvSpPr>
          <p:cNvPr id="2430" name="Freeform 1119"/>
          <p:cNvSpPr/>
          <p:nvPr/>
        </p:nvSpPr>
        <p:spPr>
          <a:xfrm>
            <a:off x="7647480" y="3484800"/>
            <a:ext cx="195120" cy="28800"/>
          </a:xfrm>
          <a:custGeom>
            <a:avLst/>
            <a:gdLst>
              <a:gd name="textAreaLeft" fmla="*/ 0 w 195120"/>
              <a:gd name="textAreaRight" fmla="*/ 195480 w 195120"/>
              <a:gd name="textAreaTop" fmla="*/ 0 h 28800"/>
              <a:gd name="textAreaBottom" fmla="*/ 29160 h 28800"/>
            </a:gdLst>
            <a:ahLst/>
            <a:rect l="textAreaLeft" t="textAreaTop" r="textAreaRight" b="textAreaBottom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5840" bIns="-15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1" name="Freeform 1120"/>
          <p:cNvSpPr/>
          <p:nvPr/>
        </p:nvSpPr>
        <p:spPr>
          <a:xfrm>
            <a:off x="7603200" y="3484440"/>
            <a:ext cx="54000" cy="120240"/>
          </a:xfrm>
          <a:custGeom>
            <a:avLst/>
            <a:gdLst>
              <a:gd name="textAreaLeft" fmla="*/ 0 w 54000"/>
              <a:gd name="textAreaRight" fmla="*/ 54360 w 54000"/>
              <a:gd name="textAreaTop" fmla="*/ 0 h 120240"/>
              <a:gd name="textAreaBottom" fmla="*/ 120600 h 120240"/>
            </a:gdLst>
            <a:ahLst/>
            <a:rect l="textAreaLeft" t="textAreaTop" r="textAreaRight" b="textAreaBottom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2" name="Freeform 1121"/>
          <p:cNvSpPr/>
          <p:nvPr/>
        </p:nvSpPr>
        <p:spPr>
          <a:xfrm>
            <a:off x="7783200" y="3506040"/>
            <a:ext cx="57960" cy="138960"/>
          </a:xfrm>
          <a:custGeom>
            <a:avLst/>
            <a:gdLst>
              <a:gd name="textAreaLeft" fmla="*/ 0 w 57960"/>
              <a:gd name="textAreaRight" fmla="*/ 58320 w 57960"/>
              <a:gd name="textAreaTop" fmla="*/ 0 h 138960"/>
              <a:gd name="textAreaBottom" fmla="*/ 139320 h 138960"/>
            </a:gdLst>
            <a:ahLst/>
            <a:rect l="textAreaLeft" t="textAreaTop" r="textAreaRight" b="textAreaBottom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3" name="Freeform 1122"/>
          <p:cNvSpPr/>
          <p:nvPr/>
        </p:nvSpPr>
        <p:spPr>
          <a:xfrm>
            <a:off x="7602840" y="3598920"/>
            <a:ext cx="214200" cy="46800"/>
          </a:xfrm>
          <a:custGeom>
            <a:avLst/>
            <a:gdLst>
              <a:gd name="textAreaLeft" fmla="*/ 0 w 214200"/>
              <a:gd name="textAreaRight" fmla="*/ 214560 w 214200"/>
              <a:gd name="textAreaTop" fmla="*/ 0 h 46800"/>
              <a:gd name="textAreaBottom" fmla="*/ 47160 h 46800"/>
            </a:gdLst>
            <a:ahLst/>
            <a:rect l="textAreaLeft" t="textAreaTop" r="textAreaRight" b="textAreaBottom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160" bIns="21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4" name="Freeform 1123"/>
          <p:cNvSpPr/>
          <p:nvPr/>
        </p:nvSpPr>
        <p:spPr>
          <a:xfrm>
            <a:off x="7789680" y="3507120"/>
            <a:ext cx="54360" cy="139680"/>
          </a:xfrm>
          <a:custGeom>
            <a:avLst/>
            <a:gdLst>
              <a:gd name="textAreaLeft" fmla="*/ 0 w 54360"/>
              <a:gd name="textAreaRight" fmla="*/ 54720 w 54360"/>
              <a:gd name="textAreaTop" fmla="*/ 0 h 139680"/>
              <a:gd name="textAreaBottom" fmla="*/ 140040 h 139680"/>
            </a:gdLst>
            <a:ahLst/>
            <a:rect l="textAreaLeft" t="textAreaTop" r="textAreaRight" b="textAreaBottom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5" name="Freeform 1124"/>
          <p:cNvSpPr/>
          <p:nvPr/>
        </p:nvSpPr>
        <p:spPr>
          <a:xfrm>
            <a:off x="7602840" y="3605400"/>
            <a:ext cx="190440" cy="46080"/>
          </a:xfrm>
          <a:custGeom>
            <a:avLst/>
            <a:gdLst>
              <a:gd name="textAreaLeft" fmla="*/ 0 w 190440"/>
              <a:gd name="textAreaRight" fmla="*/ 190800 w 190440"/>
              <a:gd name="textAreaTop" fmla="*/ 0 h 46080"/>
              <a:gd name="textAreaBottom" fmla="*/ 46440 h 46080"/>
            </a:gdLst>
            <a:ahLst/>
            <a:rect l="textAreaLeft" t="textAreaTop" r="textAreaRight" b="textAreaBottom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40" bIns="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436" name="Group 1125"/>
          <p:cNvGrpSpPr/>
          <p:nvPr/>
        </p:nvGrpSpPr>
        <p:grpSpPr>
          <a:xfrm>
            <a:off x="7599600" y="3655080"/>
            <a:ext cx="64440" cy="27360"/>
            <a:chOff x="7599600" y="3655080"/>
            <a:chExt cx="64440" cy="27360"/>
          </a:xfrm>
        </p:grpSpPr>
        <p:sp>
          <p:nvSpPr>
            <p:cNvPr id="2437" name="Freeform 1126"/>
            <p:cNvSpPr/>
            <p:nvPr/>
          </p:nvSpPr>
          <p:spPr>
            <a:xfrm>
              <a:off x="7599600" y="3655080"/>
              <a:ext cx="64440" cy="27360"/>
            </a:xfrm>
            <a:custGeom>
              <a:avLst/>
              <a:gdLst>
                <a:gd name="textAreaLeft" fmla="*/ 0 w 64440"/>
                <a:gd name="textAreaRight" fmla="*/ 64800 w 6444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280" bIns="-17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438" name="Freeform 1127"/>
            <p:cNvSpPr/>
            <p:nvPr/>
          </p:nvSpPr>
          <p:spPr>
            <a:xfrm>
              <a:off x="7601040" y="3655440"/>
              <a:ext cx="62280" cy="25920"/>
            </a:xfrm>
            <a:custGeom>
              <a:avLst/>
              <a:gdLst>
                <a:gd name="textAreaLeft" fmla="*/ 0 w 62280"/>
                <a:gd name="textAreaRight" fmla="*/ 62640 w 62280"/>
                <a:gd name="textAreaTop" fmla="*/ 0 h 25920"/>
                <a:gd name="textAreaBottom" fmla="*/ 26280 h 25920"/>
              </a:gdLst>
              <a:ahLst/>
              <a:rect l="textAreaLeft" t="textAreaTop" r="textAreaRight" b="textAreaBottom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720" bIns="-18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439" name="Freeform 1128"/>
            <p:cNvSpPr/>
            <p:nvPr/>
          </p:nvSpPr>
          <p:spPr>
            <a:xfrm>
              <a:off x="7605720" y="3665880"/>
              <a:ext cx="21960" cy="792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6720" bIns="-36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440" name="Freeform 1129"/>
            <p:cNvSpPr/>
            <p:nvPr/>
          </p:nvSpPr>
          <p:spPr>
            <a:xfrm>
              <a:off x="7605000" y="3669480"/>
              <a:ext cx="16200" cy="504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600" bIns="-396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441" name="Freeform 1130"/>
            <p:cNvSpPr/>
            <p:nvPr/>
          </p:nvSpPr>
          <p:spPr>
            <a:xfrm>
              <a:off x="7623720" y="3671280"/>
              <a:ext cx="21960" cy="828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6360" bIns="-36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442" name="Freeform 1131"/>
            <p:cNvSpPr/>
            <p:nvPr/>
          </p:nvSpPr>
          <p:spPr>
            <a:xfrm>
              <a:off x="7623000" y="3675240"/>
              <a:ext cx="16200" cy="504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600" bIns="-396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2443" name="Freeform 1132"/>
          <p:cNvSpPr/>
          <p:nvPr/>
        </p:nvSpPr>
        <p:spPr>
          <a:xfrm>
            <a:off x="7710480" y="3659040"/>
            <a:ext cx="78120" cy="60120"/>
          </a:xfrm>
          <a:custGeom>
            <a:avLst/>
            <a:gdLst>
              <a:gd name="textAreaLeft" fmla="*/ 0 w 78120"/>
              <a:gd name="textAreaRight" fmla="*/ 78480 w 78120"/>
              <a:gd name="textAreaTop" fmla="*/ 0 h 60120"/>
              <a:gd name="textAreaBottom" fmla="*/ 60480 h 60120"/>
            </a:gdLst>
            <a:ahLst/>
            <a:rect l="textAreaLeft" t="textAreaTop" r="textAreaRight" b="textAreaBottom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5480" bIns="154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4" name="Freeform 1133"/>
          <p:cNvSpPr/>
          <p:nvPr/>
        </p:nvSpPr>
        <p:spPr>
          <a:xfrm>
            <a:off x="7510680" y="3664080"/>
            <a:ext cx="200160" cy="55080"/>
          </a:xfrm>
          <a:custGeom>
            <a:avLst/>
            <a:gdLst>
              <a:gd name="textAreaLeft" fmla="*/ 0 w 200160"/>
              <a:gd name="textAreaRight" fmla="*/ 200520 w 200160"/>
              <a:gd name="textAreaTop" fmla="*/ 0 h 55080"/>
              <a:gd name="textAreaBottom" fmla="*/ 55440 h 5508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440" bIns="10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5" name="Freeform 1134"/>
          <p:cNvSpPr/>
          <p:nvPr/>
        </p:nvSpPr>
        <p:spPr>
          <a:xfrm>
            <a:off x="7510680" y="3653640"/>
            <a:ext cx="1800" cy="10800"/>
          </a:xfrm>
          <a:custGeom>
            <a:avLst/>
            <a:gdLst>
              <a:gd name="textAreaLeft" fmla="*/ 0 w 1800"/>
              <a:gd name="textAreaRight" fmla="*/ 2160 w 1800"/>
              <a:gd name="textAreaTop" fmla="*/ 0 h 10800"/>
              <a:gd name="textAreaBottom" fmla="*/ 11160 h 10800"/>
            </a:gdLst>
            <a:ahLst/>
            <a:rect l="textAreaLeft" t="textAreaTop" r="textAreaRight" b="textAreaBottom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3840" bIns="-33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6" name="Freeform 1135"/>
          <p:cNvSpPr/>
          <p:nvPr/>
        </p:nvSpPr>
        <p:spPr>
          <a:xfrm>
            <a:off x="7510680" y="3608280"/>
            <a:ext cx="92880" cy="46080"/>
          </a:xfrm>
          <a:custGeom>
            <a:avLst/>
            <a:gdLst>
              <a:gd name="textAreaLeft" fmla="*/ 0 w 92880"/>
              <a:gd name="textAreaRight" fmla="*/ 93240 w 92880"/>
              <a:gd name="textAreaTop" fmla="*/ 0 h 46080"/>
              <a:gd name="textAreaBottom" fmla="*/ 46440 h 46080"/>
            </a:gdLst>
            <a:ahLst/>
            <a:rect l="textAreaLeft" t="textAreaTop" r="textAreaRight" b="textAreaBottom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40" bIns="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7" name="Freeform 1136"/>
          <p:cNvSpPr/>
          <p:nvPr/>
        </p:nvSpPr>
        <p:spPr>
          <a:xfrm>
            <a:off x="7517160" y="3656160"/>
            <a:ext cx="190080" cy="52920"/>
          </a:xfrm>
          <a:custGeom>
            <a:avLst/>
            <a:gdLst>
              <a:gd name="textAreaLeft" fmla="*/ 0 w 190080"/>
              <a:gd name="textAreaRight" fmla="*/ 190440 w 190080"/>
              <a:gd name="textAreaTop" fmla="*/ 0 h 52920"/>
              <a:gd name="textAreaBottom" fmla="*/ 53280 h 5292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80" bIns="82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8" name="Freeform 1137"/>
          <p:cNvSpPr/>
          <p:nvPr/>
        </p:nvSpPr>
        <p:spPr>
          <a:xfrm flipV="1">
            <a:off x="7706880" y="3652200"/>
            <a:ext cx="77400" cy="54720"/>
          </a:xfrm>
          <a:custGeom>
            <a:avLst/>
            <a:gdLst>
              <a:gd name="textAreaLeft" fmla="*/ 0 w 77400"/>
              <a:gd name="textAreaRight" fmla="*/ 77760 w 77400"/>
              <a:gd name="textAreaTop" fmla="*/ 360 h 54720"/>
              <a:gd name="textAreaBottom" fmla="*/ 55440 h 5472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080" bIns="100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49" name="Picture 1140" descr="desktop_computer_stylized_medium"/>
          <p:cNvPicPr/>
          <p:nvPr/>
        </p:nvPicPr>
        <p:blipFill>
          <a:blip r:embed="rId8"/>
          <a:stretch/>
        </p:blipFill>
        <p:spPr>
          <a:xfrm flipH="1">
            <a:off x="7992360" y="3567240"/>
            <a:ext cx="358920" cy="341640"/>
          </a:xfrm>
          <a:prstGeom prst="rect">
            <a:avLst/>
          </a:prstGeom>
          <a:ln w="0">
            <a:noFill/>
          </a:ln>
        </p:spPr>
      </p:pic>
      <p:sp>
        <p:nvSpPr>
          <p:cNvPr id="2450" name="Freeform 1141"/>
          <p:cNvSpPr/>
          <p:nvPr/>
        </p:nvSpPr>
        <p:spPr>
          <a:xfrm flipH="1">
            <a:off x="8145360" y="3600000"/>
            <a:ext cx="169200" cy="156240"/>
          </a:xfrm>
          <a:custGeom>
            <a:avLst/>
            <a:gdLst>
              <a:gd name="textAreaLeft" fmla="*/ 360 w 169200"/>
              <a:gd name="textAreaRight" fmla="*/ 169920 w 169200"/>
              <a:gd name="textAreaTop" fmla="*/ 0 h 156240"/>
              <a:gd name="textAreaBottom" fmla="*/ 156600 h 156240"/>
            </a:gdLst>
            <a:ahLst/>
            <a:rect l="textAreaLeft" t="textAreaTop" r="textAreaRight" b="textAreaBottom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ffffff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51" name="Picture 571" descr="fridge2.png"/>
          <p:cNvPicPr/>
          <p:nvPr/>
        </p:nvPicPr>
        <p:blipFill>
          <a:blip r:embed="rId9"/>
          <a:stretch/>
        </p:blipFill>
        <p:spPr>
          <a:xfrm>
            <a:off x="7903080" y="3385080"/>
            <a:ext cx="189360" cy="336600"/>
          </a:xfrm>
          <a:prstGeom prst="rect">
            <a:avLst/>
          </a:prstGeom>
          <a:ln w="0">
            <a:noFill/>
          </a:ln>
        </p:spPr>
      </p:pic>
      <p:grpSp>
        <p:nvGrpSpPr>
          <p:cNvPr id="2452" name="Group 950"/>
          <p:cNvGrpSpPr/>
          <p:nvPr/>
        </p:nvGrpSpPr>
        <p:grpSpPr>
          <a:xfrm>
            <a:off x="10288800" y="5274000"/>
            <a:ext cx="176760" cy="330480"/>
            <a:chOff x="10288800" y="5274000"/>
            <a:chExt cx="176760" cy="330480"/>
          </a:xfrm>
        </p:grpSpPr>
        <p:sp>
          <p:nvSpPr>
            <p:cNvPr id="2453" name="Freeform 951"/>
            <p:cNvSpPr/>
            <p:nvPr/>
          </p:nvSpPr>
          <p:spPr>
            <a:xfrm>
              <a:off x="10429200" y="5274360"/>
              <a:ext cx="34920" cy="315360"/>
            </a:xfrm>
            <a:custGeom>
              <a:avLst/>
              <a:gdLst>
                <a:gd name="textAreaLeft" fmla="*/ 0 w 34920"/>
                <a:gd name="textAreaRight" fmla="*/ 35280 w 34920"/>
                <a:gd name="textAreaTop" fmla="*/ 0 h 315360"/>
                <a:gd name="textAreaBottom" fmla="*/ 315720 h 31536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454" name="Rectangle 952"/>
            <p:cNvSpPr/>
            <p:nvPr/>
          </p:nvSpPr>
          <p:spPr>
            <a:xfrm>
              <a:off x="10297440" y="5274000"/>
              <a:ext cx="129600" cy="31500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455" name="Freeform 953"/>
            <p:cNvSpPr/>
            <p:nvPr/>
          </p:nvSpPr>
          <p:spPr>
            <a:xfrm>
              <a:off x="10435680" y="5293440"/>
              <a:ext cx="20520" cy="29160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291600"/>
                <a:gd name="textAreaBottom" fmla="*/ 291960 h 29160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456" name="Freeform 954"/>
            <p:cNvSpPr/>
            <p:nvPr/>
          </p:nvSpPr>
          <p:spPr>
            <a:xfrm>
              <a:off x="10431000" y="5441040"/>
              <a:ext cx="32400" cy="2556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457" name="Rectangle 955"/>
            <p:cNvSpPr/>
            <p:nvPr/>
          </p:nvSpPr>
          <p:spPr>
            <a:xfrm>
              <a:off x="10297440" y="531000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2458" name="Group 956"/>
            <p:cNvGrpSpPr/>
            <p:nvPr/>
          </p:nvGrpSpPr>
          <p:grpSpPr>
            <a:xfrm>
              <a:off x="10364400" y="5306760"/>
              <a:ext cx="71640" cy="20520"/>
              <a:chOff x="10364400" y="5306760"/>
              <a:chExt cx="71640" cy="20520"/>
            </a:xfrm>
          </p:grpSpPr>
          <p:sp>
            <p:nvSpPr>
              <p:cNvPr id="2459" name="AutoShape 957"/>
              <p:cNvSpPr/>
              <p:nvPr/>
            </p:nvSpPr>
            <p:spPr>
              <a:xfrm>
                <a:off x="10364400" y="5306760"/>
                <a:ext cx="71640" cy="205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240" bIns="-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2460" name="AutoShape 958"/>
              <p:cNvSpPr/>
              <p:nvPr/>
            </p:nvSpPr>
            <p:spPr>
              <a:xfrm>
                <a:off x="10365840" y="5308920"/>
                <a:ext cx="69120" cy="162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120" bIns="-33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2461" name="Rectangle 959"/>
            <p:cNvSpPr/>
            <p:nvPr/>
          </p:nvSpPr>
          <p:spPr>
            <a:xfrm>
              <a:off x="10298880" y="535572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2462" name="Group 960"/>
            <p:cNvGrpSpPr/>
            <p:nvPr/>
          </p:nvGrpSpPr>
          <p:grpSpPr>
            <a:xfrm>
              <a:off x="10364400" y="5351400"/>
              <a:ext cx="71640" cy="18000"/>
              <a:chOff x="10364400" y="5351400"/>
              <a:chExt cx="71640" cy="18000"/>
            </a:xfrm>
          </p:grpSpPr>
          <p:sp>
            <p:nvSpPr>
              <p:cNvPr id="2463" name="AutoShape 961"/>
              <p:cNvSpPr/>
              <p:nvPr/>
            </p:nvSpPr>
            <p:spPr>
              <a:xfrm>
                <a:off x="10364400" y="5351400"/>
                <a:ext cx="7164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040" bIns="-32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2464" name="AutoShape 962"/>
              <p:cNvSpPr/>
              <p:nvPr/>
            </p:nvSpPr>
            <p:spPr>
              <a:xfrm>
                <a:off x="10365840" y="5353560"/>
                <a:ext cx="69120" cy="14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2465" name="Rectangle 963"/>
            <p:cNvSpPr/>
            <p:nvPr/>
          </p:nvSpPr>
          <p:spPr>
            <a:xfrm>
              <a:off x="10298880" y="540180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466" name="Rectangle 964"/>
            <p:cNvSpPr/>
            <p:nvPr/>
          </p:nvSpPr>
          <p:spPr>
            <a:xfrm>
              <a:off x="10299960" y="544320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2467" name="Group 965"/>
            <p:cNvGrpSpPr/>
            <p:nvPr/>
          </p:nvGrpSpPr>
          <p:grpSpPr>
            <a:xfrm>
              <a:off x="10363320" y="5442120"/>
              <a:ext cx="71640" cy="18360"/>
              <a:chOff x="10363320" y="5442120"/>
              <a:chExt cx="71640" cy="18360"/>
            </a:xfrm>
          </p:grpSpPr>
          <p:sp>
            <p:nvSpPr>
              <p:cNvPr id="2468" name="AutoShape 966"/>
              <p:cNvSpPr/>
              <p:nvPr/>
            </p:nvSpPr>
            <p:spPr>
              <a:xfrm>
                <a:off x="10363320" y="5442120"/>
                <a:ext cx="71640" cy="183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1680" bIns="-31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2469" name="AutoShape 967"/>
              <p:cNvSpPr/>
              <p:nvPr/>
            </p:nvSpPr>
            <p:spPr>
              <a:xfrm>
                <a:off x="10364400" y="5442120"/>
                <a:ext cx="69120" cy="158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480" bIns="-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2470" name="Freeform 968"/>
            <p:cNvSpPr/>
            <p:nvPr/>
          </p:nvSpPr>
          <p:spPr>
            <a:xfrm>
              <a:off x="10431720" y="5401800"/>
              <a:ext cx="32400" cy="2556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2471" name="Group 969"/>
            <p:cNvGrpSpPr/>
            <p:nvPr/>
          </p:nvGrpSpPr>
          <p:grpSpPr>
            <a:xfrm>
              <a:off x="10363320" y="5398200"/>
              <a:ext cx="72720" cy="18000"/>
              <a:chOff x="10363320" y="5398200"/>
              <a:chExt cx="72720" cy="18000"/>
            </a:xfrm>
          </p:grpSpPr>
          <p:sp>
            <p:nvSpPr>
              <p:cNvPr id="2472" name="AutoShape 970"/>
              <p:cNvSpPr/>
              <p:nvPr/>
            </p:nvSpPr>
            <p:spPr>
              <a:xfrm>
                <a:off x="10363320" y="5398200"/>
                <a:ext cx="7272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040" bIns="-32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2473" name="AutoShape 971"/>
              <p:cNvSpPr/>
              <p:nvPr/>
            </p:nvSpPr>
            <p:spPr>
              <a:xfrm>
                <a:off x="10364400" y="5400720"/>
                <a:ext cx="71640" cy="14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2474" name="Rectangle 972"/>
            <p:cNvSpPr/>
            <p:nvPr/>
          </p:nvSpPr>
          <p:spPr>
            <a:xfrm>
              <a:off x="10426320" y="5274000"/>
              <a:ext cx="8280" cy="31500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475" name="Freeform 973"/>
            <p:cNvSpPr/>
            <p:nvPr/>
          </p:nvSpPr>
          <p:spPr>
            <a:xfrm>
              <a:off x="10434600" y="5353920"/>
              <a:ext cx="29160" cy="2916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29160"/>
                <a:gd name="textAreaBottom" fmla="*/ 29520 h 2916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5480" bIns="-154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476" name="Freeform 974"/>
            <p:cNvSpPr/>
            <p:nvPr/>
          </p:nvSpPr>
          <p:spPr>
            <a:xfrm>
              <a:off x="10434960" y="5308560"/>
              <a:ext cx="29880" cy="3276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32760"/>
                <a:gd name="textAreaBottom" fmla="*/ 33120 h 3276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880" bIns="-118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477" name="Oval 975"/>
            <p:cNvSpPr/>
            <p:nvPr/>
          </p:nvSpPr>
          <p:spPr>
            <a:xfrm>
              <a:off x="10459800" y="5575320"/>
              <a:ext cx="5760" cy="1260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6000" bIns="-36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478" name="Freeform 976"/>
            <p:cNvSpPr/>
            <p:nvPr/>
          </p:nvSpPr>
          <p:spPr>
            <a:xfrm>
              <a:off x="10433520" y="5575680"/>
              <a:ext cx="30240" cy="27360"/>
            </a:xfrm>
            <a:custGeom>
              <a:avLst/>
              <a:gdLst>
                <a:gd name="textAreaLeft" fmla="*/ 0 w 30240"/>
                <a:gd name="textAreaRight" fmla="*/ 30600 w 3024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280" bIns="-17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479" name="AutoShape 977"/>
            <p:cNvSpPr/>
            <p:nvPr/>
          </p:nvSpPr>
          <p:spPr>
            <a:xfrm>
              <a:off x="10288800" y="5583960"/>
              <a:ext cx="148320" cy="205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240" bIns="-30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480" name="AutoShape 978"/>
            <p:cNvSpPr/>
            <p:nvPr/>
          </p:nvSpPr>
          <p:spPr>
            <a:xfrm>
              <a:off x="10297440" y="5589360"/>
              <a:ext cx="132120" cy="104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7440" bIns="-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481" name="Oval 979"/>
            <p:cNvSpPr/>
            <p:nvPr/>
          </p:nvSpPr>
          <p:spPr>
            <a:xfrm>
              <a:off x="10310040" y="5543640"/>
              <a:ext cx="19440" cy="19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482" name="Oval 980"/>
            <p:cNvSpPr/>
            <p:nvPr/>
          </p:nvSpPr>
          <p:spPr>
            <a:xfrm>
              <a:off x="10332360" y="5543640"/>
              <a:ext cx="19440" cy="19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0000"/>
                </a:solidFill>
                <a:latin typeface="Arial"/>
                <a:ea typeface="MS PGothic"/>
              </a:endParaRPr>
            </a:p>
          </p:txBody>
        </p:sp>
        <p:sp>
          <p:nvSpPr>
            <p:cNvPr id="2483" name="Oval 981"/>
            <p:cNvSpPr/>
            <p:nvPr/>
          </p:nvSpPr>
          <p:spPr>
            <a:xfrm>
              <a:off x="10353240" y="5543640"/>
              <a:ext cx="19440" cy="19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484" name="Rectangle 982"/>
            <p:cNvSpPr/>
            <p:nvPr/>
          </p:nvSpPr>
          <p:spPr>
            <a:xfrm>
              <a:off x="10404360" y="5468400"/>
              <a:ext cx="9720" cy="10440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</p:grpSp>
      <p:grpSp>
        <p:nvGrpSpPr>
          <p:cNvPr id="2485" name="Group 590"/>
          <p:cNvGrpSpPr/>
          <p:nvPr/>
        </p:nvGrpSpPr>
        <p:grpSpPr>
          <a:xfrm>
            <a:off x="7981200" y="4900320"/>
            <a:ext cx="345240" cy="320040"/>
            <a:chOff x="7981200" y="4900320"/>
            <a:chExt cx="345240" cy="320040"/>
          </a:xfrm>
        </p:grpSpPr>
        <p:pic>
          <p:nvPicPr>
            <p:cNvPr id="2486" name="Picture 591" descr="desktop_computer_stylized_medium"/>
            <p:cNvPicPr/>
            <p:nvPr/>
          </p:nvPicPr>
          <p:blipFill>
            <a:blip r:embed="rId10"/>
            <a:stretch/>
          </p:blipFill>
          <p:spPr>
            <a:xfrm flipH="1">
              <a:off x="7981200" y="490032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87" name="Freeform 592"/>
            <p:cNvSpPr/>
            <p:nvPr/>
          </p:nvSpPr>
          <p:spPr>
            <a:xfrm flipH="1">
              <a:off x="8128440" y="493092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2488" name="Picture 1066" descr="laptop_keyboard"/>
          <p:cNvPicPr/>
          <p:nvPr/>
        </p:nvPicPr>
        <p:blipFill>
          <a:blip r:embed="rId11"/>
          <a:stretch/>
        </p:blipFill>
        <p:spPr>
          <a:xfrm flipH="1" rot="109200">
            <a:off x="9216720" y="6040440"/>
            <a:ext cx="253080" cy="119880"/>
          </a:xfrm>
          <a:prstGeom prst="rect">
            <a:avLst/>
          </a:prstGeom>
          <a:ln w="0">
            <a:noFill/>
          </a:ln>
        </p:spPr>
      </p:pic>
      <p:sp>
        <p:nvSpPr>
          <p:cNvPr id="2489" name="Freeform 1067"/>
          <p:cNvSpPr/>
          <p:nvPr/>
        </p:nvSpPr>
        <p:spPr>
          <a:xfrm>
            <a:off x="9300600" y="5923440"/>
            <a:ext cx="203760" cy="156600"/>
          </a:xfrm>
          <a:custGeom>
            <a:avLst/>
            <a:gdLst>
              <a:gd name="textAreaLeft" fmla="*/ 0 w 203760"/>
              <a:gd name="textAreaRight" fmla="*/ 204120 w 203760"/>
              <a:gd name="textAreaTop" fmla="*/ 0 h 156600"/>
              <a:gd name="textAreaBottom" fmla="*/ 156960 h 156600"/>
            </a:gdLst>
            <a:ahLst/>
            <a:rect l="textAreaLeft" t="textAreaTop" r="textAreaRight" b="textAreaBottom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90" name="Picture 1068" descr="screen"/>
          <p:cNvPicPr/>
          <p:nvPr/>
        </p:nvPicPr>
        <p:blipFill>
          <a:blip r:embed="rId12"/>
          <a:stretch/>
        </p:blipFill>
        <p:spPr>
          <a:xfrm>
            <a:off x="9310680" y="5927400"/>
            <a:ext cx="185040" cy="142560"/>
          </a:xfrm>
          <a:prstGeom prst="rect">
            <a:avLst/>
          </a:prstGeom>
          <a:ln w="0">
            <a:noFill/>
          </a:ln>
        </p:spPr>
      </p:pic>
      <p:sp>
        <p:nvSpPr>
          <p:cNvPr id="2491" name="Freeform 1069"/>
          <p:cNvSpPr/>
          <p:nvPr/>
        </p:nvSpPr>
        <p:spPr>
          <a:xfrm>
            <a:off x="9337680" y="5918760"/>
            <a:ext cx="172440" cy="28800"/>
          </a:xfrm>
          <a:custGeom>
            <a:avLst/>
            <a:gdLst>
              <a:gd name="textAreaLeft" fmla="*/ 0 w 172440"/>
              <a:gd name="textAreaRight" fmla="*/ 172800 w 172440"/>
              <a:gd name="textAreaTop" fmla="*/ 0 h 28800"/>
              <a:gd name="textAreaBottom" fmla="*/ 29160 h 28800"/>
            </a:gdLst>
            <a:ahLst/>
            <a:rect l="textAreaLeft" t="textAreaTop" r="textAreaRight" b="textAreaBottom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5840" bIns="-15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2" name="Freeform 1070"/>
          <p:cNvSpPr/>
          <p:nvPr/>
        </p:nvSpPr>
        <p:spPr>
          <a:xfrm>
            <a:off x="9298800" y="5918760"/>
            <a:ext cx="47520" cy="121320"/>
          </a:xfrm>
          <a:custGeom>
            <a:avLst/>
            <a:gdLst>
              <a:gd name="textAreaLeft" fmla="*/ 0 w 47520"/>
              <a:gd name="textAreaRight" fmla="*/ 47880 w 47520"/>
              <a:gd name="textAreaTop" fmla="*/ 0 h 121320"/>
              <a:gd name="textAreaBottom" fmla="*/ 121680 h 121320"/>
            </a:gdLst>
            <a:ahLst/>
            <a:rect l="textAreaLeft" t="textAreaTop" r="textAreaRight" b="textAreaBottom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3" name="Freeform 1071"/>
          <p:cNvSpPr/>
          <p:nvPr/>
        </p:nvSpPr>
        <p:spPr>
          <a:xfrm>
            <a:off x="9457560" y="5940360"/>
            <a:ext cx="51480" cy="140040"/>
          </a:xfrm>
          <a:custGeom>
            <a:avLst/>
            <a:gdLst>
              <a:gd name="textAreaLeft" fmla="*/ 0 w 51480"/>
              <a:gd name="textAreaRight" fmla="*/ 51840 w 51480"/>
              <a:gd name="textAreaTop" fmla="*/ 0 h 140040"/>
              <a:gd name="textAreaBottom" fmla="*/ 140400 h 140040"/>
            </a:gdLst>
            <a:ahLst/>
            <a:rect l="textAreaLeft" t="textAreaTop" r="textAreaRight" b="textAreaBottom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4" name="Freeform 1072"/>
          <p:cNvSpPr/>
          <p:nvPr/>
        </p:nvSpPr>
        <p:spPr>
          <a:xfrm>
            <a:off x="9298080" y="6033960"/>
            <a:ext cx="189360" cy="47160"/>
          </a:xfrm>
          <a:custGeom>
            <a:avLst/>
            <a:gdLst>
              <a:gd name="textAreaLeft" fmla="*/ 0 w 189360"/>
              <a:gd name="textAreaRight" fmla="*/ 189720 w 189360"/>
              <a:gd name="textAreaTop" fmla="*/ 0 h 47160"/>
              <a:gd name="textAreaBottom" fmla="*/ 47520 h 47160"/>
            </a:gdLst>
            <a:ahLst/>
            <a:rect l="textAreaLeft" t="textAreaTop" r="textAreaRight" b="textAreaBottom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20" bIns="25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5" name="Freeform 1073"/>
          <p:cNvSpPr/>
          <p:nvPr/>
        </p:nvSpPr>
        <p:spPr>
          <a:xfrm>
            <a:off x="9463320" y="5941440"/>
            <a:ext cx="48240" cy="140760"/>
          </a:xfrm>
          <a:custGeom>
            <a:avLst/>
            <a:gdLst>
              <a:gd name="textAreaLeft" fmla="*/ 0 w 48240"/>
              <a:gd name="textAreaRight" fmla="*/ 48600 w 48240"/>
              <a:gd name="textAreaTop" fmla="*/ 0 h 140760"/>
              <a:gd name="textAreaBottom" fmla="*/ 141120 h 140760"/>
            </a:gdLst>
            <a:ahLst/>
            <a:rect l="textAreaLeft" t="textAreaTop" r="textAreaRight" b="textAreaBottom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6" name="Freeform 1074"/>
          <p:cNvSpPr/>
          <p:nvPr/>
        </p:nvSpPr>
        <p:spPr>
          <a:xfrm>
            <a:off x="9298440" y="6040440"/>
            <a:ext cx="168480" cy="46440"/>
          </a:xfrm>
          <a:custGeom>
            <a:avLst/>
            <a:gdLst>
              <a:gd name="textAreaLeft" fmla="*/ 0 w 168480"/>
              <a:gd name="textAreaRight" fmla="*/ 168840 w 168480"/>
              <a:gd name="textAreaTop" fmla="*/ 0 h 46440"/>
              <a:gd name="textAreaBottom" fmla="*/ 46800 h 46440"/>
            </a:gdLst>
            <a:ahLst/>
            <a:rect l="textAreaLeft" t="textAreaTop" r="textAreaRight" b="textAreaBottom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00" bIns="1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497" name="Group 1075"/>
          <p:cNvGrpSpPr/>
          <p:nvPr/>
        </p:nvGrpSpPr>
        <p:grpSpPr>
          <a:xfrm>
            <a:off x="9295560" y="6090480"/>
            <a:ext cx="56880" cy="27360"/>
            <a:chOff x="9295560" y="6090480"/>
            <a:chExt cx="56880" cy="27360"/>
          </a:xfrm>
        </p:grpSpPr>
        <p:sp>
          <p:nvSpPr>
            <p:cNvPr id="2498" name="Freeform 1076"/>
            <p:cNvSpPr/>
            <p:nvPr/>
          </p:nvSpPr>
          <p:spPr>
            <a:xfrm>
              <a:off x="9295560" y="6090480"/>
              <a:ext cx="56880" cy="2736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280" bIns="-17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499" name="Freeform 1077"/>
            <p:cNvSpPr/>
            <p:nvPr/>
          </p:nvSpPr>
          <p:spPr>
            <a:xfrm>
              <a:off x="9296640" y="6090840"/>
              <a:ext cx="55080" cy="25920"/>
            </a:xfrm>
            <a:custGeom>
              <a:avLst/>
              <a:gdLst>
                <a:gd name="textAreaLeft" fmla="*/ 0 w 55080"/>
                <a:gd name="textAreaRight" fmla="*/ 55440 w 55080"/>
                <a:gd name="textAreaTop" fmla="*/ 0 h 25920"/>
                <a:gd name="textAreaBottom" fmla="*/ 26280 h 25920"/>
              </a:gdLst>
              <a:ahLst/>
              <a:rect l="textAreaLeft" t="textAreaTop" r="textAreaRight" b="textAreaBottom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720" bIns="-18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500" name="Freeform 1078"/>
            <p:cNvSpPr/>
            <p:nvPr/>
          </p:nvSpPr>
          <p:spPr>
            <a:xfrm>
              <a:off x="9300960" y="6101280"/>
              <a:ext cx="19440" cy="8280"/>
            </a:xfrm>
            <a:custGeom>
              <a:avLst/>
              <a:gdLst>
                <a:gd name="textAreaLeft" fmla="*/ 0 w 19440"/>
                <a:gd name="textAreaRight" fmla="*/ 19800 w 1944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6360" bIns="-36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501" name="Freeform 1079"/>
            <p:cNvSpPr/>
            <p:nvPr/>
          </p:nvSpPr>
          <p:spPr>
            <a:xfrm>
              <a:off x="9300240" y="6105240"/>
              <a:ext cx="14400" cy="5040"/>
            </a:xfrm>
            <a:custGeom>
              <a:avLst/>
              <a:gdLst>
                <a:gd name="textAreaLeft" fmla="*/ 0 w 14400"/>
                <a:gd name="textAreaRight" fmla="*/ 14760 w 144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600" bIns="-396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502" name="Freeform 1080"/>
            <p:cNvSpPr/>
            <p:nvPr/>
          </p:nvSpPr>
          <p:spPr>
            <a:xfrm>
              <a:off x="9316800" y="6106680"/>
              <a:ext cx="19440" cy="8280"/>
            </a:xfrm>
            <a:custGeom>
              <a:avLst/>
              <a:gdLst>
                <a:gd name="textAreaLeft" fmla="*/ 0 w 19440"/>
                <a:gd name="textAreaRight" fmla="*/ 19800 w 1944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6360" bIns="-36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503" name="Freeform 1081"/>
            <p:cNvSpPr/>
            <p:nvPr/>
          </p:nvSpPr>
          <p:spPr>
            <a:xfrm>
              <a:off x="9316080" y="6110640"/>
              <a:ext cx="14400" cy="5040"/>
            </a:xfrm>
            <a:custGeom>
              <a:avLst/>
              <a:gdLst>
                <a:gd name="textAreaLeft" fmla="*/ 0 w 14400"/>
                <a:gd name="textAreaRight" fmla="*/ 14760 w 144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600" bIns="-396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2504" name="Freeform 1082"/>
          <p:cNvSpPr/>
          <p:nvPr/>
        </p:nvSpPr>
        <p:spPr>
          <a:xfrm>
            <a:off x="9393480" y="6094440"/>
            <a:ext cx="69120" cy="60840"/>
          </a:xfrm>
          <a:custGeom>
            <a:avLst/>
            <a:gdLst>
              <a:gd name="textAreaLeft" fmla="*/ 0 w 69120"/>
              <a:gd name="textAreaRight" fmla="*/ 69480 w 69120"/>
              <a:gd name="textAreaTop" fmla="*/ 0 h 60840"/>
              <a:gd name="textAreaBottom" fmla="*/ 61200 h 60840"/>
            </a:gdLst>
            <a:ahLst/>
            <a:rect l="textAreaLeft" t="textAreaTop" r="textAreaRight" b="textAreaBottom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6200" bIns="162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5" name="Freeform 1083"/>
          <p:cNvSpPr/>
          <p:nvPr/>
        </p:nvSpPr>
        <p:spPr>
          <a:xfrm>
            <a:off x="9216720" y="6099480"/>
            <a:ext cx="177120" cy="55440"/>
          </a:xfrm>
          <a:custGeom>
            <a:avLst/>
            <a:gdLst>
              <a:gd name="textAreaLeft" fmla="*/ 0 w 177120"/>
              <a:gd name="textAreaRight" fmla="*/ 177480 w 177120"/>
              <a:gd name="textAreaTop" fmla="*/ 0 h 55440"/>
              <a:gd name="textAreaBottom" fmla="*/ 55800 h 5544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800" bIns="10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6" name="Freeform 1084"/>
          <p:cNvSpPr/>
          <p:nvPr/>
        </p:nvSpPr>
        <p:spPr>
          <a:xfrm>
            <a:off x="9216720" y="6089040"/>
            <a:ext cx="1440" cy="10800"/>
          </a:xfrm>
          <a:custGeom>
            <a:avLst/>
            <a:gdLst>
              <a:gd name="textAreaLeft" fmla="*/ 0 w 1440"/>
              <a:gd name="textAreaRight" fmla="*/ 1800 w 1440"/>
              <a:gd name="textAreaTop" fmla="*/ 0 h 10800"/>
              <a:gd name="textAreaBottom" fmla="*/ 11160 h 10800"/>
            </a:gdLst>
            <a:ahLst/>
            <a:rect l="textAreaLeft" t="textAreaTop" r="textAreaRight" b="textAreaBottom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3840" bIns="-33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7" name="Freeform 1085"/>
          <p:cNvSpPr/>
          <p:nvPr/>
        </p:nvSpPr>
        <p:spPr>
          <a:xfrm>
            <a:off x="9217080" y="6043320"/>
            <a:ext cx="82080" cy="46440"/>
          </a:xfrm>
          <a:custGeom>
            <a:avLst/>
            <a:gdLst>
              <a:gd name="textAreaLeft" fmla="*/ 0 w 82080"/>
              <a:gd name="textAreaRight" fmla="*/ 82440 w 82080"/>
              <a:gd name="textAreaTop" fmla="*/ 0 h 46440"/>
              <a:gd name="textAreaBottom" fmla="*/ 46800 h 46440"/>
            </a:gdLst>
            <a:ahLst/>
            <a:rect l="textAreaLeft" t="textAreaTop" r="textAreaRight" b="textAreaBottom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00" bIns="1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8" name="Freeform 1086"/>
          <p:cNvSpPr/>
          <p:nvPr/>
        </p:nvSpPr>
        <p:spPr>
          <a:xfrm>
            <a:off x="9222480" y="6091560"/>
            <a:ext cx="167760" cy="53280"/>
          </a:xfrm>
          <a:custGeom>
            <a:avLst/>
            <a:gdLst>
              <a:gd name="textAreaLeft" fmla="*/ 0 w 167760"/>
              <a:gd name="textAreaRight" fmla="*/ 168120 w 167760"/>
              <a:gd name="textAreaTop" fmla="*/ 0 h 53280"/>
              <a:gd name="textAreaBottom" fmla="*/ 53640 h 5328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640" bIns="86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9" name="Freeform 1087"/>
          <p:cNvSpPr/>
          <p:nvPr/>
        </p:nvSpPr>
        <p:spPr>
          <a:xfrm flipV="1">
            <a:off x="9390600" y="6087240"/>
            <a:ext cx="68400" cy="55080"/>
          </a:xfrm>
          <a:custGeom>
            <a:avLst/>
            <a:gdLst>
              <a:gd name="textAreaLeft" fmla="*/ 0 w 68400"/>
              <a:gd name="textAreaRight" fmla="*/ 68760 w 68400"/>
              <a:gd name="textAreaTop" fmla="*/ -360 h 55080"/>
              <a:gd name="textAreaBottom" fmla="*/ 55080 h 5508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440" bIns="10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510" name="Group 590"/>
          <p:cNvGrpSpPr/>
          <p:nvPr/>
        </p:nvGrpSpPr>
        <p:grpSpPr>
          <a:xfrm>
            <a:off x="8154360" y="5504760"/>
            <a:ext cx="345240" cy="320040"/>
            <a:chOff x="8154360" y="5504760"/>
            <a:chExt cx="345240" cy="320040"/>
          </a:xfrm>
        </p:grpSpPr>
        <p:pic>
          <p:nvPicPr>
            <p:cNvPr id="2511" name="Picture 591" descr="desktop_computer_stylized_medium"/>
            <p:cNvPicPr/>
            <p:nvPr/>
          </p:nvPicPr>
          <p:blipFill>
            <a:blip r:embed="rId13"/>
            <a:stretch/>
          </p:blipFill>
          <p:spPr>
            <a:xfrm flipH="1">
              <a:off x="8154360" y="550476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12" name="Freeform 592"/>
            <p:cNvSpPr/>
            <p:nvPr/>
          </p:nvSpPr>
          <p:spPr>
            <a:xfrm flipH="1">
              <a:off x="8301240" y="553536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2513" name="Group 590"/>
          <p:cNvGrpSpPr/>
          <p:nvPr/>
        </p:nvGrpSpPr>
        <p:grpSpPr>
          <a:xfrm>
            <a:off x="8552520" y="5526000"/>
            <a:ext cx="345240" cy="320040"/>
            <a:chOff x="8552520" y="5526000"/>
            <a:chExt cx="345240" cy="320040"/>
          </a:xfrm>
        </p:grpSpPr>
        <p:pic>
          <p:nvPicPr>
            <p:cNvPr id="2514" name="Picture 591" descr="desktop_computer_stylized_medium"/>
            <p:cNvPicPr/>
            <p:nvPr/>
          </p:nvPicPr>
          <p:blipFill>
            <a:blip r:embed="rId14"/>
            <a:stretch/>
          </p:blipFill>
          <p:spPr>
            <a:xfrm flipH="1">
              <a:off x="8552520" y="552600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15" name="Freeform 592"/>
            <p:cNvSpPr/>
            <p:nvPr/>
          </p:nvSpPr>
          <p:spPr>
            <a:xfrm flipH="1">
              <a:off x="8699400" y="555696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2516" name="Picture 1066" descr="laptop_keyboard"/>
          <p:cNvPicPr/>
          <p:nvPr/>
        </p:nvPicPr>
        <p:blipFill>
          <a:blip r:embed="rId15"/>
          <a:stretch/>
        </p:blipFill>
        <p:spPr>
          <a:xfrm flipH="1" rot="109200">
            <a:off x="9550080" y="5949360"/>
            <a:ext cx="260640" cy="98640"/>
          </a:xfrm>
          <a:prstGeom prst="rect">
            <a:avLst/>
          </a:prstGeom>
          <a:ln w="0">
            <a:noFill/>
          </a:ln>
        </p:spPr>
      </p:pic>
      <p:sp>
        <p:nvSpPr>
          <p:cNvPr id="2517" name="Freeform 1067"/>
          <p:cNvSpPr/>
          <p:nvPr/>
        </p:nvSpPr>
        <p:spPr>
          <a:xfrm>
            <a:off x="9636480" y="5853240"/>
            <a:ext cx="209520" cy="128880"/>
          </a:xfrm>
          <a:custGeom>
            <a:avLst/>
            <a:gdLst>
              <a:gd name="textAreaLeft" fmla="*/ 0 w 209520"/>
              <a:gd name="textAreaRight" fmla="*/ 209880 w 209520"/>
              <a:gd name="textAreaTop" fmla="*/ 0 h 128880"/>
              <a:gd name="textAreaBottom" fmla="*/ 129240 h 128880"/>
            </a:gdLst>
            <a:ahLst/>
            <a:rect l="textAreaLeft" t="textAreaTop" r="textAreaRight" b="textAreaBottom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18" name="Picture 1068" descr="screen"/>
          <p:cNvPicPr/>
          <p:nvPr/>
        </p:nvPicPr>
        <p:blipFill>
          <a:blip r:embed="rId16"/>
          <a:stretch/>
        </p:blipFill>
        <p:spPr>
          <a:xfrm>
            <a:off x="9646920" y="5856480"/>
            <a:ext cx="190440" cy="117360"/>
          </a:xfrm>
          <a:prstGeom prst="rect">
            <a:avLst/>
          </a:prstGeom>
          <a:ln w="0">
            <a:noFill/>
          </a:ln>
        </p:spPr>
      </p:pic>
      <p:sp>
        <p:nvSpPr>
          <p:cNvPr id="2519" name="Freeform 1069"/>
          <p:cNvSpPr/>
          <p:nvPr/>
        </p:nvSpPr>
        <p:spPr>
          <a:xfrm>
            <a:off x="9674640" y="5849640"/>
            <a:ext cx="177480" cy="23760"/>
          </a:xfrm>
          <a:custGeom>
            <a:avLst/>
            <a:gdLst>
              <a:gd name="textAreaLeft" fmla="*/ 0 w 177480"/>
              <a:gd name="textAreaRight" fmla="*/ 177840 w 177480"/>
              <a:gd name="textAreaTop" fmla="*/ 0 h 23760"/>
              <a:gd name="textAreaBottom" fmla="*/ 24120 h 23760"/>
            </a:gdLst>
            <a:ahLst/>
            <a:rect l="textAreaLeft" t="textAreaTop" r="textAreaRight" b="textAreaBottom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0880" bIns="-208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0" name="Freeform 1070"/>
          <p:cNvSpPr/>
          <p:nvPr/>
        </p:nvSpPr>
        <p:spPr>
          <a:xfrm>
            <a:off x="9634680" y="5849280"/>
            <a:ext cx="48960" cy="99720"/>
          </a:xfrm>
          <a:custGeom>
            <a:avLst/>
            <a:gdLst>
              <a:gd name="textAreaLeft" fmla="*/ 0 w 48960"/>
              <a:gd name="textAreaRight" fmla="*/ 49320 w 48960"/>
              <a:gd name="textAreaTop" fmla="*/ 0 h 99720"/>
              <a:gd name="textAreaBottom" fmla="*/ 100080 h 99720"/>
            </a:gdLst>
            <a:ahLst/>
            <a:rect l="textAreaLeft" t="textAreaTop" r="textAreaRight" b="textAreaBottom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1" name="Freeform 1071"/>
          <p:cNvSpPr/>
          <p:nvPr/>
        </p:nvSpPr>
        <p:spPr>
          <a:xfrm>
            <a:off x="9798120" y="5867280"/>
            <a:ext cx="52920" cy="115200"/>
          </a:xfrm>
          <a:custGeom>
            <a:avLst/>
            <a:gdLst>
              <a:gd name="textAreaLeft" fmla="*/ 0 w 52920"/>
              <a:gd name="textAreaRight" fmla="*/ 53280 w 52920"/>
              <a:gd name="textAreaTop" fmla="*/ 0 h 115200"/>
              <a:gd name="textAreaBottom" fmla="*/ 115560 h 115200"/>
            </a:gdLst>
            <a:ahLst/>
            <a:rect l="textAreaLeft" t="textAreaTop" r="textAreaRight" b="textAreaBottom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2" name="Freeform 1072"/>
          <p:cNvSpPr/>
          <p:nvPr/>
        </p:nvSpPr>
        <p:spPr>
          <a:xfrm>
            <a:off x="9633960" y="5944320"/>
            <a:ext cx="194760" cy="38520"/>
          </a:xfrm>
          <a:custGeom>
            <a:avLst/>
            <a:gdLst>
              <a:gd name="textAreaLeft" fmla="*/ 0 w 194760"/>
              <a:gd name="textAreaRight" fmla="*/ 195120 w 194760"/>
              <a:gd name="textAreaTop" fmla="*/ 0 h 38520"/>
              <a:gd name="textAreaBottom" fmla="*/ 38880 h 38520"/>
            </a:gdLst>
            <a:ahLst/>
            <a:rect l="textAreaLeft" t="textAreaTop" r="textAreaRight" b="textAreaBottom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6120" bIns="-61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3" name="Freeform 1073"/>
          <p:cNvSpPr/>
          <p:nvPr/>
        </p:nvSpPr>
        <p:spPr>
          <a:xfrm>
            <a:off x="9804240" y="5868360"/>
            <a:ext cx="49680" cy="115560"/>
          </a:xfrm>
          <a:custGeom>
            <a:avLst/>
            <a:gdLst>
              <a:gd name="textAreaLeft" fmla="*/ 0 w 49680"/>
              <a:gd name="textAreaRight" fmla="*/ 50040 w 49680"/>
              <a:gd name="textAreaTop" fmla="*/ 0 h 115560"/>
              <a:gd name="textAreaBottom" fmla="*/ 115920 h 115560"/>
            </a:gdLst>
            <a:ahLst/>
            <a:rect l="textAreaLeft" t="textAreaTop" r="textAreaRight" b="textAreaBottom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4" name="Freeform 1074"/>
          <p:cNvSpPr/>
          <p:nvPr/>
        </p:nvSpPr>
        <p:spPr>
          <a:xfrm>
            <a:off x="9634320" y="5949720"/>
            <a:ext cx="173160" cy="38160"/>
          </a:xfrm>
          <a:custGeom>
            <a:avLst/>
            <a:gdLst>
              <a:gd name="textAreaLeft" fmla="*/ 0 w 173160"/>
              <a:gd name="textAreaRight" fmla="*/ 173520 w 173160"/>
              <a:gd name="textAreaTop" fmla="*/ 0 h 38160"/>
              <a:gd name="textAreaBottom" fmla="*/ 38520 h 38160"/>
            </a:gdLst>
            <a:ahLst/>
            <a:rect l="textAreaLeft" t="textAreaTop" r="textAreaRight" b="textAreaBottom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6480" bIns="-64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525" name="Group 1075"/>
          <p:cNvGrpSpPr/>
          <p:nvPr/>
        </p:nvGrpSpPr>
        <p:grpSpPr>
          <a:xfrm>
            <a:off x="9631440" y="5990760"/>
            <a:ext cx="58680" cy="22680"/>
            <a:chOff x="9631440" y="5990760"/>
            <a:chExt cx="58680" cy="22680"/>
          </a:xfrm>
        </p:grpSpPr>
        <p:sp>
          <p:nvSpPr>
            <p:cNvPr id="2526" name="Freeform 1076"/>
            <p:cNvSpPr/>
            <p:nvPr/>
          </p:nvSpPr>
          <p:spPr>
            <a:xfrm>
              <a:off x="9631440" y="5990760"/>
              <a:ext cx="58680" cy="22680"/>
            </a:xfrm>
            <a:custGeom>
              <a:avLst/>
              <a:gdLst>
                <a:gd name="textAreaLeft" fmla="*/ 0 w 58680"/>
                <a:gd name="textAreaRight" fmla="*/ 59040 w 58680"/>
                <a:gd name="textAreaTop" fmla="*/ 0 h 22680"/>
                <a:gd name="textAreaBottom" fmla="*/ 23040 h 22680"/>
              </a:gdLst>
              <a:ahLst/>
              <a:rect l="textAreaLeft" t="textAreaTop" r="textAreaRight" b="textAreaBottom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1960" bIns="-219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527" name="Freeform 1077"/>
            <p:cNvSpPr/>
            <p:nvPr/>
          </p:nvSpPr>
          <p:spPr>
            <a:xfrm>
              <a:off x="9632520" y="5991120"/>
              <a:ext cx="56520" cy="21240"/>
            </a:xfrm>
            <a:custGeom>
              <a:avLst/>
              <a:gdLst>
                <a:gd name="textAreaLeft" fmla="*/ 0 w 56520"/>
                <a:gd name="textAreaRight" fmla="*/ 56880 w 56520"/>
                <a:gd name="textAreaTop" fmla="*/ 0 h 21240"/>
                <a:gd name="textAreaBottom" fmla="*/ 21600 h 21240"/>
              </a:gdLst>
              <a:ahLst/>
              <a:rect l="textAreaLeft" t="textAreaTop" r="textAreaRight" b="textAreaBottom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3400" bIns="-234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528" name="Freeform 1078"/>
            <p:cNvSpPr/>
            <p:nvPr/>
          </p:nvSpPr>
          <p:spPr>
            <a:xfrm>
              <a:off x="9636840" y="5999760"/>
              <a:ext cx="19800" cy="648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529" name="Freeform 1079"/>
            <p:cNvSpPr/>
            <p:nvPr/>
          </p:nvSpPr>
          <p:spPr>
            <a:xfrm>
              <a:off x="9636120" y="6003000"/>
              <a:ext cx="14760" cy="396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0680" bIns="-406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530" name="Freeform 1080"/>
            <p:cNvSpPr/>
            <p:nvPr/>
          </p:nvSpPr>
          <p:spPr>
            <a:xfrm>
              <a:off x="9653400" y="6004080"/>
              <a:ext cx="19800" cy="684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7800" bIns="-378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531" name="Freeform 1081"/>
            <p:cNvSpPr/>
            <p:nvPr/>
          </p:nvSpPr>
          <p:spPr>
            <a:xfrm>
              <a:off x="9652680" y="6007680"/>
              <a:ext cx="14760" cy="396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0680" bIns="-406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2532" name="Freeform 1082"/>
          <p:cNvSpPr/>
          <p:nvPr/>
        </p:nvSpPr>
        <p:spPr>
          <a:xfrm>
            <a:off x="9732240" y="5994000"/>
            <a:ext cx="70920" cy="50040"/>
          </a:xfrm>
          <a:custGeom>
            <a:avLst/>
            <a:gdLst>
              <a:gd name="textAreaLeft" fmla="*/ 0 w 70920"/>
              <a:gd name="textAreaRight" fmla="*/ 71280 w 70920"/>
              <a:gd name="textAreaTop" fmla="*/ 0 h 50040"/>
              <a:gd name="textAreaBottom" fmla="*/ 50400 h 50040"/>
            </a:gdLst>
            <a:ahLst/>
            <a:rect l="textAreaLeft" t="textAreaTop" r="textAreaRight" b="textAreaBottom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" bIns="54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3" name="Freeform 1083"/>
          <p:cNvSpPr/>
          <p:nvPr/>
        </p:nvSpPr>
        <p:spPr>
          <a:xfrm>
            <a:off x="9550080" y="5998320"/>
            <a:ext cx="182160" cy="45360"/>
          </a:xfrm>
          <a:custGeom>
            <a:avLst/>
            <a:gdLst>
              <a:gd name="textAreaLeft" fmla="*/ 0 w 182160"/>
              <a:gd name="textAreaRight" fmla="*/ 182520 w 182160"/>
              <a:gd name="textAreaTop" fmla="*/ 0 h 45360"/>
              <a:gd name="textAreaBottom" fmla="*/ 45720 h 4536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20" bIns="7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4" name="Freeform 1084"/>
          <p:cNvSpPr/>
          <p:nvPr/>
        </p:nvSpPr>
        <p:spPr>
          <a:xfrm>
            <a:off x="9550440" y="5989680"/>
            <a:ext cx="1440" cy="9000"/>
          </a:xfrm>
          <a:custGeom>
            <a:avLst/>
            <a:gdLst>
              <a:gd name="textAreaLeft" fmla="*/ 0 w 1440"/>
              <a:gd name="textAreaRight" fmla="*/ 1800 w 1440"/>
              <a:gd name="textAreaTop" fmla="*/ 0 h 9000"/>
              <a:gd name="textAreaBottom" fmla="*/ 9360 h 9000"/>
            </a:gdLst>
            <a:ahLst/>
            <a:rect l="textAreaLeft" t="textAreaTop" r="textAreaRight" b="textAreaBottom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5640" bIns="-356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5" name="Freeform 1085"/>
          <p:cNvSpPr/>
          <p:nvPr/>
        </p:nvSpPr>
        <p:spPr>
          <a:xfrm>
            <a:off x="9550440" y="5951880"/>
            <a:ext cx="84600" cy="38160"/>
          </a:xfrm>
          <a:custGeom>
            <a:avLst/>
            <a:gdLst>
              <a:gd name="textAreaLeft" fmla="*/ 0 w 84600"/>
              <a:gd name="textAreaRight" fmla="*/ 84960 w 84600"/>
              <a:gd name="textAreaTop" fmla="*/ 0 h 38160"/>
              <a:gd name="textAreaBottom" fmla="*/ 38520 h 38160"/>
            </a:gdLst>
            <a:ahLst/>
            <a:rect l="textAreaLeft" t="textAreaTop" r="textAreaRight" b="textAreaBottom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6480" bIns="-64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6" name="Freeform 1086"/>
          <p:cNvSpPr/>
          <p:nvPr/>
        </p:nvSpPr>
        <p:spPr>
          <a:xfrm>
            <a:off x="9556200" y="5991840"/>
            <a:ext cx="172800" cy="43920"/>
          </a:xfrm>
          <a:custGeom>
            <a:avLst/>
            <a:gdLst>
              <a:gd name="textAreaLeft" fmla="*/ 0 w 172800"/>
              <a:gd name="textAreaRight" fmla="*/ 173160 w 172800"/>
              <a:gd name="textAreaTop" fmla="*/ 0 h 43920"/>
              <a:gd name="textAreaBottom" fmla="*/ 44280 h 4392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720" bIns="-7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7" name="Freeform 1087"/>
          <p:cNvSpPr/>
          <p:nvPr/>
        </p:nvSpPr>
        <p:spPr>
          <a:xfrm flipV="1">
            <a:off x="9729000" y="5988600"/>
            <a:ext cx="70200" cy="45360"/>
          </a:xfrm>
          <a:custGeom>
            <a:avLst/>
            <a:gdLst>
              <a:gd name="textAreaLeft" fmla="*/ 0 w 70200"/>
              <a:gd name="textAreaRight" fmla="*/ 70560 w 70200"/>
              <a:gd name="textAreaTop" fmla="*/ 360 h 45360"/>
              <a:gd name="textAreaBottom" fmla="*/ 46080 h 4536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20" bIns="7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538" name="Group 983"/>
          <p:cNvGrpSpPr/>
          <p:nvPr/>
        </p:nvGrpSpPr>
        <p:grpSpPr>
          <a:xfrm>
            <a:off x="10017720" y="5636520"/>
            <a:ext cx="171360" cy="348480"/>
            <a:chOff x="10017720" y="5636520"/>
            <a:chExt cx="171360" cy="348480"/>
          </a:xfrm>
        </p:grpSpPr>
        <p:sp>
          <p:nvSpPr>
            <p:cNvPr id="2539" name="Freeform 984"/>
            <p:cNvSpPr/>
            <p:nvPr/>
          </p:nvSpPr>
          <p:spPr>
            <a:xfrm>
              <a:off x="10153440" y="5636880"/>
              <a:ext cx="33840" cy="332640"/>
            </a:xfrm>
            <a:custGeom>
              <a:avLst/>
              <a:gdLst>
                <a:gd name="textAreaLeft" fmla="*/ 0 w 33840"/>
                <a:gd name="textAreaRight" fmla="*/ 34200 w 33840"/>
                <a:gd name="textAreaTop" fmla="*/ 0 h 332640"/>
                <a:gd name="textAreaBottom" fmla="*/ 333000 h 33264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540" name="Rectangle 985"/>
            <p:cNvSpPr/>
            <p:nvPr/>
          </p:nvSpPr>
          <p:spPr>
            <a:xfrm>
              <a:off x="10026360" y="5636520"/>
              <a:ext cx="125640" cy="332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541" name="Freeform 986"/>
            <p:cNvSpPr/>
            <p:nvPr/>
          </p:nvSpPr>
          <p:spPr>
            <a:xfrm>
              <a:off x="10159920" y="5657040"/>
              <a:ext cx="19800" cy="30780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307800"/>
                <a:gd name="textAreaBottom" fmla="*/ 308160 h 30780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542" name="Freeform 987"/>
            <p:cNvSpPr/>
            <p:nvPr/>
          </p:nvSpPr>
          <p:spPr>
            <a:xfrm>
              <a:off x="10155600" y="5812920"/>
              <a:ext cx="31320" cy="2700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27000"/>
                <a:gd name="textAreaBottom" fmla="*/ 27360 h 2700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640" bIns="-176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543" name="Rectangle 988"/>
            <p:cNvSpPr/>
            <p:nvPr/>
          </p:nvSpPr>
          <p:spPr>
            <a:xfrm>
              <a:off x="10026360" y="567432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2544" name="Group 989"/>
            <p:cNvGrpSpPr/>
            <p:nvPr/>
          </p:nvGrpSpPr>
          <p:grpSpPr>
            <a:xfrm>
              <a:off x="10091160" y="5670720"/>
              <a:ext cx="69120" cy="21600"/>
              <a:chOff x="10091160" y="5670720"/>
              <a:chExt cx="69120" cy="21600"/>
            </a:xfrm>
          </p:grpSpPr>
          <p:sp>
            <p:nvSpPr>
              <p:cNvPr id="2545" name="AutoShape 990"/>
              <p:cNvSpPr/>
              <p:nvPr/>
            </p:nvSpPr>
            <p:spPr>
              <a:xfrm>
                <a:off x="10091160" y="5670720"/>
                <a:ext cx="69120" cy="216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9160" bIns="-29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2546" name="AutoShape 991"/>
              <p:cNvSpPr/>
              <p:nvPr/>
            </p:nvSpPr>
            <p:spPr>
              <a:xfrm>
                <a:off x="10092240" y="5673240"/>
                <a:ext cx="66600" cy="16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120" bIns="-33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2547" name="Rectangle 992"/>
            <p:cNvSpPr/>
            <p:nvPr/>
          </p:nvSpPr>
          <p:spPr>
            <a:xfrm>
              <a:off x="10027440" y="572292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2548" name="Group 993"/>
            <p:cNvGrpSpPr/>
            <p:nvPr/>
          </p:nvGrpSpPr>
          <p:grpSpPr>
            <a:xfrm>
              <a:off x="10091160" y="5718240"/>
              <a:ext cx="69120" cy="19080"/>
              <a:chOff x="10091160" y="5718240"/>
              <a:chExt cx="69120" cy="19080"/>
            </a:xfrm>
          </p:grpSpPr>
          <p:sp>
            <p:nvSpPr>
              <p:cNvPr id="2549" name="AutoShape 994"/>
              <p:cNvSpPr/>
              <p:nvPr/>
            </p:nvSpPr>
            <p:spPr>
              <a:xfrm>
                <a:off x="10091160" y="5718240"/>
                <a:ext cx="69120" cy="19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2550" name="AutoShape 995"/>
              <p:cNvSpPr/>
              <p:nvPr/>
            </p:nvSpPr>
            <p:spPr>
              <a:xfrm>
                <a:off x="10092240" y="5720400"/>
                <a:ext cx="66600" cy="14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2551" name="Rectangle 996"/>
            <p:cNvSpPr/>
            <p:nvPr/>
          </p:nvSpPr>
          <p:spPr>
            <a:xfrm>
              <a:off x="10027440" y="577116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552" name="Rectangle 997"/>
            <p:cNvSpPr/>
            <p:nvPr/>
          </p:nvSpPr>
          <p:spPr>
            <a:xfrm>
              <a:off x="10028880" y="581508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2553" name="Group 998"/>
            <p:cNvGrpSpPr/>
            <p:nvPr/>
          </p:nvGrpSpPr>
          <p:grpSpPr>
            <a:xfrm>
              <a:off x="10089720" y="5813640"/>
              <a:ext cx="69120" cy="19080"/>
              <a:chOff x="10089720" y="5813640"/>
              <a:chExt cx="69120" cy="19080"/>
            </a:xfrm>
          </p:grpSpPr>
          <p:sp>
            <p:nvSpPr>
              <p:cNvPr id="2554" name="AutoShape 999"/>
              <p:cNvSpPr/>
              <p:nvPr/>
            </p:nvSpPr>
            <p:spPr>
              <a:xfrm>
                <a:off x="10089720" y="5813640"/>
                <a:ext cx="69120" cy="19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2555" name="AutoShape 1000"/>
              <p:cNvSpPr/>
              <p:nvPr/>
            </p:nvSpPr>
            <p:spPr>
              <a:xfrm>
                <a:off x="10091160" y="5813640"/>
                <a:ext cx="66600" cy="16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120" bIns="-33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2556" name="Freeform 1001"/>
            <p:cNvSpPr/>
            <p:nvPr/>
          </p:nvSpPr>
          <p:spPr>
            <a:xfrm>
              <a:off x="10155960" y="5771160"/>
              <a:ext cx="31320" cy="2700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27000"/>
                <a:gd name="textAreaBottom" fmla="*/ 27360 h 2700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640" bIns="-176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2557" name="Group 1002"/>
            <p:cNvGrpSpPr/>
            <p:nvPr/>
          </p:nvGrpSpPr>
          <p:grpSpPr>
            <a:xfrm>
              <a:off x="10089720" y="5767560"/>
              <a:ext cx="70560" cy="19080"/>
              <a:chOff x="10089720" y="5767560"/>
              <a:chExt cx="70560" cy="19080"/>
            </a:xfrm>
          </p:grpSpPr>
          <p:sp>
            <p:nvSpPr>
              <p:cNvPr id="2558" name="AutoShape 1003"/>
              <p:cNvSpPr/>
              <p:nvPr/>
            </p:nvSpPr>
            <p:spPr>
              <a:xfrm>
                <a:off x="10089720" y="5767560"/>
                <a:ext cx="70200" cy="19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2559" name="AutoShape 1004"/>
              <p:cNvSpPr/>
              <p:nvPr/>
            </p:nvSpPr>
            <p:spPr>
              <a:xfrm>
                <a:off x="10091160" y="5770080"/>
                <a:ext cx="69120" cy="14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2560" name="Rectangle 1005"/>
            <p:cNvSpPr/>
            <p:nvPr/>
          </p:nvSpPr>
          <p:spPr>
            <a:xfrm>
              <a:off x="10150920" y="5636520"/>
              <a:ext cx="7920" cy="33228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561" name="Freeform 1006"/>
            <p:cNvSpPr/>
            <p:nvPr/>
          </p:nvSpPr>
          <p:spPr>
            <a:xfrm>
              <a:off x="10158840" y="5720400"/>
              <a:ext cx="28080" cy="3060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4040" bIns="-140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562" name="Freeform 1007"/>
            <p:cNvSpPr/>
            <p:nvPr/>
          </p:nvSpPr>
          <p:spPr>
            <a:xfrm>
              <a:off x="10159200" y="5672880"/>
              <a:ext cx="29160" cy="3456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34560"/>
                <a:gd name="textAreaBottom" fmla="*/ 34920 h 3456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080" bIns="-10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563" name="Oval 1008"/>
            <p:cNvSpPr/>
            <p:nvPr/>
          </p:nvSpPr>
          <p:spPr>
            <a:xfrm>
              <a:off x="10183320" y="5954040"/>
              <a:ext cx="5760" cy="133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5280" bIns="-35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564" name="Freeform 1009"/>
            <p:cNvSpPr/>
            <p:nvPr/>
          </p:nvSpPr>
          <p:spPr>
            <a:xfrm>
              <a:off x="10157760" y="5954760"/>
              <a:ext cx="29160" cy="2880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28800"/>
                <a:gd name="textAreaBottom" fmla="*/ 29160 h 2880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5840" bIns="-158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565" name="AutoShape 1010"/>
            <p:cNvSpPr/>
            <p:nvPr/>
          </p:nvSpPr>
          <p:spPr>
            <a:xfrm>
              <a:off x="10017720" y="5963400"/>
              <a:ext cx="143640" cy="2160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9160" bIns="-29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566" name="AutoShape 1011"/>
            <p:cNvSpPr/>
            <p:nvPr/>
          </p:nvSpPr>
          <p:spPr>
            <a:xfrm>
              <a:off x="10026360" y="5969160"/>
              <a:ext cx="127800" cy="1116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6720" bIns="-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567" name="Oval 1012"/>
            <p:cNvSpPr/>
            <p:nvPr/>
          </p:nvSpPr>
          <p:spPr>
            <a:xfrm>
              <a:off x="10038240" y="5920920"/>
              <a:ext cx="18720" cy="201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568" name="Oval 1013"/>
            <p:cNvSpPr/>
            <p:nvPr/>
          </p:nvSpPr>
          <p:spPr>
            <a:xfrm>
              <a:off x="10059840" y="5920920"/>
              <a:ext cx="18720" cy="201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0000"/>
                </a:solidFill>
                <a:latin typeface="Arial"/>
                <a:ea typeface="MS PGothic"/>
              </a:endParaRPr>
            </a:p>
          </p:txBody>
        </p:sp>
        <p:sp>
          <p:nvSpPr>
            <p:cNvPr id="2569" name="Oval 1014"/>
            <p:cNvSpPr/>
            <p:nvPr/>
          </p:nvSpPr>
          <p:spPr>
            <a:xfrm>
              <a:off x="10080360" y="5920920"/>
              <a:ext cx="18720" cy="201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570" name="Rectangle 1015"/>
            <p:cNvSpPr/>
            <p:nvPr/>
          </p:nvSpPr>
          <p:spPr>
            <a:xfrm>
              <a:off x="10129320" y="5841360"/>
              <a:ext cx="9360" cy="1101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</p:grpSp>
      <p:grpSp>
        <p:nvGrpSpPr>
          <p:cNvPr id="2571" name="Group 590"/>
          <p:cNvGrpSpPr/>
          <p:nvPr/>
        </p:nvGrpSpPr>
        <p:grpSpPr>
          <a:xfrm>
            <a:off x="7774200" y="5281200"/>
            <a:ext cx="345240" cy="320040"/>
            <a:chOff x="7774200" y="5281200"/>
            <a:chExt cx="345240" cy="320040"/>
          </a:xfrm>
        </p:grpSpPr>
        <p:pic>
          <p:nvPicPr>
            <p:cNvPr id="2572" name="Picture 591" descr="desktop_computer_stylized_medium"/>
            <p:cNvPicPr/>
            <p:nvPr/>
          </p:nvPicPr>
          <p:blipFill>
            <a:blip r:embed="rId17"/>
            <a:stretch/>
          </p:blipFill>
          <p:spPr>
            <a:xfrm flipH="1">
              <a:off x="7774200" y="528120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3" name="Freeform 592"/>
            <p:cNvSpPr/>
            <p:nvPr/>
          </p:nvSpPr>
          <p:spPr>
            <a:xfrm flipH="1">
              <a:off x="7921440" y="531180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2574" name="Rectangle 8"/>
          <p:cNvSpPr/>
          <p:nvPr/>
        </p:nvSpPr>
        <p:spPr>
          <a:xfrm>
            <a:off x="6471000" y="1451520"/>
            <a:ext cx="5358960" cy="495432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575" name="Group 19"/>
          <p:cNvGrpSpPr/>
          <p:nvPr/>
        </p:nvGrpSpPr>
        <p:grpSpPr>
          <a:xfrm>
            <a:off x="7439040" y="1859760"/>
            <a:ext cx="4143960" cy="4127040"/>
            <a:chOff x="7439040" y="1859760"/>
            <a:chExt cx="4143960" cy="4127040"/>
          </a:xfrm>
        </p:grpSpPr>
        <p:grpSp>
          <p:nvGrpSpPr>
            <p:cNvPr id="2576" name="Group 14"/>
            <p:cNvGrpSpPr/>
            <p:nvPr/>
          </p:nvGrpSpPr>
          <p:grpSpPr>
            <a:xfrm>
              <a:off x="7439040" y="1859760"/>
              <a:ext cx="1802160" cy="1120680"/>
              <a:chOff x="7439040" y="1859760"/>
              <a:chExt cx="1802160" cy="1120680"/>
            </a:xfrm>
          </p:grpSpPr>
          <p:pic>
            <p:nvPicPr>
              <p:cNvPr id="2577" name="Picture 799" descr="cell_tower_radiation copy"/>
              <p:cNvPicPr/>
              <p:nvPr/>
            </p:nvPicPr>
            <p:blipFill>
              <a:blip r:embed="rId18"/>
              <a:stretch/>
            </p:blipFill>
            <p:spPr>
              <a:xfrm>
                <a:off x="7980840" y="2158200"/>
                <a:ext cx="456840" cy="3322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578" name="Line 426"/>
              <p:cNvSpPr/>
              <p:nvPr/>
            </p:nvSpPr>
            <p:spPr>
              <a:xfrm>
                <a:off x="8207640" y="2700000"/>
                <a:ext cx="227880" cy="17460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2579" name="Group 783"/>
              <p:cNvGrpSpPr/>
              <p:nvPr/>
            </p:nvGrpSpPr>
            <p:grpSpPr>
              <a:xfrm>
                <a:off x="8050680" y="2309040"/>
                <a:ext cx="298440" cy="464040"/>
                <a:chOff x="8050680" y="2309040"/>
                <a:chExt cx="298440" cy="464040"/>
              </a:xfrm>
            </p:grpSpPr>
            <p:sp>
              <p:nvSpPr>
                <p:cNvPr id="2580" name="Line 270"/>
                <p:cNvSpPr/>
                <p:nvPr/>
              </p:nvSpPr>
              <p:spPr>
                <a:xfrm flipH="1">
                  <a:off x="8050680" y="2309040"/>
                  <a:ext cx="149040" cy="4204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581" name="Line 271"/>
                <p:cNvSpPr/>
                <p:nvPr/>
              </p:nvSpPr>
              <p:spPr>
                <a:xfrm>
                  <a:off x="8199720" y="2309040"/>
                  <a:ext cx="149400" cy="4186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582" name="Line 272"/>
                <p:cNvSpPr/>
                <p:nvPr/>
              </p:nvSpPr>
              <p:spPr>
                <a:xfrm>
                  <a:off x="8050680" y="2727720"/>
                  <a:ext cx="149040" cy="4536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60" bIns="3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583" name="Line 273"/>
                <p:cNvSpPr/>
                <p:nvPr/>
              </p:nvSpPr>
              <p:spPr>
                <a:xfrm flipH="1">
                  <a:off x="8199720" y="2727720"/>
                  <a:ext cx="149400" cy="4536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60" bIns="3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584" name="Line 274"/>
                <p:cNvSpPr/>
                <p:nvPr/>
              </p:nvSpPr>
              <p:spPr>
                <a:xfrm>
                  <a:off x="8199720" y="2318400"/>
                  <a:ext cx="360" cy="4546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585" name="Line 275"/>
                <p:cNvSpPr/>
                <p:nvPr/>
              </p:nvSpPr>
              <p:spPr>
                <a:xfrm flipV="1">
                  <a:off x="8050680" y="2684520"/>
                  <a:ext cx="149040" cy="4500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0" bIns="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586" name="Line 276"/>
                <p:cNvSpPr/>
                <p:nvPr/>
              </p:nvSpPr>
              <p:spPr>
                <a:xfrm flipH="1" flipV="1">
                  <a:off x="8199720" y="2684520"/>
                  <a:ext cx="149400" cy="4320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800" bIns="-18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587" name="Line 277"/>
                <p:cNvSpPr/>
                <p:nvPr/>
              </p:nvSpPr>
              <p:spPr>
                <a:xfrm>
                  <a:off x="8113680" y="2547000"/>
                  <a:ext cx="86040" cy="3420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0800" bIns="-108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588" name="Line 278"/>
                <p:cNvSpPr/>
                <p:nvPr/>
              </p:nvSpPr>
              <p:spPr>
                <a:xfrm flipV="1">
                  <a:off x="8199720" y="2547000"/>
                  <a:ext cx="90360" cy="3420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0800" bIns="-108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589" name="Line 279"/>
                <p:cNvSpPr/>
                <p:nvPr/>
              </p:nvSpPr>
              <p:spPr>
                <a:xfrm>
                  <a:off x="8085600" y="2608200"/>
                  <a:ext cx="110520" cy="4680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800" bIns="18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590" name="Line 280"/>
                <p:cNvSpPr/>
                <p:nvPr/>
              </p:nvSpPr>
              <p:spPr>
                <a:xfrm flipV="1">
                  <a:off x="8199720" y="2617560"/>
                  <a:ext cx="111240" cy="4104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960" bIns="-39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591" name="Line 281"/>
                <p:cNvSpPr/>
                <p:nvPr/>
              </p:nvSpPr>
              <p:spPr>
                <a:xfrm flipV="1">
                  <a:off x="8199720" y="2483640"/>
                  <a:ext cx="56880" cy="1692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28080" bIns="-280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592" name="Line 282"/>
                <p:cNvSpPr/>
                <p:nvPr/>
              </p:nvSpPr>
              <p:spPr>
                <a:xfrm flipV="1">
                  <a:off x="8199720" y="2396880"/>
                  <a:ext cx="35640" cy="1296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2040" bIns="-3204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593" name="Line 283"/>
                <p:cNvSpPr/>
                <p:nvPr/>
              </p:nvSpPr>
              <p:spPr>
                <a:xfrm>
                  <a:off x="8135640" y="2477880"/>
                  <a:ext cx="69120" cy="226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22320" bIns="-223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594" name="Line 284"/>
                <p:cNvSpPr/>
                <p:nvPr/>
              </p:nvSpPr>
              <p:spPr>
                <a:xfrm>
                  <a:off x="8166240" y="2392920"/>
                  <a:ext cx="39960" cy="226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22320" bIns="-223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2595" name="Group 406"/>
              <p:cNvGrpSpPr/>
              <p:nvPr/>
            </p:nvGrpSpPr>
            <p:grpSpPr>
              <a:xfrm>
                <a:off x="8439840" y="2812320"/>
                <a:ext cx="353160" cy="168120"/>
                <a:chOff x="8439840" y="2812320"/>
                <a:chExt cx="353160" cy="168120"/>
              </a:xfrm>
            </p:grpSpPr>
            <p:sp>
              <p:nvSpPr>
                <p:cNvPr id="2596" name="Freeform 407"/>
                <p:cNvSpPr/>
                <p:nvPr/>
              </p:nvSpPr>
              <p:spPr>
                <a:xfrm>
                  <a:off x="8439840" y="2870640"/>
                  <a:ext cx="353160" cy="109800"/>
                </a:xfrm>
                <a:custGeom>
                  <a:avLst/>
                  <a:gdLst>
                    <a:gd name="textAreaLeft" fmla="*/ 0 w 353160"/>
                    <a:gd name="textAreaRight" fmla="*/ 353520 w 353160"/>
                    <a:gd name="textAreaTop" fmla="*/ 0 h 109800"/>
                    <a:gd name="textAreaBottom" fmla="*/ 110160 h 109800"/>
                  </a:gdLst>
                  <a:ahLst/>
                  <a:rect l="textAreaLeft" t="textAreaTop" r="textAreaRight" b="textAreaBottom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597" name="Oval 408"/>
                <p:cNvSpPr/>
                <p:nvPr/>
              </p:nvSpPr>
              <p:spPr>
                <a:xfrm>
                  <a:off x="8440200" y="2812320"/>
                  <a:ext cx="352800" cy="10872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2040" bIns="320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grpSp>
              <p:nvGrpSpPr>
                <p:cNvPr id="2598" name="Group 409"/>
                <p:cNvGrpSpPr/>
                <p:nvPr/>
              </p:nvGrpSpPr>
              <p:grpSpPr>
                <a:xfrm>
                  <a:off x="8492400" y="2826000"/>
                  <a:ext cx="248400" cy="79920"/>
                  <a:chOff x="8492400" y="2826000"/>
                  <a:chExt cx="248400" cy="79920"/>
                </a:xfrm>
              </p:grpSpPr>
              <p:sp>
                <p:nvSpPr>
                  <p:cNvPr id="2599" name="Freeform 410"/>
                  <p:cNvSpPr/>
                  <p:nvPr/>
                </p:nvSpPr>
                <p:spPr>
                  <a:xfrm>
                    <a:off x="8499240" y="2826000"/>
                    <a:ext cx="235080" cy="44280"/>
                  </a:xfrm>
                  <a:custGeom>
                    <a:avLst/>
                    <a:gdLst>
                      <a:gd name="textAreaLeft" fmla="*/ 0 w 235080"/>
                      <a:gd name="textAreaRight" fmla="*/ 235440 w 235080"/>
                      <a:gd name="textAreaTop" fmla="*/ 0 h 44280"/>
                      <a:gd name="textAreaBottom" fmla="*/ 44640 h 4428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360" bIns="-36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00" name="Freeform 411"/>
                  <p:cNvSpPr/>
                  <p:nvPr/>
                </p:nvSpPr>
                <p:spPr>
                  <a:xfrm>
                    <a:off x="8653320" y="2864520"/>
                    <a:ext cx="87480" cy="38160"/>
                  </a:xfrm>
                  <a:custGeom>
                    <a:avLst/>
                    <a:gdLst>
                      <a:gd name="textAreaLeft" fmla="*/ 0 w 87480"/>
                      <a:gd name="textAreaRight" fmla="*/ 87840 w 87480"/>
                      <a:gd name="textAreaTop" fmla="*/ 0 h 38160"/>
                      <a:gd name="textAreaBottom" fmla="*/ 38520 h 3816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6480" bIns="-64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01" name="Freeform 412"/>
                  <p:cNvSpPr/>
                  <p:nvPr/>
                </p:nvSpPr>
                <p:spPr>
                  <a:xfrm>
                    <a:off x="8492400" y="2864520"/>
                    <a:ext cx="86040" cy="37800"/>
                  </a:xfrm>
                  <a:custGeom>
                    <a:avLst/>
                    <a:gdLst>
                      <a:gd name="textAreaLeft" fmla="*/ 0 w 86040"/>
                      <a:gd name="textAreaRight" fmla="*/ 86400 w 86040"/>
                      <a:gd name="textAreaTop" fmla="*/ 0 h 37800"/>
                      <a:gd name="textAreaBottom" fmla="*/ 38160 h 3780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6840" bIns="-68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02" name="Freeform 413"/>
                  <p:cNvSpPr/>
                  <p:nvPr/>
                </p:nvSpPr>
                <p:spPr>
                  <a:xfrm>
                    <a:off x="8522280" y="2845800"/>
                    <a:ext cx="187200" cy="60120"/>
                  </a:xfrm>
                  <a:custGeom>
                    <a:avLst/>
                    <a:gdLst>
                      <a:gd name="textAreaLeft" fmla="*/ 0 w 187200"/>
                      <a:gd name="textAreaRight" fmla="*/ 187560 w 187200"/>
                      <a:gd name="textAreaTop" fmla="*/ 0 h 60120"/>
                      <a:gd name="textAreaBottom" fmla="*/ 60480 h 6012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15480" bIns="154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  <p:pic>
            <p:nvPicPr>
              <p:cNvPr id="2603" name="Picture 654" descr="antenna_radiation_stylized"/>
              <p:cNvPicPr/>
              <p:nvPr/>
            </p:nvPicPr>
            <p:blipFill>
              <a:blip r:embed="rId19"/>
              <a:stretch/>
            </p:blipFill>
            <p:spPr>
              <a:xfrm>
                <a:off x="7750080" y="1859760"/>
                <a:ext cx="415440" cy="88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604" name="Picture 1017" descr="antenna_stylized"/>
              <p:cNvPicPr/>
              <p:nvPr/>
            </p:nvPicPr>
            <p:blipFill>
              <a:blip r:embed="rId20"/>
              <a:stretch/>
            </p:blipFill>
            <p:spPr>
              <a:xfrm>
                <a:off x="7439040" y="2356560"/>
                <a:ext cx="530280" cy="223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605" name="Picture 1017" descr="antenna_stylized"/>
              <p:cNvPicPr/>
              <p:nvPr/>
            </p:nvPicPr>
            <p:blipFill>
              <a:blip r:embed="rId21"/>
              <a:stretch/>
            </p:blipFill>
            <p:spPr>
              <a:xfrm>
                <a:off x="8637840" y="2319840"/>
                <a:ext cx="530280" cy="223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606" name="Picture 1017" descr="antenna_stylized"/>
              <p:cNvPicPr/>
              <p:nvPr/>
            </p:nvPicPr>
            <p:blipFill>
              <a:blip r:embed="rId22"/>
              <a:stretch/>
            </p:blipFill>
            <p:spPr>
              <a:xfrm>
                <a:off x="8710920" y="2059200"/>
                <a:ext cx="530280" cy="22356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2607" name="Group 11"/>
            <p:cNvGrpSpPr/>
            <p:nvPr/>
          </p:nvGrpSpPr>
          <p:grpSpPr>
            <a:xfrm>
              <a:off x="7493400" y="3325320"/>
              <a:ext cx="911160" cy="842760"/>
              <a:chOff x="7493400" y="3325320"/>
              <a:chExt cx="911160" cy="842760"/>
            </a:xfrm>
          </p:grpSpPr>
          <p:pic>
            <p:nvPicPr>
              <p:cNvPr id="2608" name="Picture 777" descr="access_point_stylized_small"/>
              <p:cNvPicPr/>
              <p:nvPr/>
            </p:nvPicPr>
            <p:blipFill>
              <a:blip r:embed="rId23"/>
              <a:stretch/>
            </p:blipFill>
            <p:spPr>
              <a:xfrm>
                <a:off x="7614000" y="3861720"/>
                <a:ext cx="369720" cy="30636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2609" name="Group 10"/>
              <p:cNvGrpSpPr/>
              <p:nvPr/>
            </p:nvGrpSpPr>
            <p:grpSpPr>
              <a:xfrm>
                <a:off x="7493400" y="3325320"/>
                <a:ext cx="911160" cy="816120"/>
                <a:chOff x="7493400" y="3325320"/>
                <a:chExt cx="911160" cy="816120"/>
              </a:xfrm>
            </p:grpSpPr>
            <p:sp>
              <p:nvSpPr>
                <p:cNvPr id="2610" name="Line 443"/>
                <p:cNvSpPr/>
                <p:nvPr/>
              </p:nvSpPr>
              <p:spPr>
                <a:xfrm>
                  <a:off x="8247600" y="3829680"/>
                  <a:ext cx="360" cy="1317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611" name="Line 449"/>
                <p:cNvSpPr/>
                <p:nvPr/>
              </p:nvSpPr>
              <p:spPr>
                <a:xfrm flipV="1">
                  <a:off x="7857000" y="4041000"/>
                  <a:ext cx="168480" cy="32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1760" bIns="-417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pic>
              <p:nvPicPr>
                <p:cNvPr id="2612" name="Picture 778" descr="antenna_radiation_stylized"/>
                <p:cNvPicPr/>
                <p:nvPr/>
              </p:nvPicPr>
              <p:blipFill>
                <a:blip r:embed="rId24"/>
                <a:stretch/>
              </p:blipFill>
              <p:spPr>
                <a:xfrm>
                  <a:off x="7562160" y="3813840"/>
                  <a:ext cx="506160" cy="105480"/>
                </a:xfrm>
                <a:prstGeom prst="rect">
                  <a:avLst/>
                </a:prstGeom>
                <a:ln w="0">
                  <a:noFill/>
                </a:ln>
              </p:spPr>
            </p:pic>
            <p:grpSp>
              <p:nvGrpSpPr>
                <p:cNvPr id="2613" name="Group 414"/>
                <p:cNvGrpSpPr/>
                <p:nvPr/>
              </p:nvGrpSpPr>
              <p:grpSpPr>
                <a:xfrm>
                  <a:off x="8049960" y="3966120"/>
                  <a:ext cx="354600" cy="175320"/>
                  <a:chOff x="8049960" y="3966120"/>
                  <a:chExt cx="354600" cy="175320"/>
                </a:xfrm>
              </p:grpSpPr>
              <p:sp>
                <p:nvSpPr>
                  <p:cNvPr id="2614" name="Freeform 415"/>
                  <p:cNvSpPr/>
                  <p:nvPr/>
                </p:nvSpPr>
                <p:spPr>
                  <a:xfrm>
                    <a:off x="8049960" y="4026960"/>
                    <a:ext cx="354600" cy="114480"/>
                  </a:xfrm>
                  <a:custGeom>
                    <a:avLst/>
                    <a:gdLst>
                      <a:gd name="textAreaLeft" fmla="*/ 0 w 354600"/>
                      <a:gd name="textAreaRight" fmla="*/ 354960 w 354600"/>
                      <a:gd name="textAreaTop" fmla="*/ 0 h 114480"/>
                      <a:gd name="textAreaBottom" fmla="*/ 114840 h 114480"/>
                    </a:gdLst>
                    <a:ahLst/>
                    <a:rect l="textAreaLeft" t="textAreaTop" r="textAreaRight" b="textAreaBottom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615" name="Oval 416"/>
                  <p:cNvSpPr/>
                  <p:nvPr/>
                </p:nvSpPr>
                <p:spPr>
                  <a:xfrm>
                    <a:off x="8050320" y="3966120"/>
                    <a:ext cx="354240" cy="11340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5280" bIns="352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grpSp>
                <p:nvGrpSpPr>
                  <p:cNvPr id="2616" name="Group 417"/>
                  <p:cNvGrpSpPr/>
                  <p:nvPr/>
                </p:nvGrpSpPr>
                <p:grpSpPr>
                  <a:xfrm>
                    <a:off x="8102880" y="3980520"/>
                    <a:ext cx="249120" cy="83160"/>
                    <a:chOff x="8102880" y="3980520"/>
                    <a:chExt cx="249120" cy="83160"/>
                  </a:xfrm>
                </p:grpSpPr>
                <p:sp>
                  <p:nvSpPr>
                    <p:cNvPr id="2617" name="Freeform 418"/>
                    <p:cNvSpPr/>
                    <p:nvPr/>
                  </p:nvSpPr>
                  <p:spPr>
                    <a:xfrm>
                      <a:off x="8109720" y="3980520"/>
                      <a:ext cx="235800" cy="46440"/>
                    </a:xfrm>
                    <a:custGeom>
                      <a:avLst/>
                      <a:gdLst>
                        <a:gd name="textAreaLeft" fmla="*/ 0 w 235800"/>
                        <a:gd name="textAreaRight" fmla="*/ 236160 w 235800"/>
                        <a:gd name="textAreaTop" fmla="*/ 0 h 46440"/>
                        <a:gd name="textAreaBottom" fmla="*/ 46800 h 4644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1800" bIns="1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618" name="Freeform 419"/>
                    <p:cNvSpPr/>
                    <p:nvPr/>
                  </p:nvSpPr>
                  <p:spPr>
                    <a:xfrm>
                      <a:off x="8264160" y="4020480"/>
                      <a:ext cx="87840" cy="39960"/>
                    </a:xfrm>
                    <a:custGeom>
                      <a:avLst/>
                      <a:gdLst>
                        <a:gd name="textAreaLeft" fmla="*/ 0 w 87840"/>
                        <a:gd name="textAreaRight" fmla="*/ 88200 w 87840"/>
                        <a:gd name="textAreaTop" fmla="*/ 0 h 39960"/>
                        <a:gd name="textAreaBottom" fmla="*/ 40320 h 3996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4680" bIns="-46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619" name="Freeform 420"/>
                    <p:cNvSpPr/>
                    <p:nvPr/>
                  </p:nvSpPr>
                  <p:spPr>
                    <a:xfrm>
                      <a:off x="8102880" y="4020480"/>
                      <a:ext cx="86040" cy="39600"/>
                    </a:xfrm>
                    <a:custGeom>
                      <a:avLst/>
                      <a:gdLst>
                        <a:gd name="textAreaLeft" fmla="*/ 0 w 86040"/>
                        <a:gd name="textAreaRight" fmla="*/ 86400 w 86040"/>
                        <a:gd name="textAreaTop" fmla="*/ 0 h 39600"/>
                        <a:gd name="textAreaBottom" fmla="*/ 39960 h 3960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5040" bIns="-50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620" name="Freeform 421"/>
                    <p:cNvSpPr/>
                    <p:nvPr/>
                  </p:nvSpPr>
                  <p:spPr>
                    <a:xfrm>
                      <a:off x="8132760" y="4000680"/>
                      <a:ext cx="187920" cy="63000"/>
                    </a:xfrm>
                    <a:custGeom>
                      <a:avLst/>
                      <a:gdLst>
                        <a:gd name="textAreaLeft" fmla="*/ 0 w 187920"/>
                        <a:gd name="textAreaRight" fmla="*/ 188280 w 187920"/>
                        <a:gd name="textAreaTop" fmla="*/ 0 h 63000"/>
                        <a:gd name="textAreaBottom" fmla="*/ 63360 h 6300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18360" bIns="18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pic>
              <p:nvPicPr>
                <p:cNvPr id="2621" name="Picture 1115" descr="antenna_stylized"/>
                <p:cNvPicPr/>
                <p:nvPr/>
              </p:nvPicPr>
              <p:blipFill>
                <a:blip r:embed="rId25"/>
                <a:stretch/>
              </p:blipFill>
              <p:spPr>
                <a:xfrm>
                  <a:off x="7493400" y="3419280"/>
                  <a:ext cx="347760" cy="16704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622" name="Picture 1115" descr="antenna_stylized"/>
                <p:cNvPicPr/>
                <p:nvPr/>
              </p:nvPicPr>
              <p:blipFill>
                <a:blip r:embed="rId26"/>
                <a:stretch/>
              </p:blipFill>
              <p:spPr>
                <a:xfrm>
                  <a:off x="7803360" y="3325320"/>
                  <a:ext cx="347760" cy="16704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grpSp>
          <p:nvGrpSpPr>
            <p:cNvPr id="2623" name="Group 15"/>
            <p:cNvGrpSpPr/>
            <p:nvPr/>
          </p:nvGrpSpPr>
          <p:grpSpPr>
            <a:xfrm>
              <a:off x="10884240" y="3428640"/>
              <a:ext cx="604080" cy="405720"/>
              <a:chOff x="10884240" y="3428640"/>
              <a:chExt cx="604080" cy="405720"/>
            </a:xfrm>
          </p:grpSpPr>
          <p:grpSp>
            <p:nvGrpSpPr>
              <p:cNvPr id="2624" name="Group 454"/>
              <p:cNvGrpSpPr/>
              <p:nvPr/>
            </p:nvGrpSpPr>
            <p:grpSpPr>
              <a:xfrm>
                <a:off x="10884240" y="3601440"/>
                <a:ext cx="170640" cy="96480"/>
                <a:chOff x="10884240" y="3601440"/>
                <a:chExt cx="170640" cy="96480"/>
              </a:xfrm>
            </p:grpSpPr>
            <p:sp>
              <p:nvSpPr>
                <p:cNvPr id="2625" name="Freeform 455"/>
                <p:cNvSpPr/>
                <p:nvPr/>
              </p:nvSpPr>
              <p:spPr>
                <a:xfrm>
                  <a:off x="10884240" y="3634920"/>
                  <a:ext cx="170640" cy="63000"/>
                </a:xfrm>
                <a:custGeom>
                  <a:avLst/>
                  <a:gdLst>
                    <a:gd name="textAreaLeft" fmla="*/ 0 w 170640"/>
                    <a:gd name="textAreaRight" fmla="*/ 171000 w 170640"/>
                    <a:gd name="textAreaTop" fmla="*/ 0 h 63000"/>
                    <a:gd name="textAreaBottom" fmla="*/ 63360 h 63000"/>
                  </a:gdLst>
                  <a:ahLst/>
                  <a:rect l="textAreaLeft" t="textAreaTop" r="textAreaRight" b="textAreaBottom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8360" bIns="18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626" name="Oval 456"/>
                <p:cNvSpPr/>
                <p:nvPr/>
              </p:nvSpPr>
              <p:spPr>
                <a:xfrm>
                  <a:off x="10884240" y="3601440"/>
                  <a:ext cx="170280" cy="626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360" bIns="-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grpSp>
              <p:nvGrpSpPr>
                <p:cNvPr id="2627" name="Group 457"/>
                <p:cNvGrpSpPr/>
                <p:nvPr/>
              </p:nvGrpSpPr>
              <p:grpSpPr>
                <a:xfrm>
                  <a:off x="10909440" y="3609360"/>
                  <a:ext cx="119880" cy="45720"/>
                  <a:chOff x="10909440" y="3609360"/>
                  <a:chExt cx="119880" cy="45720"/>
                </a:xfrm>
              </p:grpSpPr>
              <p:sp>
                <p:nvSpPr>
                  <p:cNvPr id="2628" name="Freeform 458"/>
                  <p:cNvSpPr/>
                  <p:nvPr/>
                </p:nvSpPr>
                <p:spPr>
                  <a:xfrm>
                    <a:off x="10912680" y="3609360"/>
                    <a:ext cx="113400" cy="25560"/>
                  </a:xfrm>
                  <a:custGeom>
                    <a:avLst/>
                    <a:gdLst>
                      <a:gd name="textAreaLeft" fmla="*/ 0 w 113400"/>
                      <a:gd name="textAreaRight" fmla="*/ 113760 w 113400"/>
                      <a:gd name="textAreaTop" fmla="*/ 0 h 25560"/>
                      <a:gd name="textAreaBottom" fmla="*/ 25920 h 2556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9080" bIns="-190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29" name="Freeform 459"/>
                  <p:cNvSpPr/>
                  <p:nvPr/>
                </p:nvSpPr>
                <p:spPr>
                  <a:xfrm>
                    <a:off x="10987200" y="3631320"/>
                    <a:ext cx="42120" cy="21960"/>
                  </a:xfrm>
                  <a:custGeom>
                    <a:avLst/>
                    <a:gdLst>
                      <a:gd name="textAreaLeft" fmla="*/ 0 w 42120"/>
                      <a:gd name="textAreaRight" fmla="*/ 42480 w 42120"/>
                      <a:gd name="textAreaTop" fmla="*/ 0 h 21960"/>
                      <a:gd name="textAreaBottom" fmla="*/ 22320 h 2196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22680" bIns="-226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30" name="Freeform 460"/>
                  <p:cNvSpPr/>
                  <p:nvPr/>
                </p:nvSpPr>
                <p:spPr>
                  <a:xfrm>
                    <a:off x="10909440" y="3631320"/>
                    <a:ext cx="41400" cy="21600"/>
                  </a:xfrm>
                  <a:custGeom>
                    <a:avLst/>
                    <a:gdLst>
                      <a:gd name="textAreaLeft" fmla="*/ 0 w 41400"/>
                      <a:gd name="textAreaRight" fmla="*/ 41760 w 41400"/>
                      <a:gd name="textAreaTop" fmla="*/ 0 h 21600"/>
                      <a:gd name="textAreaBottom" fmla="*/ 21960 h 2160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23040" bIns="-230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31" name="Freeform 461"/>
                  <p:cNvSpPr/>
                  <p:nvPr/>
                </p:nvSpPr>
                <p:spPr>
                  <a:xfrm>
                    <a:off x="10923840" y="3620520"/>
                    <a:ext cx="90360" cy="34560"/>
                  </a:xfrm>
                  <a:custGeom>
                    <a:avLst/>
                    <a:gdLst>
                      <a:gd name="textAreaLeft" fmla="*/ 0 w 90360"/>
                      <a:gd name="textAreaRight" fmla="*/ 90720 w 90360"/>
                      <a:gd name="textAreaTop" fmla="*/ 0 h 34560"/>
                      <a:gd name="textAreaBottom" fmla="*/ 34920 h 3456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0080" bIns="-100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2632" name="Group 391"/>
              <p:cNvGrpSpPr/>
              <p:nvPr/>
            </p:nvGrpSpPr>
            <p:grpSpPr>
              <a:xfrm>
                <a:off x="11064600" y="3428640"/>
                <a:ext cx="423720" cy="405720"/>
                <a:chOff x="11064600" y="3428640"/>
                <a:chExt cx="423720" cy="405720"/>
              </a:xfrm>
            </p:grpSpPr>
            <p:cxnSp>
              <p:nvCxnSpPr>
                <p:cNvPr id="2633" name="Straight Connector 392"/>
                <p:cNvCxnSpPr/>
                <p:nvPr/>
              </p:nvCxnSpPr>
              <p:spPr>
                <a:xfrm>
                  <a:off x="11064600" y="3644640"/>
                  <a:ext cx="161640" cy="36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grpSp>
              <p:nvGrpSpPr>
                <p:cNvPr id="2634" name="Group 394"/>
                <p:cNvGrpSpPr/>
                <p:nvPr/>
              </p:nvGrpSpPr>
              <p:grpSpPr>
                <a:xfrm>
                  <a:off x="11183760" y="3428640"/>
                  <a:ext cx="304560" cy="405720"/>
                  <a:chOff x="11183760" y="3428640"/>
                  <a:chExt cx="304560" cy="405720"/>
                </a:xfrm>
              </p:grpSpPr>
              <p:pic>
                <p:nvPicPr>
                  <p:cNvPr id="2635" name="Picture 395" descr="server_rack.png"/>
                  <p:cNvPicPr/>
                  <p:nvPr/>
                </p:nvPicPr>
                <p:blipFill>
                  <a:blip r:embed="rId27"/>
                  <a:stretch/>
                </p:blipFill>
                <p:spPr>
                  <a:xfrm>
                    <a:off x="11360160" y="3488040"/>
                    <a:ext cx="128160" cy="3132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2636" name="Picture 396" descr="server_rack.png"/>
                  <p:cNvPicPr/>
                  <p:nvPr/>
                </p:nvPicPr>
                <p:blipFill>
                  <a:blip r:embed="rId28"/>
                  <a:stretch/>
                </p:blipFill>
                <p:spPr>
                  <a:xfrm>
                    <a:off x="11183760" y="3481200"/>
                    <a:ext cx="128160" cy="3132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2637" name="Picture 397" descr="server_rack.png"/>
                  <p:cNvPicPr/>
                  <p:nvPr/>
                </p:nvPicPr>
                <p:blipFill>
                  <a:blip r:embed="rId29"/>
                  <a:stretch/>
                </p:blipFill>
                <p:spPr>
                  <a:xfrm>
                    <a:off x="11257920" y="3428640"/>
                    <a:ext cx="165960" cy="4057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grpSp>
          </p:grpSp>
        </p:grpSp>
        <p:grpSp>
          <p:nvGrpSpPr>
            <p:cNvPr id="2638" name="Group 9"/>
            <p:cNvGrpSpPr/>
            <p:nvPr/>
          </p:nvGrpSpPr>
          <p:grpSpPr>
            <a:xfrm>
              <a:off x="7975800" y="4741200"/>
              <a:ext cx="2318760" cy="1245600"/>
              <a:chOff x="7975800" y="4741200"/>
              <a:chExt cx="2318760" cy="1245600"/>
            </a:xfrm>
          </p:grpSpPr>
          <p:sp>
            <p:nvSpPr>
              <p:cNvPr id="2639" name="Line 428"/>
              <p:cNvSpPr/>
              <p:nvPr/>
            </p:nvSpPr>
            <p:spPr>
              <a:xfrm flipH="1" flipV="1">
                <a:off x="10007280" y="5027040"/>
                <a:ext cx="7560" cy="388080"/>
              </a:xfrm>
              <a:prstGeom prst="line">
                <a:avLst/>
              </a:prstGeom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640" name="Line 435"/>
              <p:cNvSpPr/>
              <p:nvPr/>
            </p:nvSpPr>
            <p:spPr>
              <a:xfrm>
                <a:off x="8237520" y="5082840"/>
                <a:ext cx="226800" cy="12672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641" name="Line 440"/>
              <p:cNvSpPr/>
              <p:nvPr/>
            </p:nvSpPr>
            <p:spPr>
              <a:xfrm flipV="1">
                <a:off x="8486640" y="5001840"/>
                <a:ext cx="404280" cy="20772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2642" name="Group 3"/>
              <p:cNvGrpSpPr/>
              <p:nvPr/>
            </p:nvGrpSpPr>
            <p:grpSpPr>
              <a:xfrm>
                <a:off x="7975800" y="4741200"/>
                <a:ext cx="2318760" cy="1245600"/>
                <a:chOff x="7975800" y="4741200"/>
                <a:chExt cx="2318760" cy="1245600"/>
              </a:xfrm>
            </p:grpSpPr>
            <p:sp>
              <p:nvSpPr>
                <p:cNvPr id="2643" name="Line 430"/>
                <p:cNvSpPr/>
                <p:nvPr/>
              </p:nvSpPr>
              <p:spPr>
                <a:xfrm>
                  <a:off x="10180080" y="5427720"/>
                  <a:ext cx="114480" cy="36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4640" bIns="-44640" anchor="ctr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644" name="Line 431"/>
                <p:cNvSpPr/>
                <p:nvPr/>
              </p:nvSpPr>
              <p:spPr>
                <a:xfrm>
                  <a:off x="9460440" y="4803840"/>
                  <a:ext cx="524160" cy="2617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645" name="Line 432"/>
                <p:cNvSpPr/>
                <p:nvPr/>
              </p:nvSpPr>
              <p:spPr>
                <a:xfrm flipV="1">
                  <a:off x="8877240" y="4803840"/>
                  <a:ext cx="569520" cy="2462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646" name="Line 433"/>
                <p:cNvSpPr/>
                <p:nvPr/>
              </p:nvSpPr>
              <p:spPr>
                <a:xfrm>
                  <a:off x="8849160" y="5074200"/>
                  <a:ext cx="1030320" cy="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4640" bIns="-4464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647" name="Line 436"/>
                <p:cNvSpPr/>
                <p:nvPr/>
              </p:nvSpPr>
              <p:spPr>
                <a:xfrm flipV="1">
                  <a:off x="7975800" y="5256000"/>
                  <a:ext cx="412560" cy="1267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648" name="Line 439"/>
                <p:cNvSpPr/>
                <p:nvPr/>
              </p:nvSpPr>
              <p:spPr>
                <a:xfrm flipH="1">
                  <a:off x="8401320" y="5247720"/>
                  <a:ext cx="68040" cy="2937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649" name="Line 440"/>
                <p:cNvSpPr/>
                <p:nvPr/>
              </p:nvSpPr>
              <p:spPr>
                <a:xfrm flipH="1" flipV="1">
                  <a:off x="8516160" y="5273280"/>
                  <a:ext cx="280440" cy="27000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650" name="Line 441"/>
                <p:cNvSpPr/>
                <p:nvPr/>
              </p:nvSpPr>
              <p:spPr>
                <a:xfrm>
                  <a:off x="8516160" y="5223600"/>
                  <a:ext cx="914040" cy="468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651" name="Line 428"/>
                <p:cNvSpPr/>
                <p:nvPr/>
              </p:nvSpPr>
              <p:spPr>
                <a:xfrm flipH="1" flipV="1">
                  <a:off x="10095480" y="5366160"/>
                  <a:ext cx="1440" cy="36684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pic>
              <p:nvPicPr>
                <p:cNvPr id="2652" name="Picture 781" descr="antenna_radiation_stylized"/>
                <p:cNvPicPr/>
                <p:nvPr/>
              </p:nvPicPr>
              <p:blipFill>
                <a:blip r:embed="rId30"/>
                <a:stretch/>
              </p:blipFill>
              <p:spPr>
                <a:xfrm>
                  <a:off x="9269640" y="5446440"/>
                  <a:ext cx="451800" cy="9468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653" name="Picture 780" descr="access_point_stylized_small"/>
                <p:cNvPicPr/>
                <p:nvPr/>
              </p:nvPicPr>
              <p:blipFill>
                <a:blip r:embed="rId31"/>
                <a:stretch/>
              </p:blipFill>
              <p:spPr>
                <a:xfrm>
                  <a:off x="9318240" y="5489640"/>
                  <a:ext cx="380520" cy="317160"/>
                </a:xfrm>
                <a:prstGeom prst="rect">
                  <a:avLst/>
                </a:prstGeom>
                <a:ln w="0">
                  <a:noFill/>
                </a:ln>
              </p:spPr>
            </p:pic>
            <p:grpSp>
              <p:nvGrpSpPr>
                <p:cNvPr id="2654" name="Group 470"/>
                <p:cNvGrpSpPr/>
                <p:nvPr/>
              </p:nvGrpSpPr>
              <p:grpSpPr>
                <a:xfrm>
                  <a:off x="9811080" y="4955400"/>
                  <a:ext cx="393480" cy="218520"/>
                  <a:chOff x="9811080" y="4955400"/>
                  <a:chExt cx="393480" cy="218520"/>
                </a:xfrm>
              </p:grpSpPr>
              <p:sp>
                <p:nvSpPr>
                  <p:cNvPr id="2655" name="Freeform 471"/>
                  <p:cNvSpPr/>
                  <p:nvPr/>
                </p:nvSpPr>
                <p:spPr>
                  <a:xfrm>
                    <a:off x="9811080" y="5031360"/>
                    <a:ext cx="393480" cy="142560"/>
                  </a:xfrm>
                  <a:custGeom>
                    <a:avLst/>
                    <a:gdLst>
                      <a:gd name="textAreaLeft" fmla="*/ 0 w 393480"/>
                      <a:gd name="textAreaRight" fmla="*/ 393840 w 393480"/>
                      <a:gd name="textAreaTop" fmla="*/ 0 h 142560"/>
                      <a:gd name="textAreaBottom" fmla="*/ 142920 h 142560"/>
                    </a:gdLst>
                    <a:ahLst/>
                    <a:rect l="textAreaLeft" t="textAreaTop" r="textAreaRight" b="textAreaBottom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656" name="Oval 472"/>
                  <p:cNvSpPr/>
                  <p:nvPr/>
                </p:nvSpPr>
                <p:spPr>
                  <a:xfrm>
                    <a:off x="9811440" y="4955400"/>
                    <a:ext cx="392760" cy="14112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grpSp>
                <p:nvGrpSpPr>
                  <p:cNvPr id="2657" name="Group 473"/>
                  <p:cNvGrpSpPr/>
                  <p:nvPr/>
                </p:nvGrpSpPr>
                <p:grpSpPr>
                  <a:xfrm>
                    <a:off x="9869400" y="4973400"/>
                    <a:ext cx="276840" cy="103680"/>
                    <a:chOff x="9869400" y="4973400"/>
                    <a:chExt cx="276840" cy="103680"/>
                  </a:xfrm>
                </p:grpSpPr>
                <p:sp>
                  <p:nvSpPr>
                    <p:cNvPr id="2658" name="Freeform 474"/>
                    <p:cNvSpPr/>
                    <p:nvPr/>
                  </p:nvSpPr>
                  <p:spPr>
                    <a:xfrm>
                      <a:off x="9876960" y="4973400"/>
                      <a:ext cx="261720" cy="57960"/>
                    </a:xfrm>
                    <a:custGeom>
                      <a:avLst/>
                      <a:gdLst>
                        <a:gd name="textAreaLeft" fmla="*/ 0 w 261720"/>
                        <a:gd name="textAreaRight" fmla="*/ 262080 w 261720"/>
                        <a:gd name="textAreaTop" fmla="*/ 0 h 57960"/>
                        <a:gd name="textAreaBottom" fmla="*/ 58320 h 5796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13320" bIns="133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659" name="Freeform 475"/>
                    <p:cNvSpPr/>
                    <p:nvPr/>
                  </p:nvSpPr>
                  <p:spPr>
                    <a:xfrm>
                      <a:off x="10048680" y="5023440"/>
                      <a:ext cx="97560" cy="49680"/>
                    </a:xfrm>
                    <a:custGeom>
                      <a:avLst/>
                      <a:gdLst>
                        <a:gd name="textAreaLeft" fmla="*/ 0 w 97560"/>
                        <a:gd name="textAreaRight" fmla="*/ 97920 w 97560"/>
                        <a:gd name="textAreaTop" fmla="*/ 0 h 49680"/>
                        <a:gd name="textAreaBottom" fmla="*/ 50040 h 4968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5040" bIns="50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660" name="Freeform 476"/>
                    <p:cNvSpPr/>
                    <p:nvPr/>
                  </p:nvSpPr>
                  <p:spPr>
                    <a:xfrm>
                      <a:off x="9869400" y="5023440"/>
                      <a:ext cx="95760" cy="49320"/>
                    </a:xfrm>
                    <a:custGeom>
                      <a:avLst/>
                      <a:gdLst>
                        <a:gd name="textAreaLeft" fmla="*/ 0 w 95760"/>
                        <a:gd name="textAreaRight" fmla="*/ 96120 w 95760"/>
                        <a:gd name="textAreaTop" fmla="*/ 0 h 49320"/>
                        <a:gd name="textAreaBottom" fmla="*/ 49680 h 4932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680" bIns="46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661" name="Freeform 477"/>
                    <p:cNvSpPr/>
                    <p:nvPr/>
                  </p:nvSpPr>
                  <p:spPr>
                    <a:xfrm>
                      <a:off x="9902880" y="4998960"/>
                      <a:ext cx="208440" cy="78120"/>
                    </a:xfrm>
                    <a:custGeom>
                      <a:avLst/>
                      <a:gdLst>
                        <a:gd name="textAreaLeft" fmla="*/ 0 w 208440"/>
                        <a:gd name="textAreaRight" fmla="*/ 208800 w 208440"/>
                        <a:gd name="textAreaTop" fmla="*/ 0 h 78120"/>
                        <a:gd name="textAreaBottom" fmla="*/ 78480 h 7812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3480" bIns="334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2662" name="Group 519"/>
                <p:cNvGrpSpPr/>
                <p:nvPr/>
              </p:nvGrpSpPr>
              <p:grpSpPr>
                <a:xfrm>
                  <a:off x="9876960" y="5304600"/>
                  <a:ext cx="309240" cy="190440"/>
                  <a:chOff x="9876960" y="5304600"/>
                  <a:chExt cx="309240" cy="190440"/>
                </a:xfrm>
              </p:grpSpPr>
              <p:sp>
                <p:nvSpPr>
                  <p:cNvPr id="2663" name="Rectangle 520"/>
                  <p:cNvSpPr/>
                  <p:nvPr/>
                </p:nvSpPr>
                <p:spPr>
                  <a:xfrm>
                    <a:off x="9876960" y="5418360"/>
                    <a:ext cx="308160" cy="7668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32549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2040" bIns="320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64" name="Freeform 521"/>
                  <p:cNvSpPr/>
                  <p:nvPr/>
                </p:nvSpPr>
                <p:spPr>
                  <a:xfrm>
                    <a:off x="9877680" y="5304600"/>
                    <a:ext cx="308520" cy="116280"/>
                  </a:xfrm>
                  <a:custGeom>
                    <a:avLst/>
                    <a:gdLst>
                      <a:gd name="textAreaLeft" fmla="*/ 0 w 308520"/>
                      <a:gd name="textAreaRight" fmla="*/ 308880 w 308520"/>
                      <a:gd name="textAreaTop" fmla="*/ 0 h 116280"/>
                      <a:gd name="textAreaBottom" fmla="*/ 116640 h 116280"/>
                    </a:gdLst>
                    <a:ahLst/>
                    <a:rect l="textAreaLeft" t="textAreaTop" r="textAreaRight" b="textAreaBottom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grpSp>
                <p:nvGrpSpPr>
                  <p:cNvPr id="2665" name="Group 522"/>
                  <p:cNvGrpSpPr/>
                  <p:nvPr/>
                </p:nvGrpSpPr>
                <p:grpSpPr>
                  <a:xfrm>
                    <a:off x="9899280" y="5318280"/>
                    <a:ext cx="260640" cy="93240"/>
                    <a:chOff x="9899280" y="5318280"/>
                    <a:chExt cx="260640" cy="93240"/>
                  </a:xfrm>
                </p:grpSpPr>
                <p:sp>
                  <p:nvSpPr>
                    <p:cNvPr id="2666" name="Freeform 523"/>
                    <p:cNvSpPr/>
                    <p:nvPr/>
                  </p:nvSpPr>
                  <p:spPr>
                    <a:xfrm>
                      <a:off x="9906480" y="5318280"/>
                      <a:ext cx="246960" cy="52200"/>
                    </a:xfrm>
                    <a:custGeom>
                      <a:avLst/>
                      <a:gdLst>
                        <a:gd name="textAreaLeft" fmla="*/ 0 w 246960"/>
                        <a:gd name="textAreaRight" fmla="*/ 247320 w 246960"/>
                        <a:gd name="textAreaTop" fmla="*/ 0 h 52200"/>
                        <a:gd name="textAreaBottom" fmla="*/ 52560 h 5220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7560" b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667" name="Freeform 524"/>
                    <p:cNvSpPr/>
                    <p:nvPr/>
                  </p:nvSpPr>
                  <p:spPr>
                    <a:xfrm>
                      <a:off x="10068120" y="5363280"/>
                      <a:ext cx="91800" cy="45000"/>
                    </a:xfrm>
                    <a:custGeom>
                      <a:avLst/>
                      <a:gdLst>
                        <a:gd name="textAreaLeft" fmla="*/ 0 w 91800"/>
                        <a:gd name="textAreaRight" fmla="*/ 92160 w 91800"/>
                        <a:gd name="textAreaTop" fmla="*/ 0 h 45000"/>
                        <a:gd name="textAreaBottom" fmla="*/ 45360 h 4500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60" bIns="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668" name="Freeform 525"/>
                    <p:cNvSpPr/>
                    <p:nvPr/>
                  </p:nvSpPr>
                  <p:spPr>
                    <a:xfrm>
                      <a:off x="9899280" y="5363280"/>
                      <a:ext cx="90360" cy="44280"/>
                    </a:xfrm>
                    <a:custGeom>
                      <a:avLst/>
                      <a:gdLst>
                        <a:gd name="textAreaLeft" fmla="*/ 0 w 90360"/>
                        <a:gd name="textAreaRight" fmla="*/ 90720 w 90360"/>
                        <a:gd name="textAreaTop" fmla="*/ 0 h 44280"/>
                        <a:gd name="textAreaBottom" fmla="*/ 44640 h 4428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360" bIns="-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669" name="Freeform 526"/>
                    <p:cNvSpPr/>
                    <p:nvPr/>
                  </p:nvSpPr>
                  <p:spPr>
                    <a:xfrm>
                      <a:off x="9930600" y="5340960"/>
                      <a:ext cx="196920" cy="70560"/>
                    </a:xfrm>
                    <a:custGeom>
                      <a:avLst/>
                      <a:gdLst>
                        <a:gd name="textAreaLeft" fmla="*/ 0 w 196920"/>
                        <a:gd name="textAreaRight" fmla="*/ 197280 w 196920"/>
                        <a:gd name="textAreaTop" fmla="*/ 0 h 70560"/>
                        <a:gd name="textAreaBottom" fmla="*/ 70920 h 7056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25920" bIns="259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2670" name="Group 478"/>
                <p:cNvGrpSpPr/>
                <p:nvPr/>
              </p:nvGrpSpPr>
              <p:grpSpPr>
                <a:xfrm>
                  <a:off x="8704080" y="4933080"/>
                  <a:ext cx="393480" cy="218160"/>
                  <a:chOff x="8704080" y="4933080"/>
                  <a:chExt cx="393480" cy="218160"/>
                </a:xfrm>
              </p:grpSpPr>
              <p:sp>
                <p:nvSpPr>
                  <p:cNvPr id="2671" name="Freeform 479"/>
                  <p:cNvSpPr/>
                  <p:nvPr/>
                </p:nvSpPr>
                <p:spPr>
                  <a:xfrm>
                    <a:off x="8704080" y="5008680"/>
                    <a:ext cx="393480" cy="142560"/>
                  </a:xfrm>
                  <a:custGeom>
                    <a:avLst/>
                    <a:gdLst>
                      <a:gd name="textAreaLeft" fmla="*/ 0 w 393480"/>
                      <a:gd name="textAreaRight" fmla="*/ 393840 w 393480"/>
                      <a:gd name="textAreaTop" fmla="*/ 0 h 142560"/>
                      <a:gd name="textAreaBottom" fmla="*/ 142920 h 142560"/>
                    </a:gdLst>
                    <a:ahLst/>
                    <a:rect l="textAreaLeft" t="textAreaTop" r="textAreaRight" b="textAreaBottom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672" name="Oval 480"/>
                  <p:cNvSpPr/>
                  <p:nvPr/>
                </p:nvSpPr>
                <p:spPr>
                  <a:xfrm>
                    <a:off x="8704440" y="4933080"/>
                    <a:ext cx="392760" cy="14112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grpSp>
                <p:nvGrpSpPr>
                  <p:cNvPr id="2673" name="Group 481"/>
                  <p:cNvGrpSpPr/>
                  <p:nvPr/>
                </p:nvGrpSpPr>
                <p:grpSpPr>
                  <a:xfrm>
                    <a:off x="8762400" y="4951080"/>
                    <a:ext cx="276840" cy="103320"/>
                    <a:chOff x="8762400" y="4951080"/>
                    <a:chExt cx="276840" cy="103320"/>
                  </a:xfrm>
                </p:grpSpPr>
                <p:sp>
                  <p:nvSpPr>
                    <p:cNvPr id="2674" name="Freeform 482"/>
                    <p:cNvSpPr/>
                    <p:nvPr/>
                  </p:nvSpPr>
                  <p:spPr>
                    <a:xfrm>
                      <a:off x="8770320" y="4951080"/>
                      <a:ext cx="261720" cy="57960"/>
                    </a:xfrm>
                    <a:custGeom>
                      <a:avLst/>
                      <a:gdLst>
                        <a:gd name="textAreaLeft" fmla="*/ 0 w 261720"/>
                        <a:gd name="textAreaRight" fmla="*/ 262080 w 261720"/>
                        <a:gd name="textAreaTop" fmla="*/ 0 h 57960"/>
                        <a:gd name="textAreaBottom" fmla="*/ 58320 h 5796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13320" bIns="133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675" name="Freeform 483"/>
                    <p:cNvSpPr/>
                    <p:nvPr/>
                  </p:nvSpPr>
                  <p:spPr>
                    <a:xfrm>
                      <a:off x="8941680" y="5000760"/>
                      <a:ext cx="97560" cy="49680"/>
                    </a:xfrm>
                    <a:custGeom>
                      <a:avLst/>
                      <a:gdLst>
                        <a:gd name="textAreaLeft" fmla="*/ 0 w 97560"/>
                        <a:gd name="textAreaRight" fmla="*/ 97920 w 97560"/>
                        <a:gd name="textAreaTop" fmla="*/ 0 h 49680"/>
                        <a:gd name="textAreaBottom" fmla="*/ 50040 h 4968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5040" bIns="50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676" name="Freeform 484"/>
                    <p:cNvSpPr/>
                    <p:nvPr/>
                  </p:nvSpPr>
                  <p:spPr>
                    <a:xfrm>
                      <a:off x="8762400" y="5000760"/>
                      <a:ext cx="95760" cy="49320"/>
                    </a:xfrm>
                    <a:custGeom>
                      <a:avLst/>
                      <a:gdLst>
                        <a:gd name="textAreaLeft" fmla="*/ 0 w 95760"/>
                        <a:gd name="textAreaRight" fmla="*/ 96120 w 95760"/>
                        <a:gd name="textAreaTop" fmla="*/ 0 h 49320"/>
                        <a:gd name="textAreaBottom" fmla="*/ 49680 h 4932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680" bIns="46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677" name="Freeform 485"/>
                    <p:cNvSpPr/>
                    <p:nvPr/>
                  </p:nvSpPr>
                  <p:spPr>
                    <a:xfrm>
                      <a:off x="8795880" y="4976280"/>
                      <a:ext cx="208440" cy="78120"/>
                    </a:xfrm>
                    <a:custGeom>
                      <a:avLst/>
                      <a:gdLst>
                        <a:gd name="textAreaLeft" fmla="*/ 0 w 208440"/>
                        <a:gd name="textAreaRight" fmla="*/ 208800 w 208440"/>
                        <a:gd name="textAreaTop" fmla="*/ 0 h 78120"/>
                        <a:gd name="textAreaBottom" fmla="*/ 78480 h 7812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3480" bIns="334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2678" name="Group 528"/>
                <p:cNvGrpSpPr/>
                <p:nvPr/>
              </p:nvGrpSpPr>
              <p:grpSpPr>
                <a:xfrm>
                  <a:off x="8339040" y="5159880"/>
                  <a:ext cx="309240" cy="190800"/>
                  <a:chOff x="8339040" y="5159880"/>
                  <a:chExt cx="309240" cy="190800"/>
                </a:xfrm>
              </p:grpSpPr>
              <p:sp>
                <p:nvSpPr>
                  <p:cNvPr id="2679" name="Rectangle 529"/>
                  <p:cNvSpPr/>
                  <p:nvPr/>
                </p:nvSpPr>
                <p:spPr>
                  <a:xfrm>
                    <a:off x="8339040" y="5274000"/>
                    <a:ext cx="308160" cy="7668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32549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2040" bIns="320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80" name="Freeform 530"/>
                  <p:cNvSpPr/>
                  <p:nvPr/>
                </p:nvSpPr>
                <p:spPr>
                  <a:xfrm>
                    <a:off x="8339760" y="5159880"/>
                    <a:ext cx="308520" cy="116280"/>
                  </a:xfrm>
                  <a:custGeom>
                    <a:avLst/>
                    <a:gdLst>
                      <a:gd name="textAreaLeft" fmla="*/ 0 w 308520"/>
                      <a:gd name="textAreaRight" fmla="*/ 308880 w 308520"/>
                      <a:gd name="textAreaTop" fmla="*/ 0 h 116280"/>
                      <a:gd name="textAreaBottom" fmla="*/ 116640 h 116280"/>
                    </a:gdLst>
                    <a:ahLst/>
                    <a:rect l="textAreaLeft" t="textAreaTop" r="textAreaRight" b="textAreaBottom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grpSp>
                <p:nvGrpSpPr>
                  <p:cNvPr id="2681" name="Group 531"/>
                  <p:cNvGrpSpPr/>
                  <p:nvPr/>
                </p:nvGrpSpPr>
                <p:grpSpPr>
                  <a:xfrm>
                    <a:off x="8361360" y="5173560"/>
                    <a:ext cx="261000" cy="93600"/>
                    <a:chOff x="8361360" y="5173560"/>
                    <a:chExt cx="261000" cy="93600"/>
                  </a:xfrm>
                </p:grpSpPr>
                <p:sp>
                  <p:nvSpPr>
                    <p:cNvPr id="2682" name="Freeform 532"/>
                    <p:cNvSpPr/>
                    <p:nvPr/>
                  </p:nvSpPr>
                  <p:spPr>
                    <a:xfrm>
                      <a:off x="8368560" y="5173560"/>
                      <a:ext cx="246960" cy="52200"/>
                    </a:xfrm>
                    <a:custGeom>
                      <a:avLst/>
                      <a:gdLst>
                        <a:gd name="textAreaLeft" fmla="*/ 0 w 246960"/>
                        <a:gd name="textAreaRight" fmla="*/ 247320 w 246960"/>
                        <a:gd name="textAreaTop" fmla="*/ 0 h 52200"/>
                        <a:gd name="textAreaBottom" fmla="*/ 52560 h 5220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7560" b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683" name="Freeform 533"/>
                    <p:cNvSpPr/>
                    <p:nvPr/>
                  </p:nvSpPr>
                  <p:spPr>
                    <a:xfrm>
                      <a:off x="8530560" y="5218560"/>
                      <a:ext cx="91800" cy="45000"/>
                    </a:xfrm>
                    <a:custGeom>
                      <a:avLst/>
                      <a:gdLst>
                        <a:gd name="textAreaLeft" fmla="*/ 0 w 91800"/>
                        <a:gd name="textAreaRight" fmla="*/ 92160 w 91800"/>
                        <a:gd name="textAreaTop" fmla="*/ 0 h 45000"/>
                        <a:gd name="textAreaBottom" fmla="*/ 45360 h 4500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60" bIns="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684" name="Freeform 534"/>
                    <p:cNvSpPr/>
                    <p:nvPr/>
                  </p:nvSpPr>
                  <p:spPr>
                    <a:xfrm>
                      <a:off x="8361360" y="5218560"/>
                      <a:ext cx="90360" cy="44280"/>
                    </a:xfrm>
                    <a:custGeom>
                      <a:avLst/>
                      <a:gdLst>
                        <a:gd name="textAreaLeft" fmla="*/ 0 w 90360"/>
                        <a:gd name="textAreaRight" fmla="*/ 90720 w 90360"/>
                        <a:gd name="textAreaTop" fmla="*/ 0 h 44280"/>
                        <a:gd name="textAreaBottom" fmla="*/ 44640 h 4428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360" bIns="-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685" name="Freeform 535"/>
                    <p:cNvSpPr/>
                    <p:nvPr/>
                  </p:nvSpPr>
                  <p:spPr>
                    <a:xfrm>
                      <a:off x="8392680" y="5196600"/>
                      <a:ext cx="196920" cy="70560"/>
                    </a:xfrm>
                    <a:custGeom>
                      <a:avLst/>
                      <a:gdLst>
                        <a:gd name="textAreaLeft" fmla="*/ 0 w 196920"/>
                        <a:gd name="textAreaRight" fmla="*/ 197280 w 196920"/>
                        <a:gd name="textAreaTop" fmla="*/ 0 h 70560"/>
                        <a:gd name="textAreaBottom" fmla="*/ 70920 h 7056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25920" bIns="259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2686" name="Group 462"/>
                <p:cNvGrpSpPr/>
                <p:nvPr/>
              </p:nvGrpSpPr>
              <p:grpSpPr>
                <a:xfrm>
                  <a:off x="9275400" y="4741200"/>
                  <a:ext cx="393480" cy="218160"/>
                  <a:chOff x="9275400" y="4741200"/>
                  <a:chExt cx="393480" cy="218160"/>
                </a:xfrm>
              </p:grpSpPr>
              <p:sp>
                <p:nvSpPr>
                  <p:cNvPr id="2687" name="Freeform 463"/>
                  <p:cNvSpPr/>
                  <p:nvPr/>
                </p:nvSpPr>
                <p:spPr>
                  <a:xfrm>
                    <a:off x="9275400" y="4816800"/>
                    <a:ext cx="393480" cy="142560"/>
                  </a:xfrm>
                  <a:custGeom>
                    <a:avLst/>
                    <a:gdLst>
                      <a:gd name="textAreaLeft" fmla="*/ 0 w 393480"/>
                      <a:gd name="textAreaRight" fmla="*/ 393840 w 393480"/>
                      <a:gd name="textAreaTop" fmla="*/ 0 h 142560"/>
                      <a:gd name="textAreaBottom" fmla="*/ 142920 h 142560"/>
                    </a:gdLst>
                    <a:ahLst/>
                    <a:rect l="textAreaLeft" t="textAreaTop" r="textAreaRight" b="textAreaBottom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688" name="Oval 464"/>
                  <p:cNvSpPr/>
                  <p:nvPr/>
                </p:nvSpPr>
                <p:spPr>
                  <a:xfrm>
                    <a:off x="9275760" y="4741200"/>
                    <a:ext cx="392760" cy="14112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grpSp>
                <p:nvGrpSpPr>
                  <p:cNvPr id="2689" name="Group 465"/>
                  <p:cNvGrpSpPr/>
                  <p:nvPr/>
                </p:nvGrpSpPr>
                <p:grpSpPr>
                  <a:xfrm>
                    <a:off x="9333720" y="4759200"/>
                    <a:ext cx="276840" cy="103320"/>
                    <a:chOff x="9333720" y="4759200"/>
                    <a:chExt cx="276840" cy="103320"/>
                  </a:xfrm>
                </p:grpSpPr>
                <p:sp>
                  <p:nvSpPr>
                    <p:cNvPr id="2690" name="Freeform 466"/>
                    <p:cNvSpPr/>
                    <p:nvPr/>
                  </p:nvSpPr>
                  <p:spPr>
                    <a:xfrm>
                      <a:off x="9341640" y="4759200"/>
                      <a:ext cx="261720" cy="57960"/>
                    </a:xfrm>
                    <a:custGeom>
                      <a:avLst/>
                      <a:gdLst>
                        <a:gd name="textAreaLeft" fmla="*/ 0 w 261720"/>
                        <a:gd name="textAreaRight" fmla="*/ 262080 w 261720"/>
                        <a:gd name="textAreaTop" fmla="*/ 0 h 57960"/>
                        <a:gd name="textAreaBottom" fmla="*/ 58320 h 5796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13320" bIns="133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691" name="Freeform 467"/>
                    <p:cNvSpPr/>
                    <p:nvPr/>
                  </p:nvSpPr>
                  <p:spPr>
                    <a:xfrm>
                      <a:off x="9513000" y="4808880"/>
                      <a:ext cx="97560" cy="49680"/>
                    </a:xfrm>
                    <a:custGeom>
                      <a:avLst/>
                      <a:gdLst>
                        <a:gd name="textAreaLeft" fmla="*/ 0 w 97560"/>
                        <a:gd name="textAreaRight" fmla="*/ 97920 w 97560"/>
                        <a:gd name="textAreaTop" fmla="*/ 0 h 49680"/>
                        <a:gd name="textAreaBottom" fmla="*/ 50040 h 4968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5040" bIns="50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692" name="Freeform 468"/>
                    <p:cNvSpPr/>
                    <p:nvPr/>
                  </p:nvSpPr>
                  <p:spPr>
                    <a:xfrm>
                      <a:off x="9333720" y="4808880"/>
                      <a:ext cx="95760" cy="49320"/>
                    </a:xfrm>
                    <a:custGeom>
                      <a:avLst/>
                      <a:gdLst>
                        <a:gd name="textAreaLeft" fmla="*/ 0 w 95760"/>
                        <a:gd name="textAreaRight" fmla="*/ 96120 w 95760"/>
                        <a:gd name="textAreaTop" fmla="*/ 0 h 49320"/>
                        <a:gd name="textAreaBottom" fmla="*/ 49680 h 4932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680" bIns="46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693" name="Freeform 469"/>
                    <p:cNvSpPr/>
                    <p:nvPr/>
                  </p:nvSpPr>
                  <p:spPr>
                    <a:xfrm>
                      <a:off x="9367200" y="4784400"/>
                      <a:ext cx="208440" cy="78120"/>
                    </a:xfrm>
                    <a:custGeom>
                      <a:avLst/>
                      <a:gdLst>
                        <a:gd name="textAreaLeft" fmla="*/ 0 w 208440"/>
                        <a:gd name="textAreaRight" fmla="*/ 208800 w 208440"/>
                        <a:gd name="textAreaTop" fmla="*/ 0 h 78120"/>
                        <a:gd name="textAreaBottom" fmla="*/ 78480 h 7812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3480" bIns="334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pic>
              <p:nvPicPr>
                <p:cNvPr id="2694" name="Picture 1065" descr="antenna_stylized"/>
                <p:cNvPicPr/>
                <p:nvPr/>
              </p:nvPicPr>
              <p:blipFill>
                <a:blip r:embed="rId32"/>
                <a:stretch/>
              </p:blipFill>
              <p:spPr>
                <a:xfrm>
                  <a:off x="9229320" y="5818320"/>
                  <a:ext cx="307440" cy="16848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695" name="Picture 1065" descr="antenna_stylized"/>
                <p:cNvPicPr/>
                <p:nvPr/>
              </p:nvPicPr>
              <p:blipFill>
                <a:blip r:embed="rId33"/>
                <a:stretch/>
              </p:blipFill>
              <p:spPr>
                <a:xfrm>
                  <a:off x="9562320" y="5760720"/>
                  <a:ext cx="316440" cy="13860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grpSp>
          <p:nvGrpSpPr>
            <p:cNvPr id="2696" name="Group 16"/>
            <p:cNvGrpSpPr/>
            <p:nvPr/>
          </p:nvGrpSpPr>
          <p:grpSpPr>
            <a:xfrm>
              <a:off x="10926000" y="4188960"/>
              <a:ext cx="657000" cy="451440"/>
              <a:chOff x="10926000" y="4188960"/>
              <a:chExt cx="657000" cy="451440"/>
            </a:xfrm>
          </p:grpSpPr>
          <p:grpSp>
            <p:nvGrpSpPr>
              <p:cNvPr id="2697" name="Group 374"/>
              <p:cNvGrpSpPr/>
              <p:nvPr/>
            </p:nvGrpSpPr>
            <p:grpSpPr>
              <a:xfrm>
                <a:off x="11093400" y="4188960"/>
                <a:ext cx="489600" cy="451440"/>
                <a:chOff x="11093400" y="4188960"/>
                <a:chExt cx="489600" cy="451440"/>
              </a:xfrm>
            </p:grpSpPr>
            <p:cxnSp>
              <p:nvCxnSpPr>
                <p:cNvPr id="2698" name="Straight Connector 375"/>
                <p:cNvCxnSpPr/>
                <p:nvPr/>
              </p:nvCxnSpPr>
              <p:spPr>
                <a:xfrm>
                  <a:off x="11093400" y="4429440"/>
                  <a:ext cx="186480" cy="36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grpSp>
              <p:nvGrpSpPr>
                <p:cNvPr id="2699" name="Group 377"/>
                <p:cNvGrpSpPr/>
                <p:nvPr/>
              </p:nvGrpSpPr>
              <p:grpSpPr>
                <a:xfrm>
                  <a:off x="11230920" y="4188960"/>
                  <a:ext cx="352080" cy="451440"/>
                  <a:chOff x="11230920" y="4188960"/>
                  <a:chExt cx="352080" cy="451440"/>
                </a:xfrm>
              </p:grpSpPr>
              <p:pic>
                <p:nvPicPr>
                  <p:cNvPr id="2700" name="Picture 378" descr="server_rack.png"/>
                  <p:cNvPicPr/>
                  <p:nvPr/>
                </p:nvPicPr>
                <p:blipFill>
                  <a:blip r:embed="rId34"/>
                  <a:stretch/>
                </p:blipFill>
                <p:spPr>
                  <a:xfrm>
                    <a:off x="11434680" y="4254840"/>
                    <a:ext cx="148320" cy="348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2701" name="Picture 379" descr="server_rack.png"/>
                  <p:cNvPicPr/>
                  <p:nvPr/>
                </p:nvPicPr>
                <p:blipFill>
                  <a:blip r:embed="rId35"/>
                  <a:stretch/>
                </p:blipFill>
                <p:spPr>
                  <a:xfrm>
                    <a:off x="11230920" y="4247280"/>
                    <a:ext cx="148320" cy="348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2702" name="Picture 380" descr="server_rack.png"/>
                  <p:cNvPicPr/>
                  <p:nvPr/>
                </p:nvPicPr>
                <p:blipFill>
                  <a:blip r:embed="rId36"/>
                  <a:stretch/>
                </p:blipFill>
                <p:spPr>
                  <a:xfrm>
                    <a:off x="11316960" y="4188960"/>
                    <a:ext cx="191880" cy="4514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grpSp>
          </p:grpSp>
          <p:grpSp>
            <p:nvGrpSpPr>
              <p:cNvPr id="2703" name="Group 446"/>
              <p:cNvGrpSpPr/>
              <p:nvPr/>
            </p:nvGrpSpPr>
            <p:grpSpPr>
              <a:xfrm>
                <a:off x="10926000" y="4368960"/>
                <a:ext cx="227880" cy="120240"/>
                <a:chOff x="10926000" y="4368960"/>
                <a:chExt cx="227880" cy="120240"/>
              </a:xfrm>
            </p:grpSpPr>
            <p:sp>
              <p:nvSpPr>
                <p:cNvPr id="2704" name="Freeform 447"/>
                <p:cNvSpPr/>
                <p:nvPr/>
              </p:nvSpPr>
              <p:spPr>
                <a:xfrm>
                  <a:off x="10926000" y="4410720"/>
                  <a:ext cx="227880" cy="78480"/>
                </a:xfrm>
                <a:custGeom>
                  <a:avLst/>
                  <a:gdLst>
                    <a:gd name="textAreaLeft" fmla="*/ 0 w 227880"/>
                    <a:gd name="textAreaRight" fmla="*/ 228240 w 227880"/>
                    <a:gd name="textAreaTop" fmla="*/ 0 h 78480"/>
                    <a:gd name="textAreaBottom" fmla="*/ 78840 h 78480"/>
                  </a:gdLst>
                  <a:ahLst/>
                  <a:rect l="textAreaLeft" t="textAreaTop" r="textAreaRight" b="textAreaBottom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840" bIns="338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705" name="Oval 448"/>
                <p:cNvSpPr/>
                <p:nvPr/>
              </p:nvSpPr>
              <p:spPr>
                <a:xfrm>
                  <a:off x="10926000" y="4368960"/>
                  <a:ext cx="227520" cy="7776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0440" bIns="104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grpSp>
              <p:nvGrpSpPr>
                <p:cNvPr id="2706" name="Group 449"/>
                <p:cNvGrpSpPr/>
                <p:nvPr/>
              </p:nvGrpSpPr>
              <p:grpSpPr>
                <a:xfrm>
                  <a:off x="10959840" y="4379040"/>
                  <a:ext cx="160200" cy="56880"/>
                  <a:chOff x="10959840" y="4379040"/>
                  <a:chExt cx="160200" cy="56880"/>
                </a:xfrm>
              </p:grpSpPr>
              <p:sp>
                <p:nvSpPr>
                  <p:cNvPr id="2707" name="Freeform 450"/>
                  <p:cNvSpPr/>
                  <p:nvPr/>
                </p:nvSpPr>
                <p:spPr>
                  <a:xfrm>
                    <a:off x="10964160" y="4379040"/>
                    <a:ext cx="151560" cy="31680"/>
                  </a:xfrm>
                  <a:custGeom>
                    <a:avLst/>
                    <a:gdLst>
                      <a:gd name="textAreaLeft" fmla="*/ 0 w 151560"/>
                      <a:gd name="textAreaRight" fmla="*/ 151920 w 151560"/>
                      <a:gd name="textAreaTop" fmla="*/ 0 h 31680"/>
                      <a:gd name="textAreaBottom" fmla="*/ 32040 h 3168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2960" bIns="-1296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708" name="Freeform 451"/>
                  <p:cNvSpPr/>
                  <p:nvPr/>
                </p:nvSpPr>
                <p:spPr>
                  <a:xfrm>
                    <a:off x="11063520" y="4406400"/>
                    <a:ext cx="56520" cy="27360"/>
                  </a:xfrm>
                  <a:custGeom>
                    <a:avLst/>
                    <a:gdLst>
                      <a:gd name="textAreaLeft" fmla="*/ 0 w 56520"/>
                      <a:gd name="textAreaRight" fmla="*/ 56880 w 56520"/>
                      <a:gd name="textAreaTop" fmla="*/ 0 h 27360"/>
                      <a:gd name="textAreaBottom" fmla="*/ 27720 h 2736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7280" bIns="-172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709" name="Freeform 452"/>
                  <p:cNvSpPr/>
                  <p:nvPr/>
                </p:nvSpPr>
                <p:spPr>
                  <a:xfrm>
                    <a:off x="10959840" y="4406400"/>
                    <a:ext cx="55440" cy="27000"/>
                  </a:xfrm>
                  <a:custGeom>
                    <a:avLst/>
                    <a:gdLst>
                      <a:gd name="textAreaLeft" fmla="*/ 0 w 55440"/>
                      <a:gd name="textAreaRight" fmla="*/ 55800 w 55440"/>
                      <a:gd name="textAreaTop" fmla="*/ 0 h 27000"/>
                      <a:gd name="textAreaBottom" fmla="*/ 27360 h 2700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7640" bIns="-176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710" name="Freeform 453"/>
                  <p:cNvSpPr/>
                  <p:nvPr/>
                </p:nvSpPr>
                <p:spPr>
                  <a:xfrm>
                    <a:off x="10979280" y="4393080"/>
                    <a:ext cx="120600" cy="42840"/>
                  </a:xfrm>
                  <a:custGeom>
                    <a:avLst/>
                    <a:gdLst>
                      <a:gd name="textAreaLeft" fmla="*/ 0 w 120600"/>
                      <a:gd name="textAreaRight" fmla="*/ 120960 w 120600"/>
                      <a:gd name="textAreaTop" fmla="*/ 0 h 42840"/>
                      <a:gd name="textAreaBottom" fmla="*/ 43200 h 4284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800" bIns="-18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</p:grpSp>
      </p:grpSp>
      <p:grpSp>
        <p:nvGrpSpPr>
          <p:cNvPr id="2711" name="Group 6"/>
          <p:cNvGrpSpPr/>
          <p:nvPr/>
        </p:nvGrpSpPr>
        <p:grpSpPr>
          <a:xfrm>
            <a:off x="7380360" y="1798560"/>
            <a:ext cx="4322520" cy="3949200"/>
            <a:chOff x="7380360" y="1798560"/>
            <a:chExt cx="4322520" cy="3949200"/>
          </a:xfrm>
        </p:grpSpPr>
        <p:sp>
          <p:nvSpPr>
            <p:cNvPr id="2712" name="Oval 608"/>
            <p:cNvSpPr/>
            <p:nvPr/>
          </p:nvSpPr>
          <p:spPr>
            <a:xfrm>
              <a:off x="7480440" y="3750120"/>
              <a:ext cx="1006920" cy="4478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713" name="Oval 609"/>
            <p:cNvSpPr/>
            <p:nvPr/>
          </p:nvSpPr>
          <p:spPr>
            <a:xfrm rot="1622400">
              <a:off x="8566920" y="5393160"/>
              <a:ext cx="887400" cy="16128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714" name="Oval 612"/>
            <p:cNvSpPr/>
            <p:nvPr/>
          </p:nvSpPr>
          <p:spPr>
            <a:xfrm>
              <a:off x="8708040" y="1970640"/>
              <a:ext cx="473040" cy="2437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715" name="Oval 632"/>
            <p:cNvSpPr/>
            <p:nvPr/>
          </p:nvSpPr>
          <p:spPr>
            <a:xfrm>
              <a:off x="8601480" y="4686120"/>
              <a:ext cx="1698480" cy="50976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716" name="Oval 634"/>
            <p:cNvSpPr/>
            <p:nvPr/>
          </p:nvSpPr>
          <p:spPr>
            <a:xfrm>
              <a:off x="8171640" y="5003640"/>
              <a:ext cx="659520" cy="5533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717" name="Oval 635"/>
            <p:cNvSpPr/>
            <p:nvPr/>
          </p:nvSpPr>
          <p:spPr>
            <a:xfrm>
              <a:off x="8569800" y="2229480"/>
              <a:ext cx="502560" cy="243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718" name="Oval 636"/>
            <p:cNvSpPr/>
            <p:nvPr/>
          </p:nvSpPr>
          <p:spPr>
            <a:xfrm>
              <a:off x="9769320" y="5163120"/>
              <a:ext cx="612000" cy="50976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719" name="Oval 637"/>
            <p:cNvSpPr/>
            <p:nvPr/>
          </p:nvSpPr>
          <p:spPr>
            <a:xfrm rot="2528400">
              <a:off x="8229960" y="2627280"/>
              <a:ext cx="612000" cy="50976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720" name="Oval 638"/>
            <p:cNvSpPr/>
            <p:nvPr/>
          </p:nvSpPr>
          <p:spPr>
            <a:xfrm>
              <a:off x="7904160" y="2094480"/>
              <a:ext cx="612000" cy="7538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721" name="Oval 570"/>
            <p:cNvSpPr/>
            <p:nvPr/>
          </p:nvSpPr>
          <p:spPr>
            <a:xfrm>
              <a:off x="7724880" y="1798560"/>
              <a:ext cx="473040" cy="2437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722" name="Oval 571"/>
            <p:cNvSpPr/>
            <p:nvPr/>
          </p:nvSpPr>
          <p:spPr>
            <a:xfrm>
              <a:off x="7380360" y="2289600"/>
              <a:ext cx="473040" cy="2437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723" name="Oval 574"/>
            <p:cNvSpPr/>
            <p:nvPr/>
          </p:nvSpPr>
          <p:spPr>
            <a:xfrm>
              <a:off x="7739640" y="3212280"/>
              <a:ext cx="473040" cy="2437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724" name="Oval 575"/>
            <p:cNvSpPr/>
            <p:nvPr/>
          </p:nvSpPr>
          <p:spPr>
            <a:xfrm>
              <a:off x="7393680" y="3326040"/>
              <a:ext cx="473040" cy="2437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725" name="Oval 639"/>
            <p:cNvSpPr/>
            <p:nvPr/>
          </p:nvSpPr>
          <p:spPr>
            <a:xfrm>
              <a:off x="10812960" y="3368520"/>
              <a:ext cx="812520" cy="50976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726" name="Oval 640"/>
            <p:cNvSpPr/>
            <p:nvPr/>
          </p:nvSpPr>
          <p:spPr>
            <a:xfrm>
              <a:off x="10890360" y="4148640"/>
              <a:ext cx="812520" cy="50976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7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692320" cy="4617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Network edge: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51000" indent="-2253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hosts: clients and servers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51000" indent="-2253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servers often in data centers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11160" indent="0">
              <a:lnSpc>
                <a:spcPct val="90000"/>
              </a:lnSpc>
              <a:spcBef>
                <a:spcPts val="2200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Access networks, physical media: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90520" indent="-176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wired, wireless communication links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174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28" name="Rectangle 34"/>
          <p:cNvSpPr/>
          <p:nvPr/>
        </p:nvSpPr>
        <p:spPr>
          <a:xfrm>
            <a:off x="683280" y="1681560"/>
            <a:ext cx="5787360" cy="170316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29" name="PlaceHolder 3"/>
          <p:cNvSpPr>
            <a:spLocks noGrp="1"/>
          </p:cNvSpPr>
          <p:nvPr>
            <p:ph type="sldNum" idx="17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FD3A2C27-D6B9-491D-A4C6-660D50BF08CE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11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Rectangle 419"/>
          <p:cNvSpPr/>
          <p:nvPr/>
        </p:nvSpPr>
        <p:spPr>
          <a:xfrm>
            <a:off x="7439040" y="3553200"/>
            <a:ext cx="986760" cy="669240"/>
          </a:xfrm>
          <a:prstGeom prst="rect">
            <a:avLst/>
          </a:pr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MS PGothic"/>
            </a:endParaRPr>
          </a:p>
        </p:txBody>
      </p:sp>
      <p:sp>
        <p:nvSpPr>
          <p:cNvPr id="2731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9000"/>
          </a:bodyPr>
          <a:p>
            <a:pPr indent="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a3"/>
                </a:solidFill>
                <a:latin typeface="Calibri Light"/>
              </a:rPr>
              <a:t>A closer look at Internet structure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692320" cy="4617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9000"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Network edge: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12120" indent="-2005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hosts: clients and servers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12120" indent="-2005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servers often in data centers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9720" indent="0">
              <a:lnSpc>
                <a:spcPct val="90000"/>
              </a:lnSpc>
              <a:spcBef>
                <a:spcPts val="2200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Access networks, physical media: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58480" indent="-1566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wired, wireless communication links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8280" indent="0">
              <a:lnSpc>
                <a:spcPct val="90000"/>
              </a:lnSpc>
              <a:spcBef>
                <a:spcPts val="2200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Network core: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305280" indent="-185040">
              <a:lnSpc>
                <a:spcPct val="85000"/>
              </a:lnSpc>
              <a:spcBef>
                <a:spcPts val="420"/>
              </a:spcBef>
              <a:buClr>
                <a:srgbClr val="000099"/>
              </a:buClr>
              <a:buSzPct val="95000"/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interconnected routers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305280" indent="-185040">
              <a:lnSpc>
                <a:spcPct val="85000"/>
              </a:lnSpc>
              <a:spcBef>
                <a:spcPts val="420"/>
              </a:spcBef>
              <a:buClr>
                <a:srgbClr val="000099"/>
              </a:buClr>
              <a:buSzPct val="95000"/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network of networks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15516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3" name="Freeform 370"/>
          <p:cNvSpPr/>
          <p:nvPr/>
        </p:nvSpPr>
        <p:spPr>
          <a:xfrm>
            <a:off x="8985240" y="3065760"/>
            <a:ext cx="1124280" cy="1337400"/>
          </a:xfrm>
          <a:custGeom>
            <a:avLst/>
            <a:gdLst>
              <a:gd name="textAreaLeft" fmla="*/ 0 w 1124280"/>
              <a:gd name="textAreaRight" fmla="*/ 1124640 w 1124280"/>
              <a:gd name="textAreaTop" fmla="*/ 0 h 1337400"/>
              <a:gd name="textAreaBottom" fmla="*/ 1337760 h 1337400"/>
            </a:gdLst>
            <a:ahLst/>
            <a:rect l="textAreaLeft" t="textAreaTop" r="textAreaRight" b="textAreaBottom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34" name="Freeform 417"/>
          <p:cNvSpPr/>
          <p:nvPr/>
        </p:nvSpPr>
        <p:spPr>
          <a:xfrm>
            <a:off x="7274160" y="1825920"/>
            <a:ext cx="1736280" cy="1317240"/>
          </a:xfrm>
          <a:custGeom>
            <a:avLst/>
            <a:gdLst>
              <a:gd name="textAreaLeft" fmla="*/ 0 w 1736280"/>
              <a:gd name="textAreaRight" fmla="*/ 1736640 w 1736280"/>
              <a:gd name="textAreaTop" fmla="*/ 0 h 1317240"/>
              <a:gd name="textAreaBottom" fmla="*/ 1317600 h 1317240"/>
            </a:gdLst>
            <a:ahLst/>
            <a:rect l="textAreaLeft" t="textAreaTop" r="textAreaRight" b="textAreaBottom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5" name="AutoShape 420"/>
          <p:cNvSpPr/>
          <p:nvPr/>
        </p:nvSpPr>
        <p:spPr>
          <a:xfrm>
            <a:off x="7205400" y="3289320"/>
            <a:ext cx="1458720" cy="31752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ccff"/>
              </a:solidFill>
              <a:latin typeface="Arial"/>
              <a:ea typeface="MS PGothic"/>
            </a:endParaRPr>
          </a:p>
        </p:txBody>
      </p:sp>
      <p:sp>
        <p:nvSpPr>
          <p:cNvPr id="2736" name="Freeform 427"/>
          <p:cNvSpPr/>
          <p:nvPr/>
        </p:nvSpPr>
        <p:spPr>
          <a:xfrm>
            <a:off x="7712280" y="4683240"/>
            <a:ext cx="3079440" cy="1665000"/>
          </a:xfrm>
          <a:custGeom>
            <a:avLst/>
            <a:gdLst>
              <a:gd name="textAreaLeft" fmla="*/ 0 w 3079440"/>
              <a:gd name="textAreaRight" fmla="*/ 3079800 w 3079440"/>
              <a:gd name="textAreaTop" fmla="*/ 0 h 1665000"/>
              <a:gd name="textAreaBottom" fmla="*/ 1665360 h 1665000"/>
            </a:gdLst>
            <a:ahLst/>
            <a:rect l="textAreaLeft" t="textAreaTop" r="textAreaRight" b="textAreaBottom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7" name="Text Box 580"/>
          <p:cNvSpPr/>
          <p:nvPr/>
        </p:nvSpPr>
        <p:spPr>
          <a:xfrm>
            <a:off x="7564680" y="1488600"/>
            <a:ext cx="1568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mobile 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8" name="Text Box 580"/>
          <p:cNvSpPr/>
          <p:nvPr/>
        </p:nvSpPr>
        <p:spPr>
          <a:xfrm>
            <a:off x="7330680" y="4191840"/>
            <a:ext cx="195516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home 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9" name="Text Box 580"/>
          <p:cNvSpPr/>
          <p:nvPr/>
        </p:nvSpPr>
        <p:spPr>
          <a:xfrm>
            <a:off x="7170120" y="5779800"/>
            <a:ext cx="146880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enterprise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        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0" name="Freeform 371"/>
          <p:cNvSpPr/>
          <p:nvPr/>
        </p:nvSpPr>
        <p:spPr>
          <a:xfrm>
            <a:off x="10222200" y="3179520"/>
            <a:ext cx="1272960" cy="1935360"/>
          </a:xfrm>
          <a:custGeom>
            <a:avLst/>
            <a:gdLst>
              <a:gd name="textAreaLeft" fmla="*/ 0 w 1272960"/>
              <a:gd name="textAreaRight" fmla="*/ 1273320 w 1272960"/>
              <a:gd name="textAreaTop" fmla="*/ 0 h 1935360"/>
              <a:gd name="textAreaBottom" fmla="*/ 1935720 h 1935360"/>
            </a:gdLst>
            <a:ahLst/>
            <a:rect l="textAreaLeft" t="textAreaTop" r="textAreaRight" b="textAreaBottom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741" name="Group 373"/>
          <p:cNvGrpSpPr/>
          <p:nvPr/>
        </p:nvGrpSpPr>
        <p:grpSpPr>
          <a:xfrm>
            <a:off x="10837800" y="3927960"/>
            <a:ext cx="686880" cy="721440"/>
            <a:chOff x="10837800" y="3927960"/>
            <a:chExt cx="686880" cy="721440"/>
          </a:xfrm>
        </p:grpSpPr>
        <p:sp>
          <p:nvSpPr>
            <p:cNvPr id="2742" name="Freeform 381"/>
            <p:cNvSpPr/>
            <p:nvPr/>
          </p:nvSpPr>
          <p:spPr>
            <a:xfrm>
              <a:off x="11104920" y="3927960"/>
              <a:ext cx="419760" cy="720720"/>
            </a:xfrm>
            <a:custGeom>
              <a:avLst/>
              <a:gdLst>
                <a:gd name="textAreaLeft" fmla="*/ 0 w 419760"/>
                <a:gd name="textAreaRight" fmla="*/ 420120 w 419760"/>
                <a:gd name="textAreaTop" fmla="*/ 0 h 720720"/>
                <a:gd name="textAreaBottom" fmla="*/ 721080 h 720720"/>
              </a:gdLst>
              <a:ahLst/>
              <a:rect l="textAreaLeft" t="textAreaTop" r="textAreaRight" b="textAreaBottom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743" name="Freeform 382"/>
            <p:cNvSpPr/>
            <p:nvPr/>
          </p:nvSpPr>
          <p:spPr>
            <a:xfrm>
              <a:off x="10837800" y="4113360"/>
              <a:ext cx="521280" cy="535680"/>
            </a:xfrm>
            <a:custGeom>
              <a:avLst/>
              <a:gdLst>
                <a:gd name="textAreaLeft" fmla="*/ 0 w 521280"/>
                <a:gd name="textAreaRight" fmla="*/ 521640 w 521280"/>
                <a:gd name="textAreaTop" fmla="*/ 0 h 535680"/>
                <a:gd name="textAreaBottom" fmla="*/ 536040 h 535680"/>
              </a:gdLst>
              <a:ahLst/>
              <a:rect l="textAreaLeft" t="textAreaTop" r="textAreaRight" b="textAreaBottom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cxnSp>
          <p:nvCxnSpPr>
            <p:cNvPr id="2744" name="Straight Connector 383"/>
            <p:cNvCxnSpPr/>
            <p:nvPr/>
          </p:nvCxnSpPr>
          <p:spPr>
            <a:xfrm flipV="1">
              <a:off x="10891440" y="4231080"/>
              <a:ext cx="236880" cy="8028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2745" name="Straight Connector 384"/>
            <p:cNvCxnSpPr/>
            <p:nvPr/>
          </p:nvCxnSpPr>
          <p:spPr>
            <a:xfrm flipV="1">
              <a:off x="10895400" y="4483800"/>
              <a:ext cx="232920" cy="1872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2746" name="Straight Connector 385"/>
            <p:cNvCxnSpPr/>
            <p:nvPr/>
          </p:nvCxnSpPr>
          <p:spPr>
            <a:xfrm flipV="1">
              <a:off x="10895400" y="4364280"/>
              <a:ext cx="232920" cy="5292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2747" name="Straight Connector 386"/>
            <p:cNvCxnSpPr/>
            <p:nvPr/>
          </p:nvCxnSpPr>
          <p:spPr>
            <a:xfrm>
              <a:off x="10891080" y="4584600"/>
              <a:ext cx="237240" cy="36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2748" name="Straight Connector 387"/>
            <p:cNvCxnSpPr/>
            <p:nvPr/>
          </p:nvCxnSpPr>
          <p:spPr>
            <a:xfrm flipV="1">
              <a:off x="11435760" y="4053960"/>
              <a:ext cx="360" cy="507240"/>
            </a:xfrm>
            <a:prstGeom prst="straightConnector1">
              <a:avLst/>
            </a:prstGeom>
            <a:ln w="44450">
              <a:solidFill>
                <a:srgbClr val="ffffff"/>
              </a:solidFill>
              <a:prstDash val="sysDash"/>
            </a:ln>
          </p:spPr>
        </p:cxnSp>
        <p:cxnSp>
          <p:nvCxnSpPr>
            <p:cNvPr id="2749" name="Straight Connector 388"/>
            <p:cNvCxnSpPr/>
            <p:nvPr/>
          </p:nvCxnSpPr>
          <p:spPr>
            <a:xfrm>
              <a:off x="11178360" y="4129920"/>
              <a:ext cx="360" cy="519840"/>
            </a:xfrm>
            <a:prstGeom prst="straightConnector1">
              <a:avLst/>
            </a:prstGeom>
            <a:ln w="15875">
              <a:solidFill>
                <a:srgbClr val="0000a8"/>
              </a:solidFill>
            </a:ln>
          </p:spPr>
        </p:cxnSp>
      </p:grpSp>
      <p:grpSp>
        <p:nvGrpSpPr>
          <p:cNvPr id="2750" name="Group 390"/>
          <p:cNvGrpSpPr/>
          <p:nvPr/>
        </p:nvGrpSpPr>
        <p:grpSpPr>
          <a:xfrm>
            <a:off x="10771200" y="3194280"/>
            <a:ext cx="594360" cy="648000"/>
            <a:chOff x="10771200" y="3194280"/>
            <a:chExt cx="594360" cy="648000"/>
          </a:xfrm>
        </p:grpSpPr>
        <p:sp>
          <p:nvSpPr>
            <p:cNvPr id="2751" name="Freeform 398"/>
            <p:cNvSpPr/>
            <p:nvPr/>
          </p:nvSpPr>
          <p:spPr>
            <a:xfrm>
              <a:off x="11002320" y="3194280"/>
              <a:ext cx="363240" cy="647640"/>
            </a:xfrm>
            <a:custGeom>
              <a:avLst/>
              <a:gdLst>
                <a:gd name="textAreaLeft" fmla="*/ 0 w 363240"/>
                <a:gd name="textAreaRight" fmla="*/ 363600 w 363240"/>
                <a:gd name="textAreaTop" fmla="*/ 0 h 647640"/>
                <a:gd name="textAreaBottom" fmla="*/ 648000 h 647640"/>
              </a:gdLst>
              <a:ahLst/>
              <a:rect l="textAreaLeft" t="textAreaTop" r="textAreaRight" b="textAreaBottom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752" name="Freeform 399"/>
            <p:cNvSpPr/>
            <p:nvPr/>
          </p:nvSpPr>
          <p:spPr>
            <a:xfrm>
              <a:off x="10771200" y="3360600"/>
              <a:ext cx="450720" cy="481320"/>
            </a:xfrm>
            <a:custGeom>
              <a:avLst/>
              <a:gdLst>
                <a:gd name="textAreaLeft" fmla="*/ 0 w 450720"/>
                <a:gd name="textAreaRight" fmla="*/ 451080 w 450720"/>
                <a:gd name="textAreaTop" fmla="*/ 0 h 481320"/>
                <a:gd name="textAreaBottom" fmla="*/ 481680 h 481320"/>
              </a:gdLst>
              <a:ahLst/>
              <a:rect l="textAreaLeft" t="textAreaTop" r="textAreaRight" b="textAreaBottom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cxnSp>
          <p:nvCxnSpPr>
            <p:cNvPr id="2753" name="Straight Connector 400"/>
            <p:cNvCxnSpPr/>
            <p:nvPr/>
          </p:nvCxnSpPr>
          <p:spPr>
            <a:xfrm flipV="1">
              <a:off x="10817640" y="3466440"/>
              <a:ext cx="204840" cy="7236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2754" name="Straight Connector 401"/>
            <p:cNvCxnSpPr/>
            <p:nvPr/>
          </p:nvCxnSpPr>
          <p:spPr>
            <a:xfrm flipV="1">
              <a:off x="10821240" y="3693600"/>
              <a:ext cx="201240" cy="1692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2755" name="Straight Connector 402"/>
            <p:cNvCxnSpPr/>
            <p:nvPr/>
          </p:nvCxnSpPr>
          <p:spPr>
            <a:xfrm flipV="1">
              <a:off x="10821240" y="3585960"/>
              <a:ext cx="201240" cy="4788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2756" name="Straight Connector 403"/>
            <p:cNvCxnSpPr/>
            <p:nvPr/>
          </p:nvCxnSpPr>
          <p:spPr>
            <a:xfrm>
              <a:off x="10817280" y="3783960"/>
              <a:ext cx="205200" cy="36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2757" name="Straight Connector 404"/>
            <p:cNvCxnSpPr/>
            <p:nvPr/>
          </p:nvCxnSpPr>
          <p:spPr>
            <a:xfrm flipV="1">
              <a:off x="11288520" y="3307320"/>
              <a:ext cx="360" cy="455760"/>
            </a:xfrm>
            <a:prstGeom prst="straightConnector1">
              <a:avLst/>
            </a:prstGeom>
            <a:ln w="44450">
              <a:solidFill>
                <a:srgbClr val="ffffff"/>
              </a:solidFill>
              <a:prstDash val="sysDash"/>
            </a:ln>
          </p:spPr>
        </p:cxnSp>
        <p:cxnSp>
          <p:nvCxnSpPr>
            <p:cNvPr id="2758" name="Straight Connector 405"/>
            <p:cNvCxnSpPr/>
            <p:nvPr/>
          </p:nvCxnSpPr>
          <p:spPr>
            <a:xfrm>
              <a:off x="11065680" y="3375720"/>
              <a:ext cx="360" cy="466920"/>
            </a:xfrm>
            <a:prstGeom prst="straightConnector1">
              <a:avLst/>
            </a:prstGeom>
            <a:ln w="15875">
              <a:solidFill>
                <a:srgbClr val="0000a8"/>
              </a:solidFill>
            </a:ln>
          </p:spPr>
        </p:cxnSp>
      </p:grpSp>
      <p:sp>
        <p:nvSpPr>
          <p:cNvPr id="2759" name="Freeform 561"/>
          <p:cNvSpPr/>
          <p:nvPr/>
        </p:nvSpPr>
        <p:spPr>
          <a:xfrm>
            <a:off x="9540720" y="1782000"/>
            <a:ext cx="1497600" cy="1386000"/>
          </a:xfrm>
          <a:custGeom>
            <a:avLst/>
            <a:gdLst>
              <a:gd name="textAreaLeft" fmla="*/ 0 w 1497600"/>
              <a:gd name="textAreaRight" fmla="*/ 1497960 w 1497600"/>
              <a:gd name="textAreaTop" fmla="*/ 0 h 1386000"/>
              <a:gd name="textAreaBottom" fmla="*/ 1386360 h 1386000"/>
            </a:gdLst>
            <a:ahLst/>
            <a:rect l="textAreaLeft" t="textAreaTop" r="textAreaRight" b="textAreaBottom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60" name="TextBox 572"/>
          <p:cNvSpPr/>
          <p:nvPr/>
        </p:nvSpPr>
        <p:spPr>
          <a:xfrm>
            <a:off x="9251280" y="1851120"/>
            <a:ext cx="2077200" cy="28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national or global ISP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1" name="Rectangle 654"/>
          <p:cNvSpPr/>
          <p:nvPr/>
        </p:nvSpPr>
        <p:spPr>
          <a:xfrm>
            <a:off x="9279000" y="3677760"/>
            <a:ext cx="305280" cy="197640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62" name="TextBox 652"/>
          <p:cNvSpPr/>
          <p:nvPr/>
        </p:nvSpPr>
        <p:spPr>
          <a:xfrm>
            <a:off x="8766000" y="3448080"/>
            <a:ext cx="1040400" cy="6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local or regional ISP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3" name="TextBox 656"/>
          <p:cNvSpPr/>
          <p:nvPr/>
        </p:nvSpPr>
        <p:spPr>
          <a:xfrm>
            <a:off x="10850040" y="4677840"/>
            <a:ext cx="94788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datacenter 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network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4" name="TextBox 657"/>
          <p:cNvSpPr/>
          <p:nvPr/>
        </p:nvSpPr>
        <p:spPr>
          <a:xfrm>
            <a:off x="9994680" y="4228200"/>
            <a:ext cx="979920" cy="6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content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provider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65" name="Straight Connector 829"/>
          <p:cNvCxnSpPr/>
          <p:nvPr/>
        </p:nvCxnSpPr>
        <p:spPr>
          <a:xfrm flipH="1" flipV="1">
            <a:off x="10559880" y="3579840"/>
            <a:ext cx="413280" cy="640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766" name="Straight Connector 826"/>
          <p:cNvCxnSpPr/>
          <p:nvPr/>
        </p:nvCxnSpPr>
        <p:spPr>
          <a:xfrm flipH="1" flipV="1">
            <a:off x="10660680" y="3640680"/>
            <a:ext cx="346320" cy="7390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767" name="Straight Connector 824"/>
          <p:cNvCxnSpPr/>
          <p:nvPr/>
        </p:nvCxnSpPr>
        <p:spPr>
          <a:xfrm flipV="1">
            <a:off x="10636560" y="3633120"/>
            <a:ext cx="336600" cy="39600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768" name="Straight Connector 822"/>
          <p:cNvCxnSpPr/>
          <p:nvPr/>
        </p:nvCxnSpPr>
        <p:spPr>
          <a:xfrm flipV="1">
            <a:off x="10570680" y="3594600"/>
            <a:ext cx="360" cy="486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769" name="Straight Connector 818"/>
          <p:cNvCxnSpPr/>
          <p:nvPr/>
        </p:nvCxnSpPr>
        <p:spPr>
          <a:xfrm flipH="1" flipV="1">
            <a:off x="10550520" y="4071600"/>
            <a:ext cx="508680" cy="34884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770" name="Straight Connector 817"/>
          <p:cNvCxnSpPr/>
          <p:nvPr/>
        </p:nvCxnSpPr>
        <p:spPr>
          <a:xfrm flipH="1">
            <a:off x="9894960" y="4087440"/>
            <a:ext cx="655920" cy="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771" name="Straight Connector 815"/>
          <p:cNvCxnSpPr/>
          <p:nvPr/>
        </p:nvCxnSpPr>
        <p:spPr>
          <a:xfrm flipH="1">
            <a:off x="9219600" y="4087440"/>
            <a:ext cx="655560" cy="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772" name="Straight Connector 812"/>
          <p:cNvCxnSpPr/>
          <p:nvPr/>
        </p:nvCxnSpPr>
        <p:spPr>
          <a:xfrm flipH="1">
            <a:off x="9276840" y="3507480"/>
            <a:ext cx="382680" cy="51732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773" name="Straight Connector 810"/>
          <p:cNvCxnSpPr/>
          <p:nvPr/>
        </p:nvCxnSpPr>
        <p:spPr>
          <a:xfrm>
            <a:off x="9732960" y="3507480"/>
            <a:ext cx="360" cy="54072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774" name="Straight Connector 807"/>
          <p:cNvCxnSpPr/>
          <p:nvPr/>
        </p:nvCxnSpPr>
        <p:spPr>
          <a:xfrm>
            <a:off x="10137600" y="2754360"/>
            <a:ext cx="488520" cy="8398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775" name="Straight Connector 562"/>
          <p:cNvCxnSpPr/>
          <p:nvPr/>
        </p:nvCxnSpPr>
        <p:spPr>
          <a:xfrm flipH="1">
            <a:off x="9798480" y="2694960"/>
            <a:ext cx="380880" cy="6951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776" name="Straight Connector 563"/>
          <p:cNvCxnSpPr/>
          <p:nvPr/>
        </p:nvCxnSpPr>
        <p:spPr>
          <a:xfrm flipH="1">
            <a:off x="10100520" y="2169360"/>
            <a:ext cx="761760" cy="57744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777" name="Straight Connector 564"/>
          <p:cNvCxnSpPr/>
          <p:nvPr/>
        </p:nvCxnSpPr>
        <p:spPr>
          <a:xfrm flipH="1">
            <a:off x="10100520" y="2268000"/>
            <a:ext cx="4320" cy="51912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778" name="Straight Connector 565"/>
          <p:cNvCxnSpPr/>
          <p:nvPr/>
        </p:nvCxnSpPr>
        <p:spPr>
          <a:xfrm flipH="1">
            <a:off x="10671840" y="2200320"/>
            <a:ext cx="149760" cy="5187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779" name="Straight Connector 566"/>
          <p:cNvCxnSpPr/>
          <p:nvPr/>
        </p:nvCxnSpPr>
        <p:spPr>
          <a:xfrm flipH="1">
            <a:off x="10141920" y="2718720"/>
            <a:ext cx="574560" cy="280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780" name="Straight Connector 567"/>
          <p:cNvCxnSpPr/>
          <p:nvPr/>
        </p:nvCxnSpPr>
        <p:spPr>
          <a:xfrm flipH="1">
            <a:off x="10069200" y="2169360"/>
            <a:ext cx="789120" cy="9900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781" name="Straight Connector 568"/>
          <p:cNvCxnSpPr/>
          <p:nvPr/>
        </p:nvCxnSpPr>
        <p:spPr>
          <a:xfrm flipH="1">
            <a:off x="10861920" y="2127240"/>
            <a:ext cx="279360" cy="424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782" name="Straight Connector 569"/>
          <p:cNvCxnSpPr/>
          <p:nvPr/>
        </p:nvCxnSpPr>
        <p:spPr>
          <a:xfrm flipH="1" flipV="1">
            <a:off x="10681920" y="2718720"/>
            <a:ext cx="353880" cy="6840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783" name="Straight Connector 573"/>
          <p:cNvCxnSpPr/>
          <p:nvPr/>
        </p:nvCxnSpPr>
        <p:spPr>
          <a:xfrm flipH="1">
            <a:off x="8768880" y="2268000"/>
            <a:ext cx="1300680" cy="6069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sp>
        <p:nvSpPr>
          <p:cNvPr id="2784" name="Line 541"/>
          <p:cNvSpPr/>
          <p:nvPr/>
        </p:nvSpPr>
        <p:spPr>
          <a:xfrm flipV="1">
            <a:off x="9378360" y="4113360"/>
            <a:ext cx="429480" cy="7056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5" name="Line 424"/>
          <p:cNvSpPr/>
          <p:nvPr/>
        </p:nvSpPr>
        <p:spPr>
          <a:xfrm flipV="1">
            <a:off x="8244360" y="4047120"/>
            <a:ext cx="969120" cy="32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1760" bIns="-4176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6" name="Oval 800"/>
          <p:cNvSpPr/>
          <p:nvPr/>
        </p:nvSpPr>
        <p:spPr>
          <a:xfrm>
            <a:off x="8174520" y="2292840"/>
            <a:ext cx="52200" cy="48960"/>
          </a:xfrm>
          <a:prstGeom prst="ellipse">
            <a:avLst/>
          </a:prstGeom>
          <a:solidFill>
            <a:schemeClr val="tx2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10440" bIns="-10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MS PGothic"/>
            </a:endParaRPr>
          </a:p>
        </p:txBody>
      </p:sp>
      <p:grpSp>
        <p:nvGrpSpPr>
          <p:cNvPr id="2787" name="Group 614"/>
          <p:cNvGrpSpPr/>
          <p:nvPr/>
        </p:nvGrpSpPr>
        <p:grpSpPr>
          <a:xfrm>
            <a:off x="10410480" y="3495960"/>
            <a:ext cx="353160" cy="198000"/>
            <a:chOff x="10410480" y="3495960"/>
            <a:chExt cx="353160" cy="198000"/>
          </a:xfrm>
        </p:grpSpPr>
        <p:sp>
          <p:nvSpPr>
            <p:cNvPr id="2788" name="Freeform 615"/>
            <p:cNvSpPr/>
            <p:nvPr/>
          </p:nvSpPr>
          <p:spPr>
            <a:xfrm>
              <a:off x="10410480" y="356472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89" name="Oval 616"/>
            <p:cNvSpPr/>
            <p:nvPr/>
          </p:nvSpPr>
          <p:spPr>
            <a:xfrm>
              <a:off x="10410840" y="349596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790" name="Group 617"/>
            <p:cNvGrpSpPr/>
            <p:nvPr/>
          </p:nvGrpSpPr>
          <p:grpSpPr>
            <a:xfrm>
              <a:off x="10463040" y="3512520"/>
              <a:ext cx="248400" cy="93960"/>
              <a:chOff x="10463040" y="3512520"/>
              <a:chExt cx="248400" cy="93960"/>
            </a:xfrm>
          </p:grpSpPr>
          <p:sp>
            <p:nvSpPr>
              <p:cNvPr id="2791" name="Freeform 618"/>
              <p:cNvSpPr/>
              <p:nvPr/>
            </p:nvSpPr>
            <p:spPr>
              <a:xfrm>
                <a:off x="10469880" y="351252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792" name="Freeform 619"/>
              <p:cNvSpPr/>
              <p:nvPr/>
            </p:nvSpPr>
            <p:spPr>
              <a:xfrm>
                <a:off x="10623960" y="355752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793" name="Freeform 620"/>
              <p:cNvSpPr/>
              <p:nvPr/>
            </p:nvSpPr>
            <p:spPr>
              <a:xfrm>
                <a:off x="10463040" y="355752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794" name="Freeform 621"/>
              <p:cNvSpPr/>
              <p:nvPr/>
            </p:nvSpPr>
            <p:spPr>
              <a:xfrm>
                <a:off x="10492920" y="353556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2795" name="Group 576"/>
          <p:cNvGrpSpPr/>
          <p:nvPr/>
        </p:nvGrpSpPr>
        <p:grpSpPr>
          <a:xfrm>
            <a:off x="9948600" y="2202120"/>
            <a:ext cx="353160" cy="198000"/>
            <a:chOff x="9948600" y="2202120"/>
            <a:chExt cx="353160" cy="198000"/>
          </a:xfrm>
        </p:grpSpPr>
        <p:sp>
          <p:nvSpPr>
            <p:cNvPr id="2796" name="Freeform 577"/>
            <p:cNvSpPr/>
            <p:nvPr/>
          </p:nvSpPr>
          <p:spPr>
            <a:xfrm>
              <a:off x="9948600" y="227088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97" name="Oval 578"/>
            <p:cNvSpPr/>
            <p:nvPr/>
          </p:nvSpPr>
          <p:spPr>
            <a:xfrm>
              <a:off x="9948960" y="220212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798" name="Group 579"/>
            <p:cNvGrpSpPr/>
            <p:nvPr/>
          </p:nvGrpSpPr>
          <p:grpSpPr>
            <a:xfrm>
              <a:off x="10001160" y="2218680"/>
              <a:ext cx="248400" cy="93960"/>
              <a:chOff x="10001160" y="2218680"/>
              <a:chExt cx="248400" cy="93960"/>
            </a:xfrm>
          </p:grpSpPr>
          <p:sp>
            <p:nvSpPr>
              <p:cNvPr id="2799" name="Freeform 580"/>
              <p:cNvSpPr/>
              <p:nvPr/>
            </p:nvSpPr>
            <p:spPr>
              <a:xfrm>
                <a:off x="10008000" y="221868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00" name="Freeform 581"/>
              <p:cNvSpPr/>
              <p:nvPr/>
            </p:nvSpPr>
            <p:spPr>
              <a:xfrm>
                <a:off x="10162080" y="226368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01" name="Freeform 582"/>
              <p:cNvSpPr/>
              <p:nvPr/>
            </p:nvSpPr>
            <p:spPr>
              <a:xfrm>
                <a:off x="10001160" y="226368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02" name="Freeform 583"/>
              <p:cNvSpPr/>
              <p:nvPr/>
            </p:nvSpPr>
            <p:spPr>
              <a:xfrm>
                <a:off x="10031040" y="224172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2803" name="Group 592"/>
          <p:cNvGrpSpPr/>
          <p:nvPr/>
        </p:nvGrpSpPr>
        <p:grpSpPr>
          <a:xfrm>
            <a:off x="10527120" y="2613240"/>
            <a:ext cx="353160" cy="198000"/>
            <a:chOff x="10527120" y="2613240"/>
            <a:chExt cx="353160" cy="198000"/>
          </a:xfrm>
        </p:grpSpPr>
        <p:sp>
          <p:nvSpPr>
            <p:cNvPr id="2804" name="Freeform 593"/>
            <p:cNvSpPr/>
            <p:nvPr/>
          </p:nvSpPr>
          <p:spPr>
            <a:xfrm>
              <a:off x="10527120" y="268200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05" name="Oval 594"/>
            <p:cNvSpPr/>
            <p:nvPr/>
          </p:nvSpPr>
          <p:spPr>
            <a:xfrm>
              <a:off x="10527480" y="261324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806" name="Group 595"/>
            <p:cNvGrpSpPr/>
            <p:nvPr/>
          </p:nvGrpSpPr>
          <p:grpSpPr>
            <a:xfrm>
              <a:off x="10579680" y="2629800"/>
              <a:ext cx="248400" cy="93600"/>
              <a:chOff x="10579680" y="2629800"/>
              <a:chExt cx="248400" cy="93600"/>
            </a:xfrm>
          </p:grpSpPr>
          <p:sp>
            <p:nvSpPr>
              <p:cNvPr id="2807" name="Freeform 596"/>
              <p:cNvSpPr/>
              <p:nvPr/>
            </p:nvSpPr>
            <p:spPr>
              <a:xfrm>
                <a:off x="10586520" y="262980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08" name="Freeform 597"/>
              <p:cNvSpPr/>
              <p:nvPr/>
            </p:nvSpPr>
            <p:spPr>
              <a:xfrm>
                <a:off x="10740600" y="267480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09" name="Freeform 598"/>
              <p:cNvSpPr/>
              <p:nvPr/>
            </p:nvSpPr>
            <p:spPr>
              <a:xfrm>
                <a:off x="10579680" y="267480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10" name="Freeform 599"/>
              <p:cNvSpPr/>
              <p:nvPr/>
            </p:nvSpPr>
            <p:spPr>
              <a:xfrm>
                <a:off x="10609560" y="265248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2811" name="Group 600"/>
          <p:cNvGrpSpPr/>
          <p:nvPr/>
        </p:nvGrpSpPr>
        <p:grpSpPr>
          <a:xfrm>
            <a:off x="10643760" y="2107800"/>
            <a:ext cx="353160" cy="198000"/>
            <a:chOff x="10643760" y="2107800"/>
            <a:chExt cx="353160" cy="198000"/>
          </a:xfrm>
        </p:grpSpPr>
        <p:sp>
          <p:nvSpPr>
            <p:cNvPr id="2812" name="Freeform 601"/>
            <p:cNvSpPr/>
            <p:nvPr/>
          </p:nvSpPr>
          <p:spPr>
            <a:xfrm>
              <a:off x="10643760" y="217656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13" name="Oval 602"/>
            <p:cNvSpPr/>
            <p:nvPr/>
          </p:nvSpPr>
          <p:spPr>
            <a:xfrm>
              <a:off x="10644120" y="210780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814" name="Group 603"/>
            <p:cNvGrpSpPr/>
            <p:nvPr/>
          </p:nvGrpSpPr>
          <p:grpSpPr>
            <a:xfrm>
              <a:off x="10696320" y="2124360"/>
              <a:ext cx="248400" cy="93960"/>
              <a:chOff x="10696320" y="2124360"/>
              <a:chExt cx="248400" cy="93960"/>
            </a:xfrm>
          </p:grpSpPr>
          <p:sp>
            <p:nvSpPr>
              <p:cNvPr id="2815" name="Freeform 604"/>
              <p:cNvSpPr/>
              <p:nvPr/>
            </p:nvSpPr>
            <p:spPr>
              <a:xfrm>
                <a:off x="10703160" y="212436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16" name="Freeform 605"/>
              <p:cNvSpPr/>
              <p:nvPr/>
            </p:nvSpPr>
            <p:spPr>
              <a:xfrm>
                <a:off x="10857240" y="216936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17" name="Freeform 606"/>
              <p:cNvSpPr/>
              <p:nvPr/>
            </p:nvSpPr>
            <p:spPr>
              <a:xfrm>
                <a:off x="10696320" y="216936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18" name="Freeform 607"/>
              <p:cNvSpPr/>
              <p:nvPr/>
            </p:nvSpPr>
            <p:spPr>
              <a:xfrm>
                <a:off x="10726200" y="214740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2819" name="Group 553"/>
          <p:cNvGrpSpPr/>
          <p:nvPr/>
        </p:nvGrpSpPr>
        <p:grpSpPr>
          <a:xfrm>
            <a:off x="9098640" y="3956760"/>
            <a:ext cx="366840" cy="239760"/>
            <a:chOff x="9098640" y="3956760"/>
            <a:chExt cx="366840" cy="239760"/>
          </a:xfrm>
        </p:grpSpPr>
        <p:sp>
          <p:nvSpPr>
            <p:cNvPr id="2820" name="Freeform 554"/>
            <p:cNvSpPr/>
            <p:nvPr/>
          </p:nvSpPr>
          <p:spPr>
            <a:xfrm>
              <a:off x="9098640" y="4039920"/>
              <a:ext cx="366840" cy="156600"/>
            </a:xfrm>
            <a:custGeom>
              <a:avLst/>
              <a:gdLst>
                <a:gd name="textAreaLeft" fmla="*/ 0 w 366840"/>
                <a:gd name="textAreaRight" fmla="*/ 367200 w 366840"/>
                <a:gd name="textAreaTop" fmla="*/ 0 h 156600"/>
                <a:gd name="textAreaBottom" fmla="*/ 156960 h 15660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21" name="Oval 555"/>
            <p:cNvSpPr/>
            <p:nvPr/>
          </p:nvSpPr>
          <p:spPr>
            <a:xfrm>
              <a:off x="9099000" y="3956760"/>
              <a:ext cx="366480" cy="155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822" name="Group 556"/>
            <p:cNvGrpSpPr/>
            <p:nvPr/>
          </p:nvGrpSpPr>
          <p:grpSpPr>
            <a:xfrm>
              <a:off x="9153360" y="3976560"/>
              <a:ext cx="257760" cy="113760"/>
              <a:chOff x="9153360" y="3976560"/>
              <a:chExt cx="257760" cy="113760"/>
            </a:xfrm>
          </p:grpSpPr>
          <p:sp>
            <p:nvSpPr>
              <p:cNvPr id="2823" name="Freeform 557"/>
              <p:cNvSpPr/>
              <p:nvPr/>
            </p:nvSpPr>
            <p:spPr>
              <a:xfrm>
                <a:off x="9160560" y="3976560"/>
                <a:ext cx="244080" cy="63720"/>
              </a:xfrm>
              <a:custGeom>
                <a:avLst/>
                <a:gdLst>
                  <a:gd name="textAreaLeft" fmla="*/ 0 w 244080"/>
                  <a:gd name="textAreaRight" fmla="*/ 244440 w 244080"/>
                  <a:gd name="textAreaTop" fmla="*/ 0 h 63720"/>
                  <a:gd name="textAreaBottom" fmla="*/ 64080 h 6372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9080" bIns="19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24" name="Freeform 558"/>
              <p:cNvSpPr/>
              <p:nvPr/>
            </p:nvSpPr>
            <p:spPr>
              <a:xfrm>
                <a:off x="9320400" y="4031280"/>
                <a:ext cx="90720" cy="54720"/>
              </a:xfrm>
              <a:custGeom>
                <a:avLst/>
                <a:gdLst>
                  <a:gd name="textAreaLeft" fmla="*/ 0 w 90720"/>
                  <a:gd name="textAreaRight" fmla="*/ 91080 w 9072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0080" bIns="10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25" name="Freeform 559"/>
              <p:cNvSpPr/>
              <p:nvPr/>
            </p:nvSpPr>
            <p:spPr>
              <a:xfrm>
                <a:off x="9153360" y="4031280"/>
                <a:ext cx="89280" cy="54000"/>
              </a:xfrm>
              <a:custGeom>
                <a:avLst/>
                <a:gdLst>
                  <a:gd name="textAreaLeft" fmla="*/ 0 w 89280"/>
                  <a:gd name="textAreaRight" fmla="*/ 89640 w 89280"/>
                  <a:gd name="textAreaTop" fmla="*/ 0 h 54000"/>
                  <a:gd name="textAreaBottom" fmla="*/ 54360 h 540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9360" bIns="9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26" name="Freeform 560"/>
              <p:cNvSpPr/>
              <p:nvPr/>
            </p:nvSpPr>
            <p:spPr>
              <a:xfrm>
                <a:off x="9184320" y="4004280"/>
                <a:ext cx="194400" cy="86040"/>
              </a:xfrm>
              <a:custGeom>
                <a:avLst/>
                <a:gdLst>
                  <a:gd name="textAreaLeft" fmla="*/ 0 w 194400"/>
                  <a:gd name="textAreaRight" fmla="*/ 194760 w 194400"/>
                  <a:gd name="textAreaTop" fmla="*/ 0 h 86040"/>
                  <a:gd name="textAreaBottom" fmla="*/ 86400 h 8604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1400" bIns="41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2827" name="Group 584"/>
          <p:cNvGrpSpPr/>
          <p:nvPr/>
        </p:nvGrpSpPr>
        <p:grpSpPr>
          <a:xfrm>
            <a:off x="9980280" y="2661480"/>
            <a:ext cx="353160" cy="198000"/>
            <a:chOff x="9980280" y="2661480"/>
            <a:chExt cx="353160" cy="198000"/>
          </a:xfrm>
        </p:grpSpPr>
        <p:sp>
          <p:nvSpPr>
            <p:cNvPr id="2828" name="Freeform 585"/>
            <p:cNvSpPr/>
            <p:nvPr/>
          </p:nvSpPr>
          <p:spPr>
            <a:xfrm>
              <a:off x="9980280" y="273024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29" name="Oval 586"/>
            <p:cNvSpPr/>
            <p:nvPr/>
          </p:nvSpPr>
          <p:spPr>
            <a:xfrm>
              <a:off x="9980280" y="266148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830" name="Group 587"/>
            <p:cNvGrpSpPr/>
            <p:nvPr/>
          </p:nvGrpSpPr>
          <p:grpSpPr>
            <a:xfrm>
              <a:off x="10032480" y="2678040"/>
              <a:ext cx="248400" cy="93600"/>
              <a:chOff x="10032480" y="2678040"/>
              <a:chExt cx="248400" cy="93600"/>
            </a:xfrm>
          </p:grpSpPr>
          <p:sp>
            <p:nvSpPr>
              <p:cNvPr id="2831" name="Freeform 588"/>
              <p:cNvSpPr/>
              <p:nvPr/>
            </p:nvSpPr>
            <p:spPr>
              <a:xfrm>
                <a:off x="10039320" y="267804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32" name="Freeform 589"/>
              <p:cNvSpPr/>
              <p:nvPr/>
            </p:nvSpPr>
            <p:spPr>
              <a:xfrm>
                <a:off x="10193400" y="272304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33" name="Freeform 590"/>
              <p:cNvSpPr/>
              <p:nvPr/>
            </p:nvSpPr>
            <p:spPr>
              <a:xfrm>
                <a:off x="10032480" y="272304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34" name="Freeform 591"/>
              <p:cNvSpPr/>
              <p:nvPr/>
            </p:nvSpPr>
            <p:spPr>
              <a:xfrm>
                <a:off x="10062360" y="270072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2835" name="Group 537"/>
          <p:cNvGrpSpPr/>
          <p:nvPr/>
        </p:nvGrpSpPr>
        <p:grpSpPr>
          <a:xfrm>
            <a:off x="9497160" y="3394080"/>
            <a:ext cx="366840" cy="239760"/>
            <a:chOff x="9497160" y="3394080"/>
            <a:chExt cx="366840" cy="239760"/>
          </a:xfrm>
        </p:grpSpPr>
        <p:sp>
          <p:nvSpPr>
            <p:cNvPr id="2836" name="Freeform 538"/>
            <p:cNvSpPr/>
            <p:nvPr/>
          </p:nvSpPr>
          <p:spPr>
            <a:xfrm>
              <a:off x="9497160" y="3477240"/>
              <a:ext cx="366840" cy="156600"/>
            </a:xfrm>
            <a:custGeom>
              <a:avLst/>
              <a:gdLst>
                <a:gd name="textAreaLeft" fmla="*/ 0 w 366840"/>
                <a:gd name="textAreaRight" fmla="*/ 367200 w 366840"/>
                <a:gd name="textAreaTop" fmla="*/ 0 h 156600"/>
                <a:gd name="textAreaBottom" fmla="*/ 156960 h 15660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37" name="Oval 539"/>
            <p:cNvSpPr/>
            <p:nvPr/>
          </p:nvSpPr>
          <p:spPr>
            <a:xfrm>
              <a:off x="9497520" y="3394080"/>
              <a:ext cx="366480" cy="155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838" name="Group 540"/>
            <p:cNvGrpSpPr/>
            <p:nvPr/>
          </p:nvGrpSpPr>
          <p:grpSpPr>
            <a:xfrm>
              <a:off x="9551520" y="3413880"/>
              <a:ext cx="257760" cy="113760"/>
              <a:chOff x="9551520" y="3413880"/>
              <a:chExt cx="257760" cy="113760"/>
            </a:xfrm>
          </p:grpSpPr>
          <p:sp>
            <p:nvSpPr>
              <p:cNvPr id="2839" name="Freeform 541"/>
              <p:cNvSpPr/>
              <p:nvPr/>
            </p:nvSpPr>
            <p:spPr>
              <a:xfrm>
                <a:off x="9558720" y="3413880"/>
                <a:ext cx="244080" cy="63720"/>
              </a:xfrm>
              <a:custGeom>
                <a:avLst/>
                <a:gdLst>
                  <a:gd name="textAreaLeft" fmla="*/ 0 w 244080"/>
                  <a:gd name="textAreaRight" fmla="*/ 244440 w 244080"/>
                  <a:gd name="textAreaTop" fmla="*/ 0 h 63720"/>
                  <a:gd name="textAreaBottom" fmla="*/ 64080 h 6372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9080" bIns="19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40" name="Freeform 542"/>
              <p:cNvSpPr/>
              <p:nvPr/>
            </p:nvSpPr>
            <p:spPr>
              <a:xfrm>
                <a:off x="9718560" y="3468600"/>
                <a:ext cx="90720" cy="54720"/>
              </a:xfrm>
              <a:custGeom>
                <a:avLst/>
                <a:gdLst>
                  <a:gd name="textAreaLeft" fmla="*/ 0 w 90720"/>
                  <a:gd name="textAreaRight" fmla="*/ 91080 w 9072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0080" bIns="10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41" name="Freeform 543"/>
              <p:cNvSpPr/>
              <p:nvPr/>
            </p:nvSpPr>
            <p:spPr>
              <a:xfrm>
                <a:off x="9551520" y="3468600"/>
                <a:ext cx="89280" cy="54000"/>
              </a:xfrm>
              <a:custGeom>
                <a:avLst/>
                <a:gdLst>
                  <a:gd name="textAreaLeft" fmla="*/ 0 w 89280"/>
                  <a:gd name="textAreaRight" fmla="*/ 89640 w 89280"/>
                  <a:gd name="textAreaTop" fmla="*/ 0 h 54000"/>
                  <a:gd name="textAreaBottom" fmla="*/ 54360 h 540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9360" bIns="9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42" name="Freeform 544"/>
              <p:cNvSpPr/>
              <p:nvPr/>
            </p:nvSpPr>
            <p:spPr>
              <a:xfrm>
                <a:off x="9582840" y="3441600"/>
                <a:ext cx="194400" cy="86040"/>
              </a:xfrm>
              <a:custGeom>
                <a:avLst/>
                <a:gdLst>
                  <a:gd name="textAreaLeft" fmla="*/ 0 w 194400"/>
                  <a:gd name="textAreaRight" fmla="*/ 194760 w 194400"/>
                  <a:gd name="textAreaTop" fmla="*/ 0 h 86040"/>
                  <a:gd name="textAreaBottom" fmla="*/ 86400 h 8604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1400" bIns="41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2843" name="Group 545"/>
          <p:cNvGrpSpPr/>
          <p:nvPr/>
        </p:nvGrpSpPr>
        <p:grpSpPr>
          <a:xfrm>
            <a:off x="9601560" y="3999600"/>
            <a:ext cx="366840" cy="240120"/>
            <a:chOff x="9601560" y="3999600"/>
            <a:chExt cx="366840" cy="240120"/>
          </a:xfrm>
        </p:grpSpPr>
        <p:sp>
          <p:nvSpPr>
            <p:cNvPr id="2844" name="Freeform 546"/>
            <p:cNvSpPr/>
            <p:nvPr/>
          </p:nvSpPr>
          <p:spPr>
            <a:xfrm>
              <a:off x="9601560" y="4083120"/>
              <a:ext cx="366840" cy="156600"/>
            </a:xfrm>
            <a:custGeom>
              <a:avLst/>
              <a:gdLst>
                <a:gd name="textAreaLeft" fmla="*/ 0 w 366840"/>
                <a:gd name="textAreaRight" fmla="*/ 367200 w 366840"/>
                <a:gd name="textAreaTop" fmla="*/ 0 h 156600"/>
                <a:gd name="textAreaBottom" fmla="*/ 156960 h 15660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45" name="Oval 547"/>
            <p:cNvSpPr/>
            <p:nvPr/>
          </p:nvSpPr>
          <p:spPr>
            <a:xfrm>
              <a:off x="9601920" y="3999600"/>
              <a:ext cx="366480" cy="155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846" name="Group 548"/>
            <p:cNvGrpSpPr/>
            <p:nvPr/>
          </p:nvGrpSpPr>
          <p:grpSpPr>
            <a:xfrm>
              <a:off x="9655920" y="4019400"/>
              <a:ext cx="257760" cy="114120"/>
              <a:chOff x="9655920" y="4019400"/>
              <a:chExt cx="257760" cy="114120"/>
            </a:xfrm>
          </p:grpSpPr>
          <p:sp>
            <p:nvSpPr>
              <p:cNvPr id="2847" name="Freeform 549"/>
              <p:cNvSpPr/>
              <p:nvPr/>
            </p:nvSpPr>
            <p:spPr>
              <a:xfrm>
                <a:off x="9663120" y="4019400"/>
                <a:ext cx="244080" cy="63720"/>
              </a:xfrm>
              <a:custGeom>
                <a:avLst/>
                <a:gdLst>
                  <a:gd name="textAreaLeft" fmla="*/ 0 w 244080"/>
                  <a:gd name="textAreaRight" fmla="*/ 244440 w 244080"/>
                  <a:gd name="textAreaTop" fmla="*/ 0 h 63720"/>
                  <a:gd name="textAreaBottom" fmla="*/ 64080 h 6372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9080" bIns="19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48" name="Freeform 550"/>
              <p:cNvSpPr/>
              <p:nvPr/>
            </p:nvSpPr>
            <p:spPr>
              <a:xfrm>
                <a:off x="9822960" y="4074120"/>
                <a:ext cx="90720" cy="54720"/>
              </a:xfrm>
              <a:custGeom>
                <a:avLst/>
                <a:gdLst>
                  <a:gd name="textAreaLeft" fmla="*/ 0 w 90720"/>
                  <a:gd name="textAreaRight" fmla="*/ 91080 w 9072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0080" bIns="10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49" name="Freeform 551"/>
              <p:cNvSpPr/>
              <p:nvPr/>
            </p:nvSpPr>
            <p:spPr>
              <a:xfrm>
                <a:off x="9655920" y="4074120"/>
                <a:ext cx="89280" cy="54000"/>
              </a:xfrm>
              <a:custGeom>
                <a:avLst/>
                <a:gdLst>
                  <a:gd name="textAreaLeft" fmla="*/ 0 w 89280"/>
                  <a:gd name="textAreaRight" fmla="*/ 89640 w 89280"/>
                  <a:gd name="textAreaTop" fmla="*/ 0 h 54000"/>
                  <a:gd name="textAreaBottom" fmla="*/ 54360 h 540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9360" bIns="9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50" name="Freeform 552"/>
              <p:cNvSpPr/>
              <p:nvPr/>
            </p:nvSpPr>
            <p:spPr>
              <a:xfrm>
                <a:off x="9687240" y="4047480"/>
                <a:ext cx="194400" cy="86040"/>
              </a:xfrm>
              <a:custGeom>
                <a:avLst/>
                <a:gdLst>
                  <a:gd name="textAreaLeft" fmla="*/ 0 w 194400"/>
                  <a:gd name="textAreaRight" fmla="*/ 194760 w 194400"/>
                  <a:gd name="textAreaTop" fmla="*/ 0 h 86040"/>
                  <a:gd name="textAreaBottom" fmla="*/ 86400 h 8604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1400" bIns="41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2851" name="Group 622"/>
          <p:cNvGrpSpPr/>
          <p:nvPr/>
        </p:nvGrpSpPr>
        <p:grpSpPr>
          <a:xfrm>
            <a:off x="10375200" y="3992400"/>
            <a:ext cx="353160" cy="198000"/>
            <a:chOff x="10375200" y="3992400"/>
            <a:chExt cx="353160" cy="198000"/>
          </a:xfrm>
        </p:grpSpPr>
        <p:sp>
          <p:nvSpPr>
            <p:cNvPr id="2852" name="Freeform 623"/>
            <p:cNvSpPr/>
            <p:nvPr/>
          </p:nvSpPr>
          <p:spPr>
            <a:xfrm>
              <a:off x="10375200" y="406116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53" name="Oval 624"/>
            <p:cNvSpPr/>
            <p:nvPr/>
          </p:nvSpPr>
          <p:spPr>
            <a:xfrm>
              <a:off x="10375560" y="399240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854" name="Group 625"/>
            <p:cNvGrpSpPr/>
            <p:nvPr/>
          </p:nvGrpSpPr>
          <p:grpSpPr>
            <a:xfrm>
              <a:off x="10427760" y="4008600"/>
              <a:ext cx="248400" cy="93960"/>
              <a:chOff x="10427760" y="4008600"/>
              <a:chExt cx="248400" cy="93960"/>
            </a:xfrm>
          </p:grpSpPr>
          <p:sp>
            <p:nvSpPr>
              <p:cNvPr id="2855" name="Freeform 626"/>
              <p:cNvSpPr/>
              <p:nvPr/>
            </p:nvSpPr>
            <p:spPr>
              <a:xfrm>
                <a:off x="10434600" y="400860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56" name="Freeform 627"/>
              <p:cNvSpPr/>
              <p:nvPr/>
            </p:nvSpPr>
            <p:spPr>
              <a:xfrm>
                <a:off x="10588680" y="405396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57" name="Freeform 628"/>
              <p:cNvSpPr/>
              <p:nvPr/>
            </p:nvSpPr>
            <p:spPr>
              <a:xfrm>
                <a:off x="10427760" y="405396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58" name="Freeform 629"/>
              <p:cNvSpPr/>
              <p:nvPr/>
            </p:nvSpPr>
            <p:spPr>
              <a:xfrm>
                <a:off x="10457640" y="403164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pic>
        <p:nvPicPr>
          <p:cNvPr id="2859" name="Picture 653" descr="iphone_stylized_small"/>
          <p:cNvPicPr/>
          <p:nvPr/>
        </p:nvPicPr>
        <p:blipFill>
          <a:blip r:embed="rId1"/>
          <a:stretch/>
        </p:blipFill>
        <p:spPr>
          <a:xfrm>
            <a:off x="7909560" y="1917000"/>
            <a:ext cx="136440" cy="327960"/>
          </a:xfrm>
          <a:prstGeom prst="rect">
            <a:avLst/>
          </a:prstGeom>
          <a:ln w="0">
            <a:noFill/>
          </a:ln>
        </p:spPr>
      </p:pic>
      <p:pic>
        <p:nvPicPr>
          <p:cNvPr id="2860" name="Picture 1018" descr="laptop_keyboard"/>
          <p:cNvPicPr/>
          <p:nvPr/>
        </p:nvPicPr>
        <p:blipFill>
          <a:blip r:embed="rId2"/>
          <a:stretch/>
        </p:blipFill>
        <p:spPr>
          <a:xfrm flipH="1" rot="109200">
            <a:off x="7464960" y="2604960"/>
            <a:ext cx="437040" cy="159120"/>
          </a:xfrm>
          <a:prstGeom prst="rect">
            <a:avLst/>
          </a:prstGeom>
          <a:ln w="0">
            <a:noFill/>
          </a:ln>
        </p:spPr>
      </p:pic>
      <p:sp>
        <p:nvSpPr>
          <p:cNvPr id="2861" name="Freeform 1019"/>
          <p:cNvSpPr/>
          <p:nvPr/>
        </p:nvSpPr>
        <p:spPr>
          <a:xfrm>
            <a:off x="7609680" y="2450160"/>
            <a:ext cx="351720" cy="207720"/>
          </a:xfrm>
          <a:custGeom>
            <a:avLst/>
            <a:gdLst>
              <a:gd name="textAreaLeft" fmla="*/ 0 w 351720"/>
              <a:gd name="textAreaRight" fmla="*/ 352080 w 351720"/>
              <a:gd name="textAreaTop" fmla="*/ 0 h 207720"/>
              <a:gd name="textAreaBottom" fmla="*/ 208080 h 207720"/>
            </a:gdLst>
            <a:ahLst/>
            <a:rect l="textAreaLeft" t="textAreaTop" r="textAreaRight" b="textAreaBottom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62" name="Picture 1020" descr="screen"/>
          <p:cNvPicPr/>
          <p:nvPr/>
        </p:nvPicPr>
        <p:blipFill>
          <a:blip r:embed="rId3"/>
          <a:stretch/>
        </p:blipFill>
        <p:spPr>
          <a:xfrm>
            <a:off x="7626960" y="2455560"/>
            <a:ext cx="319320" cy="189000"/>
          </a:xfrm>
          <a:prstGeom prst="rect">
            <a:avLst/>
          </a:prstGeom>
          <a:ln w="0">
            <a:noFill/>
          </a:ln>
        </p:spPr>
      </p:pic>
      <p:sp>
        <p:nvSpPr>
          <p:cNvPr id="2863" name="Freeform 1021"/>
          <p:cNvSpPr/>
          <p:nvPr/>
        </p:nvSpPr>
        <p:spPr>
          <a:xfrm>
            <a:off x="7673760" y="2444040"/>
            <a:ext cx="297720" cy="38520"/>
          </a:xfrm>
          <a:custGeom>
            <a:avLst/>
            <a:gdLst>
              <a:gd name="textAreaLeft" fmla="*/ 0 w 297720"/>
              <a:gd name="textAreaRight" fmla="*/ 298080 w 297720"/>
              <a:gd name="textAreaTop" fmla="*/ 0 h 38520"/>
              <a:gd name="textAreaBottom" fmla="*/ 38880 h 38520"/>
            </a:gdLst>
            <a:ahLst/>
            <a:rect l="textAreaLeft" t="textAreaTop" r="textAreaRight" b="textAreaBottom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6120" bIns="-61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4" name="Freeform 1022"/>
          <p:cNvSpPr/>
          <p:nvPr/>
        </p:nvSpPr>
        <p:spPr>
          <a:xfrm>
            <a:off x="7606440" y="2443680"/>
            <a:ext cx="82440" cy="160920"/>
          </a:xfrm>
          <a:custGeom>
            <a:avLst/>
            <a:gdLst>
              <a:gd name="textAreaLeft" fmla="*/ 0 w 82440"/>
              <a:gd name="textAreaRight" fmla="*/ 82800 w 82440"/>
              <a:gd name="textAreaTop" fmla="*/ 0 h 160920"/>
              <a:gd name="textAreaBottom" fmla="*/ 161280 h 160920"/>
            </a:gdLst>
            <a:ahLst/>
            <a:rect l="textAreaLeft" t="textAreaTop" r="textAreaRight" b="textAreaBottom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5" name="Freeform 1023"/>
          <p:cNvSpPr/>
          <p:nvPr/>
        </p:nvSpPr>
        <p:spPr>
          <a:xfrm>
            <a:off x="7880400" y="2472840"/>
            <a:ext cx="88920" cy="185760"/>
          </a:xfrm>
          <a:custGeom>
            <a:avLst/>
            <a:gdLst>
              <a:gd name="textAreaLeft" fmla="*/ 0 w 88920"/>
              <a:gd name="textAreaRight" fmla="*/ 89280 w 88920"/>
              <a:gd name="textAreaTop" fmla="*/ 0 h 185760"/>
              <a:gd name="textAreaBottom" fmla="*/ 186120 h 185760"/>
            </a:gdLst>
            <a:ahLst/>
            <a:rect l="textAreaLeft" t="textAreaTop" r="textAreaRight" b="textAreaBottom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6" name="Freeform 1024"/>
          <p:cNvSpPr/>
          <p:nvPr/>
        </p:nvSpPr>
        <p:spPr>
          <a:xfrm>
            <a:off x="7605720" y="2597040"/>
            <a:ext cx="326880" cy="62640"/>
          </a:xfrm>
          <a:custGeom>
            <a:avLst/>
            <a:gdLst>
              <a:gd name="textAreaLeft" fmla="*/ 0 w 326880"/>
              <a:gd name="textAreaRight" fmla="*/ 327240 w 326880"/>
              <a:gd name="textAreaTop" fmla="*/ 0 h 62640"/>
              <a:gd name="textAreaBottom" fmla="*/ 63000 h 62640"/>
            </a:gdLst>
            <a:ahLst/>
            <a:rect l="textAreaLeft" t="textAreaTop" r="textAreaRight" b="textAreaBottom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000" bIns="18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7" name="Freeform 1025"/>
          <p:cNvSpPr/>
          <p:nvPr/>
        </p:nvSpPr>
        <p:spPr>
          <a:xfrm>
            <a:off x="7890480" y="2474280"/>
            <a:ext cx="83160" cy="186480"/>
          </a:xfrm>
          <a:custGeom>
            <a:avLst/>
            <a:gdLst>
              <a:gd name="textAreaLeft" fmla="*/ 0 w 83160"/>
              <a:gd name="textAreaRight" fmla="*/ 83520 w 83160"/>
              <a:gd name="textAreaTop" fmla="*/ 0 h 186480"/>
              <a:gd name="textAreaBottom" fmla="*/ 186840 h 186480"/>
            </a:gdLst>
            <a:ahLst/>
            <a:rect l="textAreaLeft" t="textAreaTop" r="textAreaRight" b="textAreaBottom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8" name="Freeform 1026"/>
          <p:cNvSpPr/>
          <p:nvPr/>
        </p:nvSpPr>
        <p:spPr>
          <a:xfrm>
            <a:off x="7606080" y="2605320"/>
            <a:ext cx="290520" cy="61560"/>
          </a:xfrm>
          <a:custGeom>
            <a:avLst/>
            <a:gdLst>
              <a:gd name="textAreaLeft" fmla="*/ 0 w 290520"/>
              <a:gd name="textAreaRight" fmla="*/ 290880 w 290520"/>
              <a:gd name="textAreaTop" fmla="*/ 0 h 61560"/>
              <a:gd name="textAreaBottom" fmla="*/ 61920 h 61560"/>
            </a:gdLst>
            <a:ahLst/>
            <a:rect l="textAreaLeft" t="textAreaTop" r="textAreaRight" b="textAreaBottom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6920" bIns="169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869" name="Group 1027"/>
          <p:cNvGrpSpPr/>
          <p:nvPr/>
        </p:nvGrpSpPr>
        <p:grpSpPr>
          <a:xfrm>
            <a:off x="7601040" y="2671560"/>
            <a:ext cx="98280" cy="36360"/>
            <a:chOff x="7601040" y="2671560"/>
            <a:chExt cx="98280" cy="36360"/>
          </a:xfrm>
        </p:grpSpPr>
        <p:sp>
          <p:nvSpPr>
            <p:cNvPr id="2870" name="Freeform 1028"/>
            <p:cNvSpPr/>
            <p:nvPr/>
          </p:nvSpPr>
          <p:spPr>
            <a:xfrm>
              <a:off x="7601040" y="2671560"/>
              <a:ext cx="98280" cy="3636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36360"/>
                <a:gd name="textAreaBottom" fmla="*/ 36720 h 36360"/>
              </a:gdLst>
              <a:ahLst/>
              <a:rect l="textAreaLeft" t="textAreaTop" r="textAreaRight" b="textAreaBottom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871" name="Freeform 1029"/>
            <p:cNvSpPr/>
            <p:nvPr/>
          </p:nvSpPr>
          <p:spPr>
            <a:xfrm>
              <a:off x="7602840" y="2672280"/>
              <a:ext cx="95040" cy="3456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34560"/>
                <a:gd name="textAreaBottom" fmla="*/ 34920 h 34560"/>
              </a:gdLst>
              <a:ahLst/>
              <a:rect l="textAreaLeft" t="textAreaTop" r="textAreaRight" b="textAreaBottom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080" bIns="-10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872" name="Freeform 1030"/>
            <p:cNvSpPr/>
            <p:nvPr/>
          </p:nvSpPr>
          <p:spPr>
            <a:xfrm>
              <a:off x="7610040" y="2685960"/>
              <a:ext cx="33480" cy="10800"/>
            </a:xfrm>
            <a:custGeom>
              <a:avLst/>
              <a:gdLst>
                <a:gd name="textAreaLeft" fmla="*/ 0 w 33480"/>
                <a:gd name="textAreaRight" fmla="*/ 33840 w 3348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3840" bIns="-338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873" name="Freeform 1031"/>
            <p:cNvSpPr/>
            <p:nvPr/>
          </p:nvSpPr>
          <p:spPr>
            <a:xfrm>
              <a:off x="7608960" y="2691000"/>
              <a:ext cx="25200" cy="684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7800" bIns="-378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874" name="Freeform 1032"/>
            <p:cNvSpPr/>
            <p:nvPr/>
          </p:nvSpPr>
          <p:spPr>
            <a:xfrm>
              <a:off x="7637760" y="2693160"/>
              <a:ext cx="33480" cy="11160"/>
            </a:xfrm>
            <a:custGeom>
              <a:avLst/>
              <a:gdLst>
                <a:gd name="textAreaLeft" fmla="*/ 0 w 33480"/>
                <a:gd name="textAreaRight" fmla="*/ 33840 w 3348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3480" bIns="-334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875" name="Freeform 1033"/>
            <p:cNvSpPr/>
            <p:nvPr/>
          </p:nvSpPr>
          <p:spPr>
            <a:xfrm>
              <a:off x="7636680" y="2698560"/>
              <a:ext cx="25200" cy="684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7800" bIns="-378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2876" name="Freeform 1034"/>
          <p:cNvSpPr/>
          <p:nvPr/>
        </p:nvSpPr>
        <p:spPr>
          <a:xfrm>
            <a:off x="7770240" y="2676960"/>
            <a:ext cx="119160" cy="80640"/>
          </a:xfrm>
          <a:custGeom>
            <a:avLst/>
            <a:gdLst>
              <a:gd name="textAreaLeft" fmla="*/ 0 w 119160"/>
              <a:gd name="textAreaRight" fmla="*/ 119520 w 119160"/>
              <a:gd name="textAreaTop" fmla="*/ 0 h 80640"/>
              <a:gd name="textAreaBottom" fmla="*/ 81000 h 80640"/>
            </a:gdLst>
            <a:ahLst/>
            <a:rect l="textAreaLeft" t="textAreaTop" r="textAreaRight" b="textAreaBottom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7" name="Freeform 1035"/>
          <p:cNvSpPr/>
          <p:nvPr/>
        </p:nvSpPr>
        <p:spPr>
          <a:xfrm>
            <a:off x="7464960" y="2683440"/>
            <a:ext cx="305640" cy="73440"/>
          </a:xfrm>
          <a:custGeom>
            <a:avLst/>
            <a:gdLst>
              <a:gd name="textAreaLeft" fmla="*/ 0 w 305640"/>
              <a:gd name="textAreaRight" fmla="*/ 306000 w 305640"/>
              <a:gd name="textAreaTop" fmla="*/ 0 h 73440"/>
              <a:gd name="textAreaBottom" fmla="*/ 73800 h 7344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800" bIns="28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8" name="Freeform 1036"/>
          <p:cNvSpPr/>
          <p:nvPr/>
        </p:nvSpPr>
        <p:spPr>
          <a:xfrm>
            <a:off x="7465320" y="2670120"/>
            <a:ext cx="2880" cy="14760"/>
          </a:xfrm>
          <a:custGeom>
            <a:avLst/>
            <a:gdLst>
              <a:gd name="textAreaLeft" fmla="*/ 0 w 2880"/>
              <a:gd name="textAreaRight" fmla="*/ 3240 w 2880"/>
              <a:gd name="textAreaTop" fmla="*/ 0 h 14760"/>
              <a:gd name="textAreaBottom" fmla="*/ 15120 h 14760"/>
            </a:gdLst>
            <a:ahLst/>
            <a:rect l="textAreaLeft" t="textAreaTop" r="textAreaRight" b="textAreaBottom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9880" bIns="-298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9" name="Freeform 1037"/>
          <p:cNvSpPr/>
          <p:nvPr/>
        </p:nvSpPr>
        <p:spPr>
          <a:xfrm>
            <a:off x="7465320" y="2608920"/>
            <a:ext cx="141840" cy="61560"/>
          </a:xfrm>
          <a:custGeom>
            <a:avLst/>
            <a:gdLst>
              <a:gd name="textAreaLeft" fmla="*/ 0 w 141840"/>
              <a:gd name="textAreaRight" fmla="*/ 142200 w 141840"/>
              <a:gd name="textAreaTop" fmla="*/ 0 h 61560"/>
              <a:gd name="textAreaBottom" fmla="*/ 61920 h 61560"/>
            </a:gdLst>
            <a:ahLst/>
            <a:rect l="textAreaLeft" t="textAreaTop" r="textAreaRight" b="textAreaBottom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6920" bIns="169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0" name="Freeform 1038"/>
          <p:cNvSpPr/>
          <p:nvPr/>
        </p:nvSpPr>
        <p:spPr>
          <a:xfrm>
            <a:off x="7475040" y="2673000"/>
            <a:ext cx="289800" cy="70560"/>
          </a:xfrm>
          <a:custGeom>
            <a:avLst/>
            <a:gdLst>
              <a:gd name="textAreaLeft" fmla="*/ 0 w 289800"/>
              <a:gd name="textAreaRight" fmla="*/ 290160 w 289800"/>
              <a:gd name="textAreaTop" fmla="*/ 0 h 70560"/>
              <a:gd name="textAreaBottom" fmla="*/ 70920 h 7056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920" bIns="259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1" name="Freeform 1039"/>
          <p:cNvSpPr/>
          <p:nvPr/>
        </p:nvSpPr>
        <p:spPr>
          <a:xfrm flipV="1">
            <a:off x="7764840" y="2667240"/>
            <a:ext cx="118080" cy="73080"/>
          </a:xfrm>
          <a:custGeom>
            <a:avLst/>
            <a:gdLst>
              <a:gd name="textAreaLeft" fmla="*/ 0 w 118080"/>
              <a:gd name="textAreaRight" fmla="*/ 118440 w 118080"/>
              <a:gd name="textAreaTop" fmla="*/ -360 h 73080"/>
              <a:gd name="textAreaBottom" fmla="*/ 73080 h 7308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82" name="Picture 568" descr="light2.png"/>
          <p:cNvPicPr/>
          <p:nvPr/>
        </p:nvPicPr>
        <p:blipFill>
          <a:blip r:embed="rId4"/>
          <a:stretch/>
        </p:blipFill>
        <p:spPr>
          <a:xfrm flipH="1">
            <a:off x="8831880" y="2392200"/>
            <a:ext cx="92520" cy="405000"/>
          </a:xfrm>
          <a:prstGeom prst="rect">
            <a:avLst/>
          </a:prstGeom>
          <a:ln w="0">
            <a:noFill/>
          </a:ln>
        </p:spPr>
      </p:pic>
      <p:pic>
        <p:nvPicPr>
          <p:cNvPr id="2883" name="Picture 603" descr="car_icon_small"/>
          <p:cNvPicPr/>
          <p:nvPr/>
        </p:nvPicPr>
        <p:blipFill>
          <a:blip r:embed="rId5"/>
          <a:stretch/>
        </p:blipFill>
        <p:spPr>
          <a:xfrm>
            <a:off x="8499600" y="2116800"/>
            <a:ext cx="848880" cy="167760"/>
          </a:xfrm>
          <a:prstGeom prst="rect">
            <a:avLst/>
          </a:prstGeom>
          <a:ln w="0">
            <a:noFill/>
          </a:ln>
        </p:spPr>
      </p:pic>
      <p:pic>
        <p:nvPicPr>
          <p:cNvPr id="2884" name="Picture 1116" descr="laptop_keyboard"/>
          <p:cNvPicPr/>
          <p:nvPr/>
        </p:nvPicPr>
        <p:blipFill>
          <a:blip r:embed="rId6"/>
          <a:stretch/>
        </p:blipFill>
        <p:spPr>
          <a:xfrm flipH="1" rot="109200">
            <a:off x="7510680" y="3605040"/>
            <a:ext cx="286200" cy="119160"/>
          </a:xfrm>
          <a:prstGeom prst="rect">
            <a:avLst/>
          </a:prstGeom>
          <a:ln w="0">
            <a:noFill/>
          </a:ln>
        </p:spPr>
      </p:pic>
      <p:sp>
        <p:nvSpPr>
          <p:cNvPr id="2885" name="Freeform 1117"/>
          <p:cNvSpPr/>
          <p:nvPr/>
        </p:nvSpPr>
        <p:spPr>
          <a:xfrm>
            <a:off x="7605360" y="3489120"/>
            <a:ext cx="230400" cy="155520"/>
          </a:xfrm>
          <a:custGeom>
            <a:avLst/>
            <a:gdLst>
              <a:gd name="textAreaLeft" fmla="*/ 0 w 230400"/>
              <a:gd name="textAreaRight" fmla="*/ 230760 w 230400"/>
              <a:gd name="textAreaTop" fmla="*/ 0 h 155520"/>
              <a:gd name="textAreaBottom" fmla="*/ 155880 h 155520"/>
            </a:gdLst>
            <a:ahLst/>
            <a:rect l="textAreaLeft" t="textAreaTop" r="textAreaRight" b="textAreaBottom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86" name="Picture 1118" descr="screen"/>
          <p:cNvPicPr/>
          <p:nvPr/>
        </p:nvPicPr>
        <p:blipFill>
          <a:blip r:embed="rId7"/>
          <a:stretch/>
        </p:blipFill>
        <p:spPr>
          <a:xfrm>
            <a:off x="7616880" y="3493440"/>
            <a:ext cx="209160" cy="141480"/>
          </a:xfrm>
          <a:prstGeom prst="rect">
            <a:avLst/>
          </a:prstGeom>
          <a:ln w="0">
            <a:noFill/>
          </a:ln>
        </p:spPr>
      </p:pic>
      <p:sp>
        <p:nvSpPr>
          <p:cNvPr id="2887" name="Freeform 1119"/>
          <p:cNvSpPr/>
          <p:nvPr/>
        </p:nvSpPr>
        <p:spPr>
          <a:xfrm>
            <a:off x="7647480" y="3484800"/>
            <a:ext cx="195120" cy="28800"/>
          </a:xfrm>
          <a:custGeom>
            <a:avLst/>
            <a:gdLst>
              <a:gd name="textAreaLeft" fmla="*/ 0 w 195120"/>
              <a:gd name="textAreaRight" fmla="*/ 195480 w 195120"/>
              <a:gd name="textAreaTop" fmla="*/ 0 h 28800"/>
              <a:gd name="textAreaBottom" fmla="*/ 29160 h 28800"/>
            </a:gdLst>
            <a:ahLst/>
            <a:rect l="textAreaLeft" t="textAreaTop" r="textAreaRight" b="textAreaBottom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5840" bIns="-15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8" name="Freeform 1120"/>
          <p:cNvSpPr/>
          <p:nvPr/>
        </p:nvSpPr>
        <p:spPr>
          <a:xfrm>
            <a:off x="7603200" y="3484440"/>
            <a:ext cx="54000" cy="120240"/>
          </a:xfrm>
          <a:custGeom>
            <a:avLst/>
            <a:gdLst>
              <a:gd name="textAreaLeft" fmla="*/ 0 w 54000"/>
              <a:gd name="textAreaRight" fmla="*/ 54360 w 54000"/>
              <a:gd name="textAreaTop" fmla="*/ 0 h 120240"/>
              <a:gd name="textAreaBottom" fmla="*/ 120600 h 120240"/>
            </a:gdLst>
            <a:ahLst/>
            <a:rect l="textAreaLeft" t="textAreaTop" r="textAreaRight" b="textAreaBottom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9" name="Freeform 1121"/>
          <p:cNvSpPr/>
          <p:nvPr/>
        </p:nvSpPr>
        <p:spPr>
          <a:xfrm>
            <a:off x="7783200" y="3506040"/>
            <a:ext cx="57960" cy="138960"/>
          </a:xfrm>
          <a:custGeom>
            <a:avLst/>
            <a:gdLst>
              <a:gd name="textAreaLeft" fmla="*/ 0 w 57960"/>
              <a:gd name="textAreaRight" fmla="*/ 58320 w 57960"/>
              <a:gd name="textAreaTop" fmla="*/ 0 h 138960"/>
              <a:gd name="textAreaBottom" fmla="*/ 139320 h 138960"/>
            </a:gdLst>
            <a:ahLst/>
            <a:rect l="textAreaLeft" t="textAreaTop" r="textAreaRight" b="textAreaBottom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0" name="Freeform 1122"/>
          <p:cNvSpPr/>
          <p:nvPr/>
        </p:nvSpPr>
        <p:spPr>
          <a:xfrm>
            <a:off x="7602840" y="3598920"/>
            <a:ext cx="214200" cy="46800"/>
          </a:xfrm>
          <a:custGeom>
            <a:avLst/>
            <a:gdLst>
              <a:gd name="textAreaLeft" fmla="*/ 0 w 214200"/>
              <a:gd name="textAreaRight" fmla="*/ 214560 w 214200"/>
              <a:gd name="textAreaTop" fmla="*/ 0 h 46800"/>
              <a:gd name="textAreaBottom" fmla="*/ 47160 h 46800"/>
            </a:gdLst>
            <a:ahLst/>
            <a:rect l="textAreaLeft" t="textAreaTop" r="textAreaRight" b="textAreaBottom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160" bIns="21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1" name="Freeform 1123"/>
          <p:cNvSpPr/>
          <p:nvPr/>
        </p:nvSpPr>
        <p:spPr>
          <a:xfrm>
            <a:off x="7789680" y="3507120"/>
            <a:ext cx="54360" cy="139680"/>
          </a:xfrm>
          <a:custGeom>
            <a:avLst/>
            <a:gdLst>
              <a:gd name="textAreaLeft" fmla="*/ 0 w 54360"/>
              <a:gd name="textAreaRight" fmla="*/ 54720 w 54360"/>
              <a:gd name="textAreaTop" fmla="*/ 0 h 139680"/>
              <a:gd name="textAreaBottom" fmla="*/ 140040 h 139680"/>
            </a:gdLst>
            <a:ahLst/>
            <a:rect l="textAreaLeft" t="textAreaTop" r="textAreaRight" b="textAreaBottom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2" name="Freeform 1124"/>
          <p:cNvSpPr/>
          <p:nvPr/>
        </p:nvSpPr>
        <p:spPr>
          <a:xfrm>
            <a:off x="7602840" y="3605400"/>
            <a:ext cx="190440" cy="46080"/>
          </a:xfrm>
          <a:custGeom>
            <a:avLst/>
            <a:gdLst>
              <a:gd name="textAreaLeft" fmla="*/ 0 w 190440"/>
              <a:gd name="textAreaRight" fmla="*/ 190800 w 190440"/>
              <a:gd name="textAreaTop" fmla="*/ 0 h 46080"/>
              <a:gd name="textAreaBottom" fmla="*/ 46440 h 46080"/>
            </a:gdLst>
            <a:ahLst/>
            <a:rect l="textAreaLeft" t="textAreaTop" r="textAreaRight" b="textAreaBottom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40" bIns="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893" name="Group 1125"/>
          <p:cNvGrpSpPr/>
          <p:nvPr/>
        </p:nvGrpSpPr>
        <p:grpSpPr>
          <a:xfrm>
            <a:off x="7599600" y="3655080"/>
            <a:ext cx="64440" cy="27360"/>
            <a:chOff x="7599600" y="3655080"/>
            <a:chExt cx="64440" cy="27360"/>
          </a:xfrm>
        </p:grpSpPr>
        <p:sp>
          <p:nvSpPr>
            <p:cNvPr id="2894" name="Freeform 1126"/>
            <p:cNvSpPr/>
            <p:nvPr/>
          </p:nvSpPr>
          <p:spPr>
            <a:xfrm>
              <a:off x="7599600" y="3655080"/>
              <a:ext cx="64440" cy="27360"/>
            </a:xfrm>
            <a:custGeom>
              <a:avLst/>
              <a:gdLst>
                <a:gd name="textAreaLeft" fmla="*/ 0 w 64440"/>
                <a:gd name="textAreaRight" fmla="*/ 64800 w 6444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280" bIns="-17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895" name="Freeform 1127"/>
            <p:cNvSpPr/>
            <p:nvPr/>
          </p:nvSpPr>
          <p:spPr>
            <a:xfrm>
              <a:off x="7601040" y="3655440"/>
              <a:ext cx="62280" cy="25920"/>
            </a:xfrm>
            <a:custGeom>
              <a:avLst/>
              <a:gdLst>
                <a:gd name="textAreaLeft" fmla="*/ 0 w 62280"/>
                <a:gd name="textAreaRight" fmla="*/ 62640 w 62280"/>
                <a:gd name="textAreaTop" fmla="*/ 0 h 25920"/>
                <a:gd name="textAreaBottom" fmla="*/ 26280 h 25920"/>
              </a:gdLst>
              <a:ahLst/>
              <a:rect l="textAreaLeft" t="textAreaTop" r="textAreaRight" b="textAreaBottom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720" bIns="-18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896" name="Freeform 1128"/>
            <p:cNvSpPr/>
            <p:nvPr/>
          </p:nvSpPr>
          <p:spPr>
            <a:xfrm>
              <a:off x="7605720" y="3665880"/>
              <a:ext cx="21960" cy="792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6720" bIns="-36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897" name="Freeform 1129"/>
            <p:cNvSpPr/>
            <p:nvPr/>
          </p:nvSpPr>
          <p:spPr>
            <a:xfrm>
              <a:off x="7605000" y="3669480"/>
              <a:ext cx="16200" cy="504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600" bIns="-396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898" name="Freeform 1130"/>
            <p:cNvSpPr/>
            <p:nvPr/>
          </p:nvSpPr>
          <p:spPr>
            <a:xfrm>
              <a:off x="7623720" y="3671280"/>
              <a:ext cx="21960" cy="828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6360" bIns="-36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899" name="Freeform 1131"/>
            <p:cNvSpPr/>
            <p:nvPr/>
          </p:nvSpPr>
          <p:spPr>
            <a:xfrm>
              <a:off x="7623000" y="3675240"/>
              <a:ext cx="16200" cy="504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600" bIns="-396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2900" name="Freeform 1132"/>
          <p:cNvSpPr/>
          <p:nvPr/>
        </p:nvSpPr>
        <p:spPr>
          <a:xfrm>
            <a:off x="7710480" y="3659040"/>
            <a:ext cx="78120" cy="60120"/>
          </a:xfrm>
          <a:custGeom>
            <a:avLst/>
            <a:gdLst>
              <a:gd name="textAreaLeft" fmla="*/ 0 w 78120"/>
              <a:gd name="textAreaRight" fmla="*/ 78480 w 78120"/>
              <a:gd name="textAreaTop" fmla="*/ 0 h 60120"/>
              <a:gd name="textAreaBottom" fmla="*/ 60480 h 60120"/>
            </a:gdLst>
            <a:ahLst/>
            <a:rect l="textAreaLeft" t="textAreaTop" r="textAreaRight" b="textAreaBottom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5480" bIns="154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1" name="Freeform 1133"/>
          <p:cNvSpPr/>
          <p:nvPr/>
        </p:nvSpPr>
        <p:spPr>
          <a:xfrm>
            <a:off x="7510680" y="3664080"/>
            <a:ext cx="200160" cy="55080"/>
          </a:xfrm>
          <a:custGeom>
            <a:avLst/>
            <a:gdLst>
              <a:gd name="textAreaLeft" fmla="*/ 0 w 200160"/>
              <a:gd name="textAreaRight" fmla="*/ 200520 w 200160"/>
              <a:gd name="textAreaTop" fmla="*/ 0 h 55080"/>
              <a:gd name="textAreaBottom" fmla="*/ 55440 h 5508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440" bIns="10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2" name="Freeform 1134"/>
          <p:cNvSpPr/>
          <p:nvPr/>
        </p:nvSpPr>
        <p:spPr>
          <a:xfrm>
            <a:off x="7510680" y="3653640"/>
            <a:ext cx="1800" cy="10800"/>
          </a:xfrm>
          <a:custGeom>
            <a:avLst/>
            <a:gdLst>
              <a:gd name="textAreaLeft" fmla="*/ 0 w 1800"/>
              <a:gd name="textAreaRight" fmla="*/ 2160 w 1800"/>
              <a:gd name="textAreaTop" fmla="*/ 0 h 10800"/>
              <a:gd name="textAreaBottom" fmla="*/ 11160 h 10800"/>
            </a:gdLst>
            <a:ahLst/>
            <a:rect l="textAreaLeft" t="textAreaTop" r="textAreaRight" b="textAreaBottom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3840" bIns="-33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3" name="Freeform 1135"/>
          <p:cNvSpPr/>
          <p:nvPr/>
        </p:nvSpPr>
        <p:spPr>
          <a:xfrm>
            <a:off x="7510680" y="3608280"/>
            <a:ext cx="92880" cy="46080"/>
          </a:xfrm>
          <a:custGeom>
            <a:avLst/>
            <a:gdLst>
              <a:gd name="textAreaLeft" fmla="*/ 0 w 92880"/>
              <a:gd name="textAreaRight" fmla="*/ 93240 w 92880"/>
              <a:gd name="textAreaTop" fmla="*/ 0 h 46080"/>
              <a:gd name="textAreaBottom" fmla="*/ 46440 h 46080"/>
            </a:gdLst>
            <a:ahLst/>
            <a:rect l="textAreaLeft" t="textAreaTop" r="textAreaRight" b="textAreaBottom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40" bIns="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4" name="Freeform 1136"/>
          <p:cNvSpPr/>
          <p:nvPr/>
        </p:nvSpPr>
        <p:spPr>
          <a:xfrm>
            <a:off x="7517160" y="3656160"/>
            <a:ext cx="190080" cy="52920"/>
          </a:xfrm>
          <a:custGeom>
            <a:avLst/>
            <a:gdLst>
              <a:gd name="textAreaLeft" fmla="*/ 0 w 190080"/>
              <a:gd name="textAreaRight" fmla="*/ 190440 w 190080"/>
              <a:gd name="textAreaTop" fmla="*/ 0 h 52920"/>
              <a:gd name="textAreaBottom" fmla="*/ 53280 h 5292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80" bIns="82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5" name="Freeform 1137"/>
          <p:cNvSpPr/>
          <p:nvPr/>
        </p:nvSpPr>
        <p:spPr>
          <a:xfrm flipV="1">
            <a:off x="7706880" y="3652200"/>
            <a:ext cx="77400" cy="54720"/>
          </a:xfrm>
          <a:custGeom>
            <a:avLst/>
            <a:gdLst>
              <a:gd name="textAreaLeft" fmla="*/ 0 w 77400"/>
              <a:gd name="textAreaRight" fmla="*/ 77760 w 77400"/>
              <a:gd name="textAreaTop" fmla="*/ 360 h 54720"/>
              <a:gd name="textAreaBottom" fmla="*/ 55440 h 5472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080" bIns="100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06" name="Picture 1140" descr="desktop_computer_stylized_medium"/>
          <p:cNvPicPr/>
          <p:nvPr/>
        </p:nvPicPr>
        <p:blipFill>
          <a:blip r:embed="rId8"/>
          <a:stretch/>
        </p:blipFill>
        <p:spPr>
          <a:xfrm flipH="1">
            <a:off x="7992360" y="3567240"/>
            <a:ext cx="358920" cy="341640"/>
          </a:xfrm>
          <a:prstGeom prst="rect">
            <a:avLst/>
          </a:prstGeom>
          <a:ln w="0">
            <a:noFill/>
          </a:ln>
        </p:spPr>
      </p:pic>
      <p:sp>
        <p:nvSpPr>
          <p:cNvPr id="2907" name="Freeform 1141"/>
          <p:cNvSpPr/>
          <p:nvPr/>
        </p:nvSpPr>
        <p:spPr>
          <a:xfrm flipH="1">
            <a:off x="8145360" y="3600000"/>
            <a:ext cx="169200" cy="156240"/>
          </a:xfrm>
          <a:custGeom>
            <a:avLst/>
            <a:gdLst>
              <a:gd name="textAreaLeft" fmla="*/ 360 w 169200"/>
              <a:gd name="textAreaRight" fmla="*/ 169920 w 169200"/>
              <a:gd name="textAreaTop" fmla="*/ 0 h 156240"/>
              <a:gd name="textAreaBottom" fmla="*/ 156600 h 156240"/>
            </a:gdLst>
            <a:ahLst/>
            <a:rect l="textAreaLeft" t="textAreaTop" r="textAreaRight" b="textAreaBottom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ffffff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08" name="Picture 571" descr="fridge2.png"/>
          <p:cNvPicPr/>
          <p:nvPr/>
        </p:nvPicPr>
        <p:blipFill>
          <a:blip r:embed="rId9"/>
          <a:stretch/>
        </p:blipFill>
        <p:spPr>
          <a:xfrm>
            <a:off x="7903080" y="3385080"/>
            <a:ext cx="189360" cy="336600"/>
          </a:xfrm>
          <a:prstGeom prst="rect">
            <a:avLst/>
          </a:prstGeom>
          <a:ln w="0">
            <a:noFill/>
          </a:ln>
        </p:spPr>
      </p:pic>
      <p:grpSp>
        <p:nvGrpSpPr>
          <p:cNvPr id="2909" name="Group 950"/>
          <p:cNvGrpSpPr/>
          <p:nvPr/>
        </p:nvGrpSpPr>
        <p:grpSpPr>
          <a:xfrm>
            <a:off x="10288800" y="5274000"/>
            <a:ext cx="176760" cy="330480"/>
            <a:chOff x="10288800" y="5274000"/>
            <a:chExt cx="176760" cy="330480"/>
          </a:xfrm>
        </p:grpSpPr>
        <p:sp>
          <p:nvSpPr>
            <p:cNvPr id="2910" name="Freeform 951"/>
            <p:cNvSpPr/>
            <p:nvPr/>
          </p:nvSpPr>
          <p:spPr>
            <a:xfrm>
              <a:off x="10429200" y="5274360"/>
              <a:ext cx="34920" cy="315360"/>
            </a:xfrm>
            <a:custGeom>
              <a:avLst/>
              <a:gdLst>
                <a:gd name="textAreaLeft" fmla="*/ 0 w 34920"/>
                <a:gd name="textAreaRight" fmla="*/ 35280 w 34920"/>
                <a:gd name="textAreaTop" fmla="*/ 0 h 315360"/>
                <a:gd name="textAreaBottom" fmla="*/ 315720 h 31536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11" name="Rectangle 952"/>
            <p:cNvSpPr/>
            <p:nvPr/>
          </p:nvSpPr>
          <p:spPr>
            <a:xfrm>
              <a:off x="10297440" y="5274000"/>
              <a:ext cx="129600" cy="31500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912" name="Freeform 953"/>
            <p:cNvSpPr/>
            <p:nvPr/>
          </p:nvSpPr>
          <p:spPr>
            <a:xfrm>
              <a:off x="10435680" y="5293440"/>
              <a:ext cx="20520" cy="29160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291600"/>
                <a:gd name="textAreaBottom" fmla="*/ 291960 h 29160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13" name="Freeform 954"/>
            <p:cNvSpPr/>
            <p:nvPr/>
          </p:nvSpPr>
          <p:spPr>
            <a:xfrm>
              <a:off x="10431000" y="5441040"/>
              <a:ext cx="32400" cy="2556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14" name="Rectangle 955"/>
            <p:cNvSpPr/>
            <p:nvPr/>
          </p:nvSpPr>
          <p:spPr>
            <a:xfrm>
              <a:off x="10297440" y="531000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2915" name="Group 956"/>
            <p:cNvGrpSpPr/>
            <p:nvPr/>
          </p:nvGrpSpPr>
          <p:grpSpPr>
            <a:xfrm>
              <a:off x="10364400" y="5306760"/>
              <a:ext cx="71640" cy="20520"/>
              <a:chOff x="10364400" y="5306760"/>
              <a:chExt cx="71640" cy="20520"/>
            </a:xfrm>
          </p:grpSpPr>
          <p:sp>
            <p:nvSpPr>
              <p:cNvPr id="2916" name="AutoShape 957"/>
              <p:cNvSpPr/>
              <p:nvPr/>
            </p:nvSpPr>
            <p:spPr>
              <a:xfrm>
                <a:off x="10364400" y="5306760"/>
                <a:ext cx="71640" cy="205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240" bIns="-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2917" name="AutoShape 958"/>
              <p:cNvSpPr/>
              <p:nvPr/>
            </p:nvSpPr>
            <p:spPr>
              <a:xfrm>
                <a:off x="10365840" y="5308920"/>
                <a:ext cx="69120" cy="162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120" bIns="-33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2918" name="Rectangle 959"/>
            <p:cNvSpPr/>
            <p:nvPr/>
          </p:nvSpPr>
          <p:spPr>
            <a:xfrm>
              <a:off x="10298880" y="535572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2919" name="Group 960"/>
            <p:cNvGrpSpPr/>
            <p:nvPr/>
          </p:nvGrpSpPr>
          <p:grpSpPr>
            <a:xfrm>
              <a:off x="10364400" y="5351400"/>
              <a:ext cx="71640" cy="18000"/>
              <a:chOff x="10364400" y="5351400"/>
              <a:chExt cx="71640" cy="18000"/>
            </a:xfrm>
          </p:grpSpPr>
          <p:sp>
            <p:nvSpPr>
              <p:cNvPr id="2920" name="AutoShape 961"/>
              <p:cNvSpPr/>
              <p:nvPr/>
            </p:nvSpPr>
            <p:spPr>
              <a:xfrm>
                <a:off x="10364400" y="5351400"/>
                <a:ext cx="7164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040" bIns="-32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2921" name="AutoShape 962"/>
              <p:cNvSpPr/>
              <p:nvPr/>
            </p:nvSpPr>
            <p:spPr>
              <a:xfrm>
                <a:off x="10365840" y="5353560"/>
                <a:ext cx="69120" cy="14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2922" name="Rectangle 963"/>
            <p:cNvSpPr/>
            <p:nvPr/>
          </p:nvSpPr>
          <p:spPr>
            <a:xfrm>
              <a:off x="10298880" y="540180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923" name="Rectangle 964"/>
            <p:cNvSpPr/>
            <p:nvPr/>
          </p:nvSpPr>
          <p:spPr>
            <a:xfrm>
              <a:off x="10299960" y="544320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2924" name="Group 965"/>
            <p:cNvGrpSpPr/>
            <p:nvPr/>
          </p:nvGrpSpPr>
          <p:grpSpPr>
            <a:xfrm>
              <a:off x="10363320" y="5442120"/>
              <a:ext cx="71640" cy="18360"/>
              <a:chOff x="10363320" y="5442120"/>
              <a:chExt cx="71640" cy="18360"/>
            </a:xfrm>
          </p:grpSpPr>
          <p:sp>
            <p:nvSpPr>
              <p:cNvPr id="2925" name="AutoShape 966"/>
              <p:cNvSpPr/>
              <p:nvPr/>
            </p:nvSpPr>
            <p:spPr>
              <a:xfrm>
                <a:off x="10363320" y="5442120"/>
                <a:ext cx="71640" cy="183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1680" bIns="-31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2926" name="AutoShape 967"/>
              <p:cNvSpPr/>
              <p:nvPr/>
            </p:nvSpPr>
            <p:spPr>
              <a:xfrm>
                <a:off x="10364400" y="5442120"/>
                <a:ext cx="69120" cy="158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480" bIns="-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2927" name="Freeform 968"/>
            <p:cNvSpPr/>
            <p:nvPr/>
          </p:nvSpPr>
          <p:spPr>
            <a:xfrm>
              <a:off x="10431720" y="5401800"/>
              <a:ext cx="32400" cy="2556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2928" name="Group 969"/>
            <p:cNvGrpSpPr/>
            <p:nvPr/>
          </p:nvGrpSpPr>
          <p:grpSpPr>
            <a:xfrm>
              <a:off x="10363320" y="5398200"/>
              <a:ext cx="72720" cy="18000"/>
              <a:chOff x="10363320" y="5398200"/>
              <a:chExt cx="72720" cy="18000"/>
            </a:xfrm>
          </p:grpSpPr>
          <p:sp>
            <p:nvSpPr>
              <p:cNvPr id="2929" name="AutoShape 970"/>
              <p:cNvSpPr/>
              <p:nvPr/>
            </p:nvSpPr>
            <p:spPr>
              <a:xfrm>
                <a:off x="10363320" y="5398200"/>
                <a:ext cx="7272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040" bIns="-32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2930" name="AutoShape 971"/>
              <p:cNvSpPr/>
              <p:nvPr/>
            </p:nvSpPr>
            <p:spPr>
              <a:xfrm>
                <a:off x="10364400" y="5400720"/>
                <a:ext cx="71640" cy="14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2931" name="Rectangle 972"/>
            <p:cNvSpPr/>
            <p:nvPr/>
          </p:nvSpPr>
          <p:spPr>
            <a:xfrm>
              <a:off x="10426320" y="5274000"/>
              <a:ext cx="8280" cy="31500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932" name="Freeform 973"/>
            <p:cNvSpPr/>
            <p:nvPr/>
          </p:nvSpPr>
          <p:spPr>
            <a:xfrm>
              <a:off x="10434600" y="5353920"/>
              <a:ext cx="29160" cy="2916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29160"/>
                <a:gd name="textAreaBottom" fmla="*/ 29520 h 2916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5480" bIns="-154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33" name="Freeform 974"/>
            <p:cNvSpPr/>
            <p:nvPr/>
          </p:nvSpPr>
          <p:spPr>
            <a:xfrm>
              <a:off x="10434960" y="5308560"/>
              <a:ext cx="29880" cy="3276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32760"/>
                <a:gd name="textAreaBottom" fmla="*/ 33120 h 3276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880" bIns="-118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34" name="Oval 975"/>
            <p:cNvSpPr/>
            <p:nvPr/>
          </p:nvSpPr>
          <p:spPr>
            <a:xfrm>
              <a:off x="10459800" y="5575320"/>
              <a:ext cx="5760" cy="1260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6000" bIns="-36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935" name="Freeform 976"/>
            <p:cNvSpPr/>
            <p:nvPr/>
          </p:nvSpPr>
          <p:spPr>
            <a:xfrm>
              <a:off x="10433520" y="5575680"/>
              <a:ext cx="30240" cy="27360"/>
            </a:xfrm>
            <a:custGeom>
              <a:avLst/>
              <a:gdLst>
                <a:gd name="textAreaLeft" fmla="*/ 0 w 30240"/>
                <a:gd name="textAreaRight" fmla="*/ 30600 w 3024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280" bIns="-17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36" name="AutoShape 977"/>
            <p:cNvSpPr/>
            <p:nvPr/>
          </p:nvSpPr>
          <p:spPr>
            <a:xfrm>
              <a:off x="10288800" y="5583960"/>
              <a:ext cx="148320" cy="205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240" bIns="-30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937" name="AutoShape 978"/>
            <p:cNvSpPr/>
            <p:nvPr/>
          </p:nvSpPr>
          <p:spPr>
            <a:xfrm>
              <a:off x="10297440" y="5589360"/>
              <a:ext cx="132120" cy="104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7440" bIns="-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938" name="Oval 979"/>
            <p:cNvSpPr/>
            <p:nvPr/>
          </p:nvSpPr>
          <p:spPr>
            <a:xfrm>
              <a:off x="10310040" y="5543640"/>
              <a:ext cx="19440" cy="19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939" name="Oval 980"/>
            <p:cNvSpPr/>
            <p:nvPr/>
          </p:nvSpPr>
          <p:spPr>
            <a:xfrm>
              <a:off x="10332360" y="5543640"/>
              <a:ext cx="19440" cy="19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0000"/>
                </a:solidFill>
                <a:latin typeface="Arial"/>
                <a:ea typeface="MS PGothic"/>
              </a:endParaRPr>
            </a:p>
          </p:txBody>
        </p:sp>
        <p:sp>
          <p:nvSpPr>
            <p:cNvPr id="2940" name="Oval 981"/>
            <p:cNvSpPr/>
            <p:nvPr/>
          </p:nvSpPr>
          <p:spPr>
            <a:xfrm>
              <a:off x="10353240" y="5543640"/>
              <a:ext cx="19440" cy="19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941" name="Rectangle 982"/>
            <p:cNvSpPr/>
            <p:nvPr/>
          </p:nvSpPr>
          <p:spPr>
            <a:xfrm>
              <a:off x="10404360" y="5468400"/>
              <a:ext cx="9720" cy="10440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</p:grpSp>
      <p:grpSp>
        <p:nvGrpSpPr>
          <p:cNvPr id="2942" name="Group 590"/>
          <p:cNvGrpSpPr/>
          <p:nvPr/>
        </p:nvGrpSpPr>
        <p:grpSpPr>
          <a:xfrm>
            <a:off x="7981200" y="4900320"/>
            <a:ext cx="345240" cy="320040"/>
            <a:chOff x="7981200" y="4900320"/>
            <a:chExt cx="345240" cy="320040"/>
          </a:xfrm>
        </p:grpSpPr>
        <p:pic>
          <p:nvPicPr>
            <p:cNvPr id="2943" name="Picture 591" descr="desktop_computer_stylized_medium"/>
            <p:cNvPicPr/>
            <p:nvPr/>
          </p:nvPicPr>
          <p:blipFill>
            <a:blip r:embed="rId10"/>
            <a:stretch/>
          </p:blipFill>
          <p:spPr>
            <a:xfrm flipH="1">
              <a:off x="7981200" y="490032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44" name="Freeform 592"/>
            <p:cNvSpPr/>
            <p:nvPr/>
          </p:nvSpPr>
          <p:spPr>
            <a:xfrm flipH="1">
              <a:off x="8128440" y="493092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2945" name="Picture 1066" descr="laptop_keyboard"/>
          <p:cNvPicPr/>
          <p:nvPr/>
        </p:nvPicPr>
        <p:blipFill>
          <a:blip r:embed="rId11"/>
          <a:stretch/>
        </p:blipFill>
        <p:spPr>
          <a:xfrm flipH="1" rot="109200">
            <a:off x="9216720" y="6040440"/>
            <a:ext cx="253080" cy="119880"/>
          </a:xfrm>
          <a:prstGeom prst="rect">
            <a:avLst/>
          </a:prstGeom>
          <a:ln w="0">
            <a:noFill/>
          </a:ln>
        </p:spPr>
      </p:pic>
      <p:sp>
        <p:nvSpPr>
          <p:cNvPr id="2946" name="Freeform 1067"/>
          <p:cNvSpPr/>
          <p:nvPr/>
        </p:nvSpPr>
        <p:spPr>
          <a:xfrm>
            <a:off x="9300600" y="5923440"/>
            <a:ext cx="203760" cy="156600"/>
          </a:xfrm>
          <a:custGeom>
            <a:avLst/>
            <a:gdLst>
              <a:gd name="textAreaLeft" fmla="*/ 0 w 203760"/>
              <a:gd name="textAreaRight" fmla="*/ 204120 w 203760"/>
              <a:gd name="textAreaTop" fmla="*/ 0 h 156600"/>
              <a:gd name="textAreaBottom" fmla="*/ 156960 h 156600"/>
            </a:gdLst>
            <a:ahLst/>
            <a:rect l="textAreaLeft" t="textAreaTop" r="textAreaRight" b="textAreaBottom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47" name="Picture 1068" descr="screen"/>
          <p:cNvPicPr/>
          <p:nvPr/>
        </p:nvPicPr>
        <p:blipFill>
          <a:blip r:embed="rId12"/>
          <a:stretch/>
        </p:blipFill>
        <p:spPr>
          <a:xfrm>
            <a:off x="9310680" y="5927400"/>
            <a:ext cx="185040" cy="142560"/>
          </a:xfrm>
          <a:prstGeom prst="rect">
            <a:avLst/>
          </a:prstGeom>
          <a:ln w="0">
            <a:noFill/>
          </a:ln>
        </p:spPr>
      </p:pic>
      <p:sp>
        <p:nvSpPr>
          <p:cNvPr id="2948" name="Freeform 1069"/>
          <p:cNvSpPr/>
          <p:nvPr/>
        </p:nvSpPr>
        <p:spPr>
          <a:xfrm>
            <a:off x="9337680" y="5918760"/>
            <a:ext cx="172440" cy="28800"/>
          </a:xfrm>
          <a:custGeom>
            <a:avLst/>
            <a:gdLst>
              <a:gd name="textAreaLeft" fmla="*/ 0 w 172440"/>
              <a:gd name="textAreaRight" fmla="*/ 172800 w 172440"/>
              <a:gd name="textAreaTop" fmla="*/ 0 h 28800"/>
              <a:gd name="textAreaBottom" fmla="*/ 29160 h 28800"/>
            </a:gdLst>
            <a:ahLst/>
            <a:rect l="textAreaLeft" t="textAreaTop" r="textAreaRight" b="textAreaBottom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5840" bIns="-15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49" name="Freeform 1070"/>
          <p:cNvSpPr/>
          <p:nvPr/>
        </p:nvSpPr>
        <p:spPr>
          <a:xfrm>
            <a:off x="9298800" y="5918760"/>
            <a:ext cx="47520" cy="121320"/>
          </a:xfrm>
          <a:custGeom>
            <a:avLst/>
            <a:gdLst>
              <a:gd name="textAreaLeft" fmla="*/ 0 w 47520"/>
              <a:gd name="textAreaRight" fmla="*/ 47880 w 47520"/>
              <a:gd name="textAreaTop" fmla="*/ 0 h 121320"/>
              <a:gd name="textAreaBottom" fmla="*/ 121680 h 121320"/>
            </a:gdLst>
            <a:ahLst/>
            <a:rect l="textAreaLeft" t="textAreaTop" r="textAreaRight" b="textAreaBottom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0" name="Freeform 1071"/>
          <p:cNvSpPr/>
          <p:nvPr/>
        </p:nvSpPr>
        <p:spPr>
          <a:xfrm>
            <a:off x="9457560" y="5940360"/>
            <a:ext cx="51480" cy="140040"/>
          </a:xfrm>
          <a:custGeom>
            <a:avLst/>
            <a:gdLst>
              <a:gd name="textAreaLeft" fmla="*/ 0 w 51480"/>
              <a:gd name="textAreaRight" fmla="*/ 51840 w 51480"/>
              <a:gd name="textAreaTop" fmla="*/ 0 h 140040"/>
              <a:gd name="textAreaBottom" fmla="*/ 140400 h 140040"/>
            </a:gdLst>
            <a:ahLst/>
            <a:rect l="textAreaLeft" t="textAreaTop" r="textAreaRight" b="textAreaBottom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1" name="Freeform 1072"/>
          <p:cNvSpPr/>
          <p:nvPr/>
        </p:nvSpPr>
        <p:spPr>
          <a:xfrm>
            <a:off x="9298080" y="6033960"/>
            <a:ext cx="189360" cy="47160"/>
          </a:xfrm>
          <a:custGeom>
            <a:avLst/>
            <a:gdLst>
              <a:gd name="textAreaLeft" fmla="*/ 0 w 189360"/>
              <a:gd name="textAreaRight" fmla="*/ 189720 w 189360"/>
              <a:gd name="textAreaTop" fmla="*/ 0 h 47160"/>
              <a:gd name="textAreaBottom" fmla="*/ 47520 h 47160"/>
            </a:gdLst>
            <a:ahLst/>
            <a:rect l="textAreaLeft" t="textAreaTop" r="textAreaRight" b="textAreaBottom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20" bIns="25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2" name="Freeform 1073"/>
          <p:cNvSpPr/>
          <p:nvPr/>
        </p:nvSpPr>
        <p:spPr>
          <a:xfrm>
            <a:off x="9463320" y="5941440"/>
            <a:ext cx="48240" cy="140760"/>
          </a:xfrm>
          <a:custGeom>
            <a:avLst/>
            <a:gdLst>
              <a:gd name="textAreaLeft" fmla="*/ 0 w 48240"/>
              <a:gd name="textAreaRight" fmla="*/ 48600 w 48240"/>
              <a:gd name="textAreaTop" fmla="*/ 0 h 140760"/>
              <a:gd name="textAreaBottom" fmla="*/ 141120 h 140760"/>
            </a:gdLst>
            <a:ahLst/>
            <a:rect l="textAreaLeft" t="textAreaTop" r="textAreaRight" b="textAreaBottom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3" name="Freeform 1074"/>
          <p:cNvSpPr/>
          <p:nvPr/>
        </p:nvSpPr>
        <p:spPr>
          <a:xfrm>
            <a:off x="9298440" y="6040440"/>
            <a:ext cx="168480" cy="46440"/>
          </a:xfrm>
          <a:custGeom>
            <a:avLst/>
            <a:gdLst>
              <a:gd name="textAreaLeft" fmla="*/ 0 w 168480"/>
              <a:gd name="textAreaRight" fmla="*/ 168840 w 168480"/>
              <a:gd name="textAreaTop" fmla="*/ 0 h 46440"/>
              <a:gd name="textAreaBottom" fmla="*/ 46800 h 46440"/>
            </a:gdLst>
            <a:ahLst/>
            <a:rect l="textAreaLeft" t="textAreaTop" r="textAreaRight" b="textAreaBottom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00" bIns="1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954" name="Group 1075"/>
          <p:cNvGrpSpPr/>
          <p:nvPr/>
        </p:nvGrpSpPr>
        <p:grpSpPr>
          <a:xfrm>
            <a:off x="9295560" y="6090480"/>
            <a:ext cx="56880" cy="27360"/>
            <a:chOff x="9295560" y="6090480"/>
            <a:chExt cx="56880" cy="27360"/>
          </a:xfrm>
        </p:grpSpPr>
        <p:sp>
          <p:nvSpPr>
            <p:cNvPr id="2955" name="Freeform 1076"/>
            <p:cNvSpPr/>
            <p:nvPr/>
          </p:nvSpPr>
          <p:spPr>
            <a:xfrm>
              <a:off x="9295560" y="6090480"/>
              <a:ext cx="56880" cy="2736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280" bIns="-17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56" name="Freeform 1077"/>
            <p:cNvSpPr/>
            <p:nvPr/>
          </p:nvSpPr>
          <p:spPr>
            <a:xfrm>
              <a:off x="9296640" y="6090840"/>
              <a:ext cx="55080" cy="25920"/>
            </a:xfrm>
            <a:custGeom>
              <a:avLst/>
              <a:gdLst>
                <a:gd name="textAreaLeft" fmla="*/ 0 w 55080"/>
                <a:gd name="textAreaRight" fmla="*/ 55440 w 55080"/>
                <a:gd name="textAreaTop" fmla="*/ 0 h 25920"/>
                <a:gd name="textAreaBottom" fmla="*/ 26280 h 25920"/>
              </a:gdLst>
              <a:ahLst/>
              <a:rect l="textAreaLeft" t="textAreaTop" r="textAreaRight" b="textAreaBottom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720" bIns="-18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57" name="Freeform 1078"/>
            <p:cNvSpPr/>
            <p:nvPr/>
          </p:nvSpPr>
          <p:spPr>
            <a:xfrm>
              <a:off x="9300960" y="6101280"/>
              <a:ext cx="19440" cy="8280"/>
            </a:xfrm>
            <a:custGeom>
              <a:avLst/>
              <a:gdLst>
                <a:gd name="textAreaLeft" fmla="*/ 0 w 19440"/>
                <a:gd name="textAreaRight" fmla="*/ 19800 w 1944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6360" bIns="-36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58" name="Freeform 1079"/>
            <p:cNvSpPr/>
            <p:nvPr/>
          </p:nvSpPr>
          <p:spPr>
            <a:xfrm>
              <a:off x="9300240" y="6105240"/>
              <a:ext cx="14400" cy="5040"/>
            </a:xfrm>
            <a:custGeom>
              <a:avLst/>
              <a:gdLst>
                <a:gd name="textAreaLeft" fmla="*/ 0 w 14400"/>
                <a:gd name="textAreaRight" fmla="*/ 14760 w 144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600" bIns="-396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59" name="Freeform 1080"/>
            <p:cNvSpPr/>
            <p:nvPr/>
          </p:nvSpPr>
          <p:spPr>
            <a:xfrm>
              <a:off x="9316800" y="6106680"/>
              <a:ext cx="19440" cy="8280"/>
            </a:xfrm>
            <a:custGeom>
              <a:avLst/>
              <a:gdLst>
                <a:gd name="textAreaLeft" fmla="*/ 0 w 19440"/>
                <a:gd name="textAreaRight" fmla="*/ 19800 w 1944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6360" bIns="-36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60" name="Freeform 1081"/>
            <p:cNvSpPr/>
            <p:nvPr/>
          </p:nvSpPr>
          <p:spPr>
            <a:xfrm>
              <a:off x="9316080" y="6110640"/>
              <a:ext cx="14400" cy="5040"/>
            </a:xfrm>
            <a:custGeom>
              <a:avLst/>
              <a:gdLst>
                <a:gd name="textAreaLeft" fmla="*/ 0 w 14400"/>
                <a:gd name="textAreaRight" fmla="*/ 14760 w 144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600" bIns="-396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2961" name="Freeform 1082"/>
          <p:cNvSpPr/>
          <p:nvPr/>
        </p:nvSpPr>
        <p:spPr>
          <a:xfrm>
            <a:off x="9393480" y="6094440"/>
            <a:ext cx="69120" cy="60840"/>
          </a:xfrm>
          <a:custGeom>
            <a:avLst/>
            <a:gdLst>
              <a:gd name="textAreaLeft" fmla="*/ 0 w 69120"/>
              <a:gd name="textAreaRight" fmla="*/ 69480 w 69120"/>
              <a:gd name="textAreaTop" fmla="*/ 0 h 60840"/>
              <a:gd name="textAreaBottom" fmla="*/ 61200 h 60840"/>
            </a:gdLst>
            <a:ahLst/>
            <a:rect l="textAreaLeft" t="textAreaTop" r="textAreaRight" b="textAreaBottom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6200" bIns="162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62" name="Freeform 1083"/>
          <p:cNvSpPr/>
          <p:nvPr/>
        </p:nvSpPr>
        <p:spPr>
          <a:xfrm>
            <a:off x="9216720" y="6099480"/>
            <a:ext cx="177120" cy="55440"/>
          </a:xfrm>
          <a:custGeom>
            <a:avLst/>
            <a:gdLst>
              <a:gd name="textAreaLeft" fmla="*/ 0 w 177120"/>
              <a:gd name="textAreaRight" fmla="*/ 177480 w 177120"/>
              <a:gd name="textAreaTop" fmla="*/ 0 h 55440"/>
              <a:gd name="textAreaBottom" fmla="*/ 55800 h 5544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800" bIns="10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63" name="Freeform 1084"/>
          <p:cNvSpPr/>
          <p:nvPr/>
        </p:nvSpPr>
        <p:spPr>
          <a:xfrm>
            <a:off x="9216720" y="6089040"/>
            <a:ext cx="1440" cy="10800"/>
          </a:xfrm>
          <a:custGeom>
            <a:avLst/>
            <a:gdLst>
              <a:gd name="textAreaLeft" fmla="*/ 0 w 1440"/>
              <a:gd name="textAreaRight" fmla="*/ 1800 w 1440"/>
              <a:gd name="textAreaTop" fmla="*/ 0 h 10800"/>
              <a:gd name="textAreaBottom" fmla="*/ 11160 h 10800"/>
            </a:gdLst>
            <a:ahLst/>
            <a:rect l="textAreaLeft" t="textAreaTop" r="textAreaRight" b="textAreaBottom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3840" bIns="-33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64" name="Freeform 1085"/>
          <p:cNvSpPr/>
          <p:nvPr/>
        </p:nvSpPr>
        <p:spPr>
          <a:xfrm>
            <a:off x="9217080" y="6043320"/>
            <a:ext cx="82080" cy="46440"/>
          </a:xfrm>
          <a:custGeom>
            <a:avLst/>
            <a:gdLst>
              <a:gd name="textAreaLeft" fmla="*/ 0 w 82080"/>
              <a:gd name="textAreaRight" fmla="*/ 82440 w 82080"/>
              <a:gd name="textAreaTop" fmla="*/ 0 h 46440"/>
              <a:gd name="textAreaBottom" fmla="*/ 46800 h 46440"/>
            </a:gdLst>
            <a:ahLst/>
            <a:rect l="textAreaLeft" t="textAreaTop" r="textAreaRight" b="textAreaBottom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00" bIns="1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65" name="Freeform 1086"/>
          <p:cNvSpPr/>
          <p:nvPr/>
        </p:nvSpPr>
        <p:spPr>
          <a:xfrm>
            <a:off x="9222480" y="6091560"/>
            <a:ext cx="167760" cy="53280"/>
          </a:xfrm>
          <a:custGeom>
            <a:avLst/>
            <a:gdLst>
              <a:gd name="textAreaLeft" fmla="*/ 0 w 167760"/>
              <a:gd name="textAreaRight" fmla="*/ 168120 w 167760"/>
              <a:gd name="textAreaTop" fmla="*/ 0 h 53280"/>
              <a:gd name="textAreaBottom" fmla="*/ 53640 h 5328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640" bIns="86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66" name="Freeform 1087"/>
          <p:cNvSpPr/>
          <p:nvPr/>
        </p:nvSpPr>
        <p:spPr>
          <a:xfrm flipV="1">
            <a:off x="9390600" y="6087240"/>
            <a:ext cx="68400" cy="55080"/>
          </a:xfrm>
          <a:custGeom>
            <a:avLst/>
            <a:gdLst>
              <a:gd name="textAreaLeft" fmla="*/ 0 w 68400"/>
              <a:gd name="textAreaRight" fmla="*/ 68760 w 68400"/>
              <a:gd name="textAreaTop" fmla="*/ -360 h 55080"/>
              <a:gd name="textAreaBottom" fmla="*/ 55080 h 5508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440" bIns="10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967" name="Group 590"/>
          <p:cNvGrpSpPr/>
          <p:nvPr/>
        </p:nvGrpSpPr>
        <p:grpSpPr>
          <a:xfrm>
            <a:off x="8154360" y="5504760"/>
            <a:ext cx="345240" cy="320040"/>
            <a:chOff x="8154360" y="5504760"/>
            <a:chExt cx="345240" cy="320040"/>
          </a:xfrm>
        </p:grpSpPr>
        <p:pic>
          <p:nvPicPr>
            <p:cNvPr id="2968" name="Picture 591" descr="desktop_computer_stylized_medium"/>
            <p:cNvPicPr/>
            <p:nvPr/>
          </p:nvPicPr>
          <p:blipFill>
            <a:blip r:embed="rId13"/>
            <a:stretch/>
          </p:blipFill>
          <p:spPr>
            <a:xfrm flipH="1">
              <a:off x="8154360" y="550476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69" name="Freeform 592"/>
            <p:cNvSpPr/>
            <p:nvPr/>
          </p:nvSpPr>
          <p:spPr>
            <a:xfrm flipH="1">
              <a:off x="8301240" y="553536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2970" name="Group 590"/>
          <p:cNvGrpSpPr/>
          <p:nvPr/>
        </p:nvGrpSpPr>
        <p:grpSpPr>
          <a:xfrm>
            <a:off x="8552520" y="5526000"/>
            <a:ext cx="345240" cy="320040"/>
            <a:chOff x="8552520" y="5526000"/>
            <a:chExt cx="345240" cy="320040"/>
          </a:xfrm>
        </p:grpSpPr>
        <p:pic>
          <p:nvPicPr>
            <p:cNvPr id="2971" name="Picture 591" descr="desktop_computer_stylized_medium"/>
            <p:cNvPicPr/>
            <p:nvPr/>
          </p:nvPicPr>
          <p:blipFill>
            <a:blip r:embed="rId14"/>
            <a:stretch/>
          </p:blipFill>
          <p:spPr>
            <a:xfrm flipH="1">
              <a:off x="8552520" y="552600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72" name="Freeform 592"/>
            <p:cNvSpPr/>
            <p:nvPr/>
          </p:nvSpPr>
          <p:spPr>
            <a:xfrm flipH="1">
              <a:off x="8699400" y="555696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2973" name="Picture 1066" descr="laptop_keyboard"/>
          <p:cNvPicPr/>
          <p:nvPr/>
        </p:nvPicPr>
        <p:blipFill>
          <a:blip r:embed="rId15"/>
          <a:stretch/>
        </p:blipFill>
        <p:spPr>
          <a:xfrm flipH="1" rot="109200">
            <a:off x="9550080" y="5949360"/>
            <a:ext cx="260640" cy="98640"/>
          </a:xfrm>
          <a:prstGeom prst="rect">
            <a:avLst/>
          </a:prstGeom>
          <a:ln w="0">
            <a:noFill/>
          </a:ln>
        </p:spPr>
      </p:pic>
      <p:sp>
        <p:nvSpPr>
          <p:cNvPr id="2974" name="Freeform 1067"/>
          <p:cNvSpPr/>
          <p:nvPr/>
        </p:nvSpPr>
        <p:spPr>
          <a:xfrm>
            <a:off x="9636480" y="5853240"/>
            <a:ext cx="209520" cy="128880"/>
          </a:xfrm>
          <a:custGeom>
            <a:avLst/>
            <a:gdLst>
              <a:gd name="textAreaLeft" fmla="*/ 0 w 209520"/>
              <a:gd name="textAreaRight" fmla="*/ 209880 w 209520"/>
              <a:gd name="textAreaTop" fmla="*/ 0 h 128880"/>
              <a:gd name="textAreaBottom" fmla="*/ 129240 h 128880"/>
            </a:gdLst>
            <a:ahLst/>
            <a:rect l="textAreaLeft" t="textAreaTop" r="textAreaRight" b="textAreaBottom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75" name="Picture 1068" descr="screen"/>
          <p:cNvPicPr/>
          <p:nvPr/>
        </p:nvPicPr>
        <p:blipFill>
          <a:blip r:embed="rId16"/>
          <a:stretch/>
        </p:blipFill>
        <p:spPr>
          <a:xfrm>
            <a:off x="9646920" y="5856480"/>
            <a:ext cx="190440" cy="117360"/>
          </a:xfrm>
          <a:prstGeom prst="rect">
            <a:avLst/>
          </a:prstGeom>
          <a:ln w="0">
            <a:noFill/>
          </a:ln>
        </p:spPr>
      </p:pic>
      <p:sp>
        <p:nvSpPr>
          <p:cNvPr id="2976" name="Freeform 1069"/>
          <p:cNvSpPr/>
          <p:nvPr/>
        </p:nvSpPr>
        <p:spPr>
          <a:xfrm>
            <a:off x="9674640" y="5849640"/>
            <a:ext cx="177480" cy="23760"/>
          </a:xfrm>
          <a:custGeom>
            <a:avLst/>
            <a:gdLst>
              <a:gd name="textAreaLeft" fmla="*/ 0 w 177480"/>
              <a:gd name="textAreaRight" fmla="*/ 177840 w 177480"/>
              <a:gd name="textAreaTop" fmla="*/ 0 h 23760"/>
              <a:gd name="textAreaBottom" fmla="*/ 24120 h 23760"/>
            </a:gdLst>
            <a:ahLst/>
            <a:rect l="textAreaLeft" t="textAreaTop" r="textAreaRight" b="textAreaBottom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0880" bIns="-208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7" name="Freeform 1070"/>
          <p:cNvSpPr/>
          <p:nvPr/>
        </p:nvSpPr>
        <p:spPr>
          <a:xfrm>
            <a:off x="9634680" y="5849280"/>
            <a:ext cx="48960" cy="99720"/>
          </a:xfrm>
          <a:custGeom>
            <a:avLst/>
            <a:gdLst>
              <a:gd name="textAreaLeft" fmla="*/ 0 w 48960"/>
              <a:gd name="textAreaRight" fmla="*/ 49320 w 48960"/>
              <a:gd name="textAreaTop" fmla="*/ 0 h 99720"/>
              <a:gd name="textAreaBottom" fmla="*/ 100080 h 99720"/>
            </a:gdLst>
            <a:ahLst/>
            <a:rect l="textAreaLeft" t="textAreaTop" r="textAreaRight" b="textAreaBottom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8" name="Freeform 1071"/>
          <p:cNvSpPr/>
          <p:nvPr/>
        </p:nvSpPr>
        <p:spPr>
          <a:xfrm>
            <a:off x="9798120" y="5867280"/>
            <a:ext cx="52920" cy="115200"/>
          </a:xfrm>
          <a:custGeom>
            <a:avLst/>
            <a:gdLst>
              <a:gd name="textAreaLeft" fmla="*/ 0 w 52920"/>
              <a:gd name="textAreaRight" fmla="*/ 53280 w 52920"/>
              <a:gd name="textAreaTop" fmla="*/ 0 h 115200"/>
              <a:gd name="textAreaBottom" fmla="*/ 115560 h 115200"/>
            </a:gdLst>
            <a:ahLst/>
            <a:rect l="textAreaLeft" t="textAreaTop" r="textAreaRight" b="textAreaBottom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9" name="Freeform 1072"/>
          <p:cNvSpPr/>
          <p:nvPr/>
        </p:nvSpPr>
        <p:spPr>
          <a:xfrm>
            <a:off x="9633960" y="5944320"/>
            <a:ext cx="194760" cy="38520"/>
          </a:xfrm>
          <a:custGeom>
            <a:avLst/>
            <a:gdLst>
              <a:gd name="textAreaLeft" fmla="*/ 0 w 194760"/>
              <a:gd name="textAreaRight" fmla="*/ 195120 w 194760"/>
              <a:gd name="textAreaTop" fmla="*/ 0 h 38520"/>
              <a:gd name="textAreaBottom" fmla="*/ 38880 h 38520"/>
            </a:gdLst>
            <a:ahLst/>
            <a:rect l="textAreaLeft" t="textAreaTop" r="textAreaRight" b="textAreaBottom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6120" bIns="-61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0" name="Freeform 1073"/>
          <p:cNvSpPr/>
          <p:nvPr/>
        </p:nvSpPr>
        <p:spPr>
          <a:xfrm>
            <a:off x="9804240" y="5868360"/>
            <a:ext cx="49680" cy="115560"/>
          </a:xfrm>
          <a:custGeom>
            <a:avLst/>
            <a:gdLst>
              <a:gd name="textAreaLeft" fmla="*/ 0 w 49680"/>
              <a:gd name="textAreaRight" fmla="*/ 50040 w 49680"/>
              <a:gd name="textAreaTop" fmla="*/ 0 h 115560"/>
              <a:gd name="textAreaBottom" fmla="*/ 115920 h 115560"/>
            </a:gdLst>
            <a:ahLst/>
            <a:rect l="textAreaLeft" t="textAreaTop" r="textAreaRight" b="textAreaBottom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1" name="Freeform 1074"/>
          <p:cNvSpPr/>
          <p:nvPr/>
        </p:nvSpPr>
        <p:spPr>
          <a:xfrm>
            <a:off x="9634320" y="5949720"/>
            <a:ext cx="173160" cy="38160"/>
          </a:xfrm>
          <a:custGeom>
            <a:avLst/>
            <a:gdLst>
              <a:gd name="textAreaLeft" fmla="*/ 0 w 173160"/>
              <a:gd name="textAreaRight" fmla="*/ 173520 w 173160"/>
              <a:gd name="textAreaTop" fmla="*/ 0 h 38160"/>
              <a:gd name="textAreaBottom" fmla="*/ 38520 h 38160"/>
            </a:gdLst>
            <a:ahLst/>
            <a:rect l="textAreaLeft" t="textAreaTop" r="textAreaRight" b="textAreaBottom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6480" bIns="-64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982" name="Group 1075"/>
          <p:cNvGrpSpPr/>
          <p:nvPr/>
        </p:nvGrpSpPr>
        <p:grpSpPr>
          <a:xfrm>
            <a:off x="9631440" y="5990760"/>
            <a:ext cx="58680" cy="22680"/>
            <a:chOff x="9631440" y="5990760"/>
            <a:chExt cx="58680" cy="22680"/>
          </a:xfrm>
        </p:grpSpPr>
        <p:sp>
          <p:nvSpPr>
            <p:cNvPr id="2983" name="Freeform 1076"/>
            <p:cNvSpPr/>
            <p:nvPr/>
          </p:nvSpPr>
          <p:spPr>
            <a:xfrm>
              <a:off x="9631440" y="5990760"/>
              <a:ext cx="58680" cy="22680"/>
            </a:xfrm>
            <a:custGeom>
              <a:avLst/>
              <a:gdLst>
                <a:gd name="textAreaLeft" fmla="*/ 0 w 58680"/>
                <a:gd name="textAreaRight" fmla="*/ 59040 w 58680"/>
                <a:gd name="textAreaTop" fmla="*/ 0 h 22680"/>
                <a:gd name="textAreaBottom" fmla="*/ 23040 h 22680"/>
              </a:gdLst>
              <a:ahLst/>
              <a:rect l="textAreaLeft" t="textAreaTop" r="textAreaRight" b="textAreaBottom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1960" bIns="-219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84" name="Freeform 1077"/>
            <p:cNvSpPr/>
            <p:nvPr/>
          </p:nvSpPr>
          <p:spPr>
            <a:xfrm>
              <a:off x="9632520" y="5991120"/>
              <a:ext cx="56520" cy="21240"/>
            </a:xfrm>
            <a:custGeom>
              <a:avLst/>
              <a:gdLst>
                <a:gd name="textAreaLeft" fmla="*/ 0 w 56520"/>
                <a:gd name="textAreaRight" fmla="*/ 56880 w 56520"/>
                <a:gd name="textAreaTop" fmla="*/ 0 h 21240"/>
                <a:gd name="textAreaBottom" fmla="*/ 21600 h 21240"/>
              </a:gdLst>
              <a:ahLst/>
              <a:rect l="textAreaLeft" t="textAreaTop" r="textAreaRight" b="textAreaBottom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3400" bIns="-234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85" name="Freeform 1078"/>
            <p:cNvSpPr/>
            <p:nvPr/>
          </p:nvSpPr>
          <p:spPr>
            <a:xfrm>
              <a:off x="9636840" y="5999760"/>
              <a:ext cx="19800" cy="648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86" name="Freeform 1079"/>
            <p:cNvSpPr/>
            <p:nvPr/>
          </p:nvSpPr>
          <p:spPr>
            <a:xfrm>
              <a:off x="9636120" y="6003000"/>
              <a:ext cx="14760" cy="396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0680" bIns="-406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87" name="Freeform 1080"/>
            <p:cNvSpPr/>
            <p:nvPr/>
          </p:nvSpPr>
          <p:spPr>
            <a:xfrm>
              <a:off x="9653400" y="6004080"/>
              <a:ext cx="19800" cy="684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7800" bIns="-378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88" name="Freeform 1081"/>
            <p:cNvSpPr/>
            <p:nvPr/>
          </p:nvSpPr>
          <p:spPr>
            <a:xfrm>
              <a:off x="9652680" y="6007680"/>
              <a:ext cx="14760" cy="396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0680" bIns="-406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2989" name="Freeform 1082"/>
          <p:cNvSpPr/>
          <p:nvPr/>
        </p:nvSpPr>
        <p:spPr>
          <a:xfrm>
            <a:off x="9732240" y="5994000"/>
            <a:ext cx="70920" cy="50040"/>
          </a:xfrm>
          <a:custGeom>
            <a:avLst/>
            <a:gdLst>
              <a:gd name="textAreaLeft" fmla="*/ 0 w 70920"/>
              <a:gd name="textAreaRight" fmla="*/ 71280 w 70920"/>
              <a:gd name="textAreaTop" fmla="*/ 0 h 50040"/>
              <a:gd name="textAreaBottom" fmla="*/ 50400 h 50040"/>
            </a:gdLst>
            <a:ahLst/>
            <a:rect l="textAreaLeft" t="textAreaTop" r="textAreaRight" b="textAreaBottom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" bIns="54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90" name="Freeform 1083"/>
          <p:cNvSpPr/>
          <p:nvPr/>
        </p:nvSpPr>
        <p:spPr>
          <a:xfrm>
            <a:off x="9550080" y="5998320"/>
            <a:ext cx="182160" cy="45360"/>
          </a:xfrm>
          <a:custGeom>
            <a:avLst/>
            <a:gdLst>
              <a:gd name="textAreaLeft" fmla="*/ 0 w 182160"/>
              <a:gd name="textAreaRight" fmla="*/ 182520 w 182160"/>
              <a:gd name="textAreaTop" fmla="*/ 0 h 45360"/>
              <a:gd name="textAreaBottom" fmla="*/ 45720 h 4536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20" bIns="7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91" name="Freeform 1084"/>
          <p:cNvSpPr/>
          <p:nvPr/>
        </p:nvSpPr>
        <p:spPr>
          <a:xfrm>
            <a:off x="9550440" y="5989680"/>
            <a:ext cx="1440" cy="9000"/>
          </a:xfrm>
          <a:custGeom>
            <a:avLst/>
            <a:gdLst>
              <a:gd name="textAreaLeft" fmla="*/ 0 w 1440"/>
              <a:gd name="textAreaRight" fmla="*/ 1800 w 1440"/>
              <a:gd name="textAreaTop" fmla="*/ 0 h 9000"/>
              <a:gd name="textAreaBottom" fmla="*/ 9360 h 9000"/>
            </a:gdLst>
            <a:ahLst/>
            <a:rect l="textAreaLeft" t="textAreaTop" r="textAreaRight" b="textAreaBottom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5640" bIns="-356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92" name="Freeform 1085"/>
          <p:cNvSpPr/>
          <p:nvPr/>
        </p:nvSpPr>
        <p:spPr>
          <a:xfrm>
            <a:off x="9550440" y="5951880"/>
            <a:ext cx="84600" cy="38160"/>
          </a:xfrm>
          <a:custGeom>
            <a:avLst/>
            <a:gdLst>
              <a:gd name="textAreaLeft" fmla="*/ 0 w 84600"/>
              <a:gd name="textAreaRight" fmla="*/ 84960 w 84600"/>
              <a:gd name="textAreaTop" fmla="*/ 0 h 38160"/>
              <a:gd name="textAreaBottom" fmla="*/ 38520 h 38160"/>
            </a:gdLst>
            <a:ahLst/>
            <a:rect l="textAreaLeft" t="textAreaTop" r="textAreaRight" b="textAreaBottom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6480" bIns="-64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93" name="Freeform 1086"/>
          <p:cNvSpPr/>
          <p:nvPr/>
        </p:nvSpPr>
        <p:spPr>
          <a:xfrm>
            <a:off x="9556200" y="5991840"/>
            <a:ext cx="172800" cy="43920"/>
          </a:xfrm>
          <a:custGeom>
            <a:avLst/>
            <a:gdLst>
              <a:gd name="textAreaLeft" fmla="*/ 0 w 172800"/>
              <a:gd name="textAreaRight" fmla="*/ 173160 w 172800"/>
              <a:gd name="textAreaTop" fmla="*/ 0 h 43920"/>
              <a:gd name="textAreaBottom" fmla="*/ 44280 h 4392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720" bIns="-7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94" name="Freeform 1087"/>
          <p:cNvSpPr/>
          <p:nvPr/>
        </p:nvSpPr>
        <p:spPr>
          <a:xfrm flipV="1">
            <a:off x="9729000" y="5988600"/>
            <a:ext cx="70200" cy="45360"/>
          </a:xfrm>
          <a:custGeom>
            <a:avLst/>
            <a:gdLst>
              <a:gd name="textAreaLeft" fmla="*/ 0 w 70200"/>
              <a:gd name="textAreaRight" fmla="*/ 70560 w 70200"/>
              <a:gd name="textAreaTop" fmla="*/ 360 h 45360"/>
              <a:gd name="textAreaBottom" fmla="*/ 46080 h 4536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20" bIns="7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995" name="Group 983"/>
          <p:cNvGrpSpPr/>
          <p:nvPr/>
        </p:nvGrpSpPr>
        <p:grpSpPr>
          <a:xfrm>
            <a:off x="10017720" y="5636520"/>
            <a:ext cx="171360" cy="348480"/>
            <a:chOff x="10017720" y="5636520"/>
            <a:chExt cx="171360" cy="348480"/>
          </a:xfrm>
        </p:grpSpPr>
        <p:sp>
          <p:nvSpPr>
            <p:cNvPr id="2996" name="Freeform 984"/>
            <p:cNvSpPr/>
            <p:nvPr/>
          </p:nvSpPr>
          <p:spPr>
            <a:xfrm>
              <a:off x="10153440" y="5636880"/>
              <a:ext cx="33840" cy="332640"/>
            </a:xfrm>
            <a:custGeom>
              <a:avLst/>
              <a:gdLst>
                <a:gd name="textAreaLeft" fmla="*/ 0 w 33840"/>
                <a:gd name="textAreaRight" fmla="*/ 34200 w 33840"/>
                <a:gd name="textAreaTop" fmla="*/ 0 h 332640"/>
                <a:gd name="textAreaBottom" fmla="*/ 333000 h 33264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97" name="Rectangle 985"/>
            <p:cNvSpPr/>
            <p:nvPr/>
          </p:nvSpPr>
          <p:spPr>
            <a:xfrm>
              <a:off x="10026360" y="5636520"/>
              <a:ext cx="125640" cy="332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2998" name="Freeform 986"/>
            <p:cNvSpPr/>
            <p:nvPr/>
          </p:nvSpPr>
          <p:spPr>
            <a:xfrm>
              <a:off x="10159920" y="5657040"/>
              <a:ext cx="19800" cy="30780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307800"/>
                <a:gd name="textAreaBottom" fmla="*/ 308160 h 30780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99" name="Freeform 987"/>
            <p:cNvSpPr/>
            <p:nvPr/>
          </p:nvSpPr>
          <p:spPr>
            <a:xfrm>
              <a:off x="10155600" y="5812920"/>
              <a:ext cx="31320" cy="2700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27000"/>
                <a:gd name="textAreaBottom" fmla="*/ 27360 h 2700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640" bIns="-176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000" name="Rectangle 988"/>
            <p:cNvSpPr/>
            <p:nvPr/>
          </p:nvSpPr>
          <p:spPr>
            <a:xfrm>
              <a:off x="10026360" y="567432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3001" name="Group 989"/>
            <p:cNvGrpSpPr/>
            <p:nvPr/>
          </p:nvGrpSpPr>
          <p:grpSpPr>
            <a:xfrm>
              <a:off x="10091160" y="5670720"/>
              <a:ext cx="69120" cy="21600"/>
              <a:chOff x="10091160" y="5670720"/>
              <a:chExt cx="69120" cy="21600"/>
            </a:xfrm>
          </p:grpSpPr>
          <p:sp>
            <p:nvSpPr>
              <p:cNvPr id="3002" name="AutoShape 990"/>
              <p:cNvSpPr/>
              <p:nvPr/>
            </p:nvSpPr>
            <p:spPr>
              <a:xfrm>
                <a:off x="10091160" y="5670720"/>
                <a:ext cx="69120" cy="216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9160" bIns="-29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3003" name="AutoShape 991"/>
              <p:cNvSpPr/>
              <p:nvPr/>
            </p:nvSpPr>
            <p:spPr>
              <a:xfrm>
                <a:off x="10092240" y="5673240"/>
                <a:ext cx="66600" cy="16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120" bIns="-33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3004" name="Rectangle 992"/>
            <p:cNvSpPr/>
            <p:nvPr/>
          </p:nvSpPr>
          <p:spPr>
            <a:xfrm>
              <a:off x="10027440" y="572292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3005" name="Group 993"/>
            <p:cNvGrpSpPr/>
            <p:nvPr/>
          </p:nvGrpSpPr>
          <p:grpSpPr>
            <a:xfrm>
              <a:off x="10091160" y="5718240"/>
              <a:ext cx="69120" cy="19080"/>
              <a:chOff x="10091160" y="5718240"/>
              <a:chExt cx="69120" cy="19080"/>
            </a:xfrm>
          </p:grpSpPr>
          <p:sp>
            <p:nvSpPr>
              <p:cNvPr id="3006" name="AutoShape 994"/>
              <p:cNvSpPr/>
              <p:nvPr/>
            </p:nvSpPr>
            <p:spPr>
              <a:xfrm>
                <a:off x="10091160" y="5718240"/>
                <a:ext cx="69120" cy="19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3007" name="AutoShape 995"/>
              <p:cNvSpPr/>
              <p:nvPr/>
            </p:nvSpPr>
            <p:spPr>
              <a:xfrm>
                <a:off x="10092240" y="5720400"/>
                <a:ext cx="66600" cy="14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3008" name="Rectangle 996"/>
            <p:cNvSpPr/>
            <p:nvPr/>
          </p:nvSpPr>
          <p:spPr>
            <a:xfrm>
              <a:off x="10027440" y="577116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009" name="Rectangle 997"/>
            <p:cNvSpPr/>
            <p:nvPr/>
          </p:nvSpPr>
          <p:spPr>
            <a:xfrm>
              <a:off x="10028880" y="581508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3010" name="Group 998"/>
            <p:cNvGrpSpPr/>
            <p:nvPr/>
          </p:nvGrpSpPr>
          <p:grpSpPr>
            <a:xfrm>
              <a:off x="10089720" y="5813640"/>
              <a:ext cx="69120" cy="19080"/>
              <a:chOff x="10089720" y="5813640"/>
              <a:chExt cx="69120" cy="19080"/>
            </a:xfrm>
          </p:grpSpPr>
          <p:sp>
            <p:nvSpPr>
              <p:cNvPr id="3011" name="AutoShape 999"/>
              <p:cNvSpPr/>
              <p:nvPr/>
            </p:nvSpPr>
            <p:spPr>
              <a:xfrm>
                <a:off x="10089720" y="5813640"/>
                <a:ext cx="69120" cy="19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3012" name="AutoShape 1000"/>
              <p:cNvSpPr/>
              <p:nvPr/>
            </p:nvSpPr>
            <p:spPr>
              <a:xfrm>
                <a:off x="10091160" y="5813640"/>
                <a:ext cx="66600" cy="16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120" bIns="-33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3013" name="Freeform 1001"/>
            <p:cNvSpPr/>
            <p:nvPr/>
          </p:nvSpPr>
          <p:spPr>
            <a:xfrm>
              <a:off x="10155960" y="5771160"/>
              <a:ext cx="31320" cy="2700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27000"/>
                <a:gd name="textAreaBottom" fmla="*/ 27360 h 2700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640" bIns="-176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3014" name="Group 1002"/>
            <p:cNvGrpSpPr/>
            <p:nvPr/>
          </p:nvGrpSpPr>
          <p:grpSpPr>
            <a:xfrm>
              <a:off x="10089720" y="5767560"/>
              <a:ext cx="70560" cy="19080"/>
              <a:chOff x="10089720" y="5767560"/>
              <a:chExt cx="70560" cy="19080"/>
            </a:xfrm>
          </p:grpSpPr>
          <p:sp>
            <p:nvSpPr>
              <p:cNvPr id="3015" name="AutoShape 1003"/>
              <p:cNvSpPr/>
              <p:nvPr/>
            </p:nvSpPr>
            <p:spPr>
              <a:xfrm>
                <a:off x="10089720" y="5767560"/>
                <a:ext cx="70200" cy="19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3016" name="AutoShape 1004"/>
              <p:cNvSpPr/>
              <p:nvPr/>
            </p:nvSpPr>
            <p:spPr>
              <a:xfrm>
                <a:off x="10091160" y="5770080"/>
                <a:ext cx="69120" cy="14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3017" name="Rectangle 1005"/>
            <p:cNvSpPr/>
            <p:nvPr/>
          </p:nvSpPr>
          <p:spPr>
            <a:xfrm>
              <a:off x="10150920" y="5636520"/>
              <a:ext cx="7920" cy="33228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018" name="Freeform 1006"/>
            <p:cNvSpPr/>
            <p:nvPr/>
          </p:nvSpPr>
          <p:spPr>
            <a:xfrm>
              <a:off x="10158840" y="5720400"/>
              <a:ext cx="28080" cy="3060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4040" bIns="-140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019" name="Freeform 1007"/>
            <p:cNvSpPr/>
            <p:nvPr/>
          </p:nvSpPr>
          <p:spPr>
            <a:xfrm>
              <a:off x="10159200" y="5672880"/>
              <a:ext cx="29160" cy="3456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34560"/>
                <a:gd name="textAreaBottom" fmla="*/ 34920 h 3456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080" bIns="-10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020" name="Oval 1008"/>
            <p:cNvSpPr/>
            <p:nvPr/>
          </p:nvSpPr>
          <p:spPr>
            <a:xfrm>
              <a:off x="10183320" y="5954040"/>
              <a:ext cx="5760" cy="133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5280" bIns="-35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021" name="Freeform 1009"/>
            <p:cNvSpPr/>
            <p:nvPr/>
          </p:nvSpPr>
          <p:spPr>
            <a:xfrm>
              <a:off x="10157760" y="5954760"/>
              <a:ext cx="29160" cy="2880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28800"/>
                <a:gd name="textAreaBottom" fmla="*/ 29160 h 2880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5840" bIns="-158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022" name="AutoShape 1010"/>
            <p:cNvSpPr/>
            <p:nvPr/>
          </p:nvSpPr>
          <p:spPr>
            <a:xfrm>
              <a:off x="10017720" y="5963400"/>
              <a:ext cx="143640" cy="2160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9160" bIns="-29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023" name="AutoShape 1011"/>
            <p:cNvSpPr/>
            <p:nvPr/>
          </p:nvSpPr>
          <p:spPr>
            <a:xfrm>
              <a:off x="10026360" y="5969160"/>
              <a:ext cx="127800" cy="1116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6720" bIns="-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024" name="Oval 1012"/>
            <p:cNvSpPr/>
            <p:nvPr/>
          </p:nvSpPr>
          <p:spPr>
            <a:xfrm>
              <a:off x="10038240" y="5920920"/>
              <a:ext cx="18720" cy="201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025" name="Oval 1013"/>
            <p:cNvSpPr/>
            <p:nvPr/>
          </p:nvSpPr>
          <p:spPr>
            <a:xfrm>
              <a:off x="10059840" y="5920920"/>
              <a:ext cx="18720" cy="201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0000"/>
                </a:solidFill>
                <a:latin typeface="Arial"/>
                <a:ea typeface="MS PGothic"/>
              </a:endParaRPr>
            </a:p>
          </p:txBody>
        </p:sp>
        <p:sp>
          <p:nvSpPr>
            <p:cNvPr id="3026" name="Oval 1014"/>
            <p:cNvSpPr/>
            <p:nvPr/>
          </p:nvSpPr>
          <p:spPr>
            <a:xfrm>
              <a:off x="10080360" y="5920920"/>
              <a:ext cx="18720" cy="201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027" name="Rectangle 1015"/>
            <p:cNvSpPr/>
            <p:nvPr/>
          </p:nvSpPr>
          <p:spPr>
            <a:xfrm>
              <a:off x="10129320" y="5841360"/>
              <a:ext cx="9360" cy="1101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</p:grpSp>
      <p:grpSp>
        <p:nvGrpSpPr>
          <p:cNvPr id="3028" name="Group 590"/>
          <p:cNvGrpSpPr/>
          <p:nvPr/>
        </p:nvGrpSpPr>
        <p:grpSpPr>
          <a:xfrm>
            <a:off x="7774200" y="5281200"/>
            <a:ext cx="345240" cy="320040"/>
            <a:chOff x="7774200" y="5281200"/>
            <a:chExt cx="345240" cy="320040"/>
          </a:xfrm>
        </p:grpSpPr>
        <p:pic>
          <p:nvPicPr>
            <p:cNvPr id="3029" name="Picture 591" descr="desktop_computer_stylized_medium"/>
            <p:cNvPicPr/>
            <p:nvPr/>
          </p:nvPicPr>
          <p:blipFill>
            <a:blip r:embed="rId17"/>
            <a:stretch/>
          </p:blipFill>
          <p:spPr>
            <a:xfrm flipH="1">
              <a:off x="7774200" y="528120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0" name="Freeform 592"/>
            <p:cNvSpPr/>
            <p:nvPr/>
          </p:nvSpPr>
          <p:spPr>
            <a:xfrm flipH="1">
              <a:off x="7921440" y="531180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3031" name="Group 19"/>
          <p:cNvGrpSpPr/>
          <p:nvPr/>
        </p:nvGrpSpPr>
        <p:grpSpPr>
          <a:xfrm>
            <a:off x="7439040" y="1859760"/>
            <a:ext cx="4143960" cy="4127040"/>
            <a:chOff x="7439040" y="1859760"/>
            <a:chExt cx="4143960" cy="4127040"/>
          </a:xfrm>
        </p:grpSpPr>
        <p:grpSp>
          <p:nvGrpSpPr>
            <p:cNvPr id="3032" name="Group 14"/>
            <p:cNvGrpSpPr/>
            <p:nvPr/>
          </p:nvGrpSpPr>
          <p:grpSpPr>
            <a:xfrm>
              <a:off x="7439040" y="1859760"/>
              <a:ext cx="1802160" cy="1120680"/>
              <a:chOff x="7439040" y="1859760"/>
              <a:chExt cx="1802160" cy="1120680"/>
            </a:xfrm>
          </p:grpSpPr>
          <p:pic>
            <p:nvPicPr>
              <p:cNvPr id="3033" name="Picture 799" descr="cell_tower_radiation copy"/>
              <p:cNvPicPr/>
              <p:nvPr/>
            </p:nvPicPr>
            <p:blipFill>
              <a:blip r:embed="rId18"/>
              <a:stretch/>
            </p:blipFill>
            <p:spPr>
              <a:xfrm>
                <a:off x="7980840" y="2158200"/>
                <a:ext cx="456840" cy="3322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034" name="Line 426"/>
              <p:cNvSpPr/>
              <p:nvPr/>
            </p:nvSpPr>
            <p:spPr>
              <a:xfrm>
                <a:off x="8207640" y="2700000"/>
                <a:ext cx="227880" cy="17460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3035" name="Group 783"/>
              <p:cNvGrpSpPr/>
              <p:nvPr/>
            </p:nvGrpSpPr>
            <p:grpSpPr>
              <a:xfrm>
                <a:off x="8050680" y="2309040"/>
                <a:ext cx="298440" cy="464040"/>
                <a:chOff x="8050680" y="2309040"/>
                <a:chExt cx="298440" cy="464040"/>
              </a:xfrm>
            </p:grpSpPr>
            <p:sp>
              <p:nvSpPr>
                <p:cNvPr id="3036" name="Line 270"/>
                <p:cNvSpPr/>
                <p:nvPr/>
              </p:nvSpPr>
              <p:spPr>
                <a:xfrm flipH="1">
                  <a:off x="8050680" y="2309040"/>
                  <a:ext cx="149040" cy="4204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037" name="Line 271"/>
                <p:cNvSpPr/>
                <p:nvPr/>
              </p:nvSpPr>
              <p:spPr>
                <a:xfrm>
                  <a:off x="8199720" y="2309040"/>
                  <a:ext cx="149400" cy="4186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038" name="Line 272"/>
                <p:cNvSpPr/>
                <p:nvPr/>
              </p:nvSpPr>
              <p:spPr>
                <a:xfrm>
                  <a:off x="8050680" y="2727720"/>
                  <a:ext cx="149040" cy="4536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60" bIns="3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039" name="Line 273"/>
                <p:cNvSpPr/>
                <p:nvPr/>
              </p:nvSpPr>
              <p:spPr>
                <a:xfrm flipH="1">
                  <a:off x="8199720" y="2727720"/>
                  <a:ext cx="149400" cy="4536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60" bIns="3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040" name="Line 274"/>
                <p:cNvSpPr/>
                <p:nvPr/>
              </p:nvSpPr>
              <p:spPr>
                <a:xfrm>
                  <a:off x="8199720" y="2318400"/>
                  <a:ext cx="360" cy="4546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041" name="Line 275"/>
                <p:cNvSpPr/>
                <p:nvPr/>
              </p:nvSpPr>
              <p:spPr>
                <a:xfrm flipV="1">
                  <a:off x="8050680" y="2684520"/>
                  <a:ext cx="149040" cy="4500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0" bIns="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042" name="Line 276"/>
                <p:cNvSpPr/>
                <p:nvPr/>
              </p:nvSpPr>
              <p:spPr>
                <a:xfrm flipH="1" flipV="1">
                  <a:off x="8199720" y="2684520"/>
                  <a:ext cx="149400" cy="4320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800" bIns="-18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043" name="Line 277"/>
                <p:cNvSpPr/>
                <p:nvPr/>
              </p:nvSpPr>
              <p:spPr>
                <a:xfrm>
                  <a:off x="8113680" y="2547000"/>
                  <a:ext cx="86040" cy="3420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0800" bIns="-108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044" name="Line 278"/>
                <p:cNvSpPr/>
                <p:nvPr/>
              </p:nvSpPr>
              <p:spPr>
                <a:xfrm flipV="1">
                  <a:off x="8199720" y="2547000"/>
                  <a:ext cx="90360" cy="3420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0800" bIns="-108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045" name="Line 279"/>
                <p:cNvSpPr/>
                <p:nvPr/>
              </p:nvSpPr>
              <p:spPr>
                <a:xfrm>
                  <a:off x="8085600" y="2608200"/>
                  <a:ext cx="110520" cy="4680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800" bIns="18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046" name="Line 280"/>
                <p:cNvSpPr/>
                <p:nvPr/>
              </p:nvSpPr>
              <p:spPr>
                <a:xfrm flipV="1">
                  <a:off x="8199720" y="2617560"/>
                  <a:ext cx="111240" cy="4104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960" bIns="-39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047" name="Line 281"/>
                <p:cNvSpPr/>
                <p:nvPr/>
              </p:nvSpPr>
              <p:spPr>
                <a:xfrm flipV="1">
                  <a:off x="8199720" y="2483640"/>
                  <a:ext cx="56880" cy="1692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28080" bIns="-280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048" name="Line 282"/>
                <p:cNvSpPr/>
                <p:nvPr/>
              </p:nvSpPr>
              <p:spPr>
                <a:xfrm flipV="1">
                  <a:off x="8199720" y="2396880"/>
                  <a:ext cx="35640" cy="1296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2040" bIns="-3204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049" name="Line 283"/>
                <p:cNvSpPr/>
                <p:nvPr/>
              </p:nvSpPr>
              <p:spPr>
                <a:xfrm>
                  <a:off x="8135640" y="2477880"/>
                  <a:ext cx="69120" cy="226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22320" bIns="-223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050" name="Line 284"/>
                <p:cNvSpPr/>
                <p:nvPr/>
              </p:nvSpPr>
              <p:spPr>
                <a:xfrm>
                  <a:off x="8166240" y="2392920"/>
                  <a:ext cx="39960" cy="226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22320" bIns="-223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3051" name="Group 406"/>
              <p:cNvGrpSpPr/>
              <p:nvPr/>
            </p:nvGrpSpPr>
            <p:grpSpPr>
              <a:xfrm>
                <a:off x="8439840" y="2812320"/>
                <a:ext cx="353160" cy="168120"/>
                <a:chOff x="8439840" y="2812320"/>
                <a:chExt cx="353160" cy="168120"/>
              </a:xfrm>
            </p:grpSpPr>
            <p:sp>
              <p:nvSpPr>
                <p:cNvPr id="3052" name="Freeform 407"/>
                <p:cNvSpPr/>
                <p:nvPr/>
              </p:nvSpPr>
              <p:spPr>
                <a:xfrm>
                  <a:off x="8439840" y="2870640"/>
                  <a:ext cx="353160" cy="109800"/>
                </a:xfrm>
                <a:custGeom>
                  <a:avLst/>
                  <a:gdLst>
                    <a:gd name="textAreaLeft" fmla="*/ 0 w 353160"/>
                    <a:gd name="textAreaRight" fmla="*/ 353520 w 353160"/>
                    <a:gd name="textAreaTop" fmla="*/ 0 h 109800"/>
                    <a:gd name="textAreaBottom" fmla="*/ 110160 h 109800"/>
                  </a:gdLst>
                  <a:ahLst/>
                  <a:rect l="textAreaLeft" t="textAreaTop" r="textAreaRight" b="textAreaBottom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53" name="Oval 408"/>
                <p:cNvSpPr/>
                <p:nvPr/>
              </p:nvSpPr>
              <p:spPr>
                <a:xfrm>
                  <a:off x="8440200" y="2812320"/>
                  <a:ext cx="352800" cy="10872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2040" bIns="320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grpSp>
              <p:nvGrpSpPr>
                <p:cNvPr id="3054" name="Group 409"/>
                <p:cNvGrpSpPr/>
                <p:nvPr/>
              </p:nvGrpSpPr>
              <p:grpSpPr>
                <a:xfrm>
                  <a:off x="8492400" y="2826000"/>
                  <a:ext cx="248400" cy="79920"/>
                  <a:chOff x="8492400" y="2826000"/>
                  <a:chExt cx="248400" cy="79920"/>
                </a:xfrm>
              </p:grpSpPr>
              <p:sp>
                <p:nvSpPr>
                  <p:cNvPr id="3055" name="Freeform 410"/>
                  <p:cNvSpPr/>
                  <p:nvPr/>
                </p:nvSpPr>
                <p:spPr>
                  <a:xfrm>
                    <a:off x="8499240" y="2826000"/>
                    <a:ext cx="235080" cy="44280"/>
                  </a:xfrm>
                  <a:custGeom>
                    <a:avLst/>
                    <a:gdLst>
                      <a:gd name="textAreaLeft" fmla="*/ 0 w 235080"/>
                      <a:gd name="textAreaRight" fmla="*/ 235440 w 235080"/>
                      <a:gd name="textAreaTop" fmla="*/ 0 h 44280"/>
                      <a:gd name="textAreaBottom" fmla="*/ 44640 h 4428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360" bIns="-36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056" name="Freeform 411"/>
                  <p:cNvSpPr/>
                  <p:nvPr/>
                </p:nvSpPr>
                <p:spPr>
                  <a:xfrm>
                    <a:off x="8653320" y="2864520"/>
                    <a:ext cx="87480" cy="38160"/>
                  </a:xfrm>
                  <a:custGeom>
                    <a:avLst/>
                    <a:gdLst>
                      <a:gd name="textAreaLeft" fmla="*/ 0 w 87480"/>
                      <a:gd name="textAreaRight" fmla="*/ 87840 w 87480"/>
                      <a:gd name="textAreaTop" fmla="*/ 0 h 38160"/>
                      <a:gd name="textAreaBottom" fmla="*/ 38520 h 3816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6480" bIns="-64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057" name="Freeform 412"/>
                  <p:cNvSpPr/>
                  <p:nvPr/>
                </p:nvSpPr>
                <p:spPr>
                  <a:xfrm>
                    <a:off x="8492400" y="2864520"/>
                    <a:ext cx="86040" cy="37800"/>
                  </a:xfrm>
                  <a:custGeom>
                    <a:avLst/>
                    <a:gdLst>
                      <a:gd name="textAreaLeft" fmla="*/ 0 w 86040"/>
                      <a:gd name="textAreaRight" fmla="*/ 86400 w 86040"/>
                      <a:gd name="textAreaTop" fmla="*/ 0 h 37800"/>
                      <a:gd name="textAreaBottom" fmla="*/ 38160 h 3780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6840" bIns="-68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058" name="Freeform 413"/>
                  <p:cNvSpPr/>
                  <p:nvPr/>
                </p:nvSpPr>
                <p:spPr>
                  <a:xfrm>
                    <a:off x="8522280" y="2845800"/>
                    <a:ext cx="187200" cy="60120"/>
                  </a:xfrm>
                  <a:custGeom>
                    <a:avLst/>
                    <a:gdLst>
                      <a:gd name="textAreaLeft" fmla="*/ 0 w 187200"/>
                      <a:gd name="textAreaRight" fmla="*/ 187560 w 187200"/>
                      <a:gd name="textAreaTop" fmla="*/ 0 h 60120"/>
                      <a:gd name="textAreaBottom" fmla="*/ 60480 h 6012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15480" bIns="154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  <p:pic>
            <p:nvPicPr>
              <p:cNvPr id="3059" name="Picture 654" descr="antenna_radiation_stylized"/>
              <p:cNvPicPr/>
              <p:nvPr/>
            </p:nvPicPr>
            <p:blipFill>
              <a:blip r:embed="rId19"/>
              <a:stretch/>
            </p:blipFill>
            <p:spPr>
              <a:xfrm>
                <a:off x="7750080" y="1859760"/>
                <a:ext cx="415440" cy="88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060" name="Picture 1017" descr="antenna_stylized"/>
              <p:cNvPicPr/>
              <p:nvPr/>
            </p:nvPicPr>
            <p:blipFill>
              <a:blip r:embed="rId20"/>
              <a:stretch/>
            </p:blipFill>
            <p:spPr>
              <a:xfrm>
                <a:off x="7439040" y="2356560"/>
                <a:ext cx="530280" cy="223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061" name="Picture 1017" descr="antenna_stylized"/>
              <p:cNvPicPr/>
              <p:nvPr/>
            </p:nvPicPr>
            <p:blipFill>
              <a:blip r:embed="rId21"/>
              <a:stretch/>
            </p:blipFill>
            <p:spPr>
              <a:xfrm>
                <a:off x="8637840" y="2319840"/>
                <a:ext cx="530280" cy="223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062" name="Picture 1017" descr="antenna_stylized"/>
              <p:cNvPicPr/>
              <p:nvPr/>
            </p:nvPicPr>
            <p:blipFill>
              <a:blip r:embed="rId22"/>
              <a:stretch/>
            </p:blipFill>
            <p:spPr>
              <a:xfrm>
                <a:off x="8710920" y="2059200"/>
                <a:ext cx="530280" cy="22356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063" name="Group 11"/>
            <p:cNvGrpSpPr/>
            <p:nvPr/>
          </p:nvGrpSpPr>
          <p:grpSpPr>
            <a:xfrm>
              <a:off x="7493400" y="3325320"/>
              <a:ext cx="911160" cy="842760"/>
              <a:chOff x="7493400" y="3325320"/>
              <a:chExt cx="911160" cy="842760"/>
            </a:xfrm>
          </p:grpSpPr>
          <p:pic>
            <p:nvPicPr>
              <p:cNvPr id="3064" name="Picture 777" descr="access_point_stylized_small"/>
              <p:cNvPicPr/>
              <p:nvPr/>
            </p:nvPicPr>
            <p:blipFill>
              <a:blip r:embed="rId23"/>
              <a:stretch/>
            </p:blipFill>
            <p:spPr>
              <a:xfrm>
                <a:off x="7614000" y="3861720"/>
                <a:ext cx="369720" cy="30636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065" name="Group 10"/>
              <p:cNvGrpSpPr/>
              <p:nvPr/>
            </p:nvGrpSpPr>
            <p:grpSpPr>
              <a:xfrm>
                <a:off x="7493400" y="3325320"/>
                <a:ext cx="911160" cy="816120"/>
                <a:chOff x="7493400" y="3325320"/>
                <a:chExt cx="911160" cy="816120"/>
              </a:xfrm>
            </p:grpSpPr>
            <p:sp>
              <p:nvSpPr>
                <p:cNvPr id="3066" name="Line 443"/>
                <p:cNvSpPr/>
                <p:nvPr/>
              </p:nvSpPr>
              <p:spPr>
                <a:xfrm>
                  <a:off x="8247600" y="3829680"/>
                  <a:ext cx="360" cy="1317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067" name="Line 449"/>
                <p:cNvSpPr/>
                <p:nvPr/>
              </p:nvSpPr>
              <p:spPr>
                <a:xfrm flipV="1">
                  <a:off x="7857000" y="4041000"/>
                  <a:ext cx="168480" cy="32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1760" bIns="-417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pic>
              <p:nvPicPr>
                <p:cNvPr id="3068" name="Picture 778" descr="antenna_radiation_stylized"/>
                <p:cNvPicPr/>
                <p:nvPr/>
              </p:nvPicPr>
              <p:blipFill>
                <a:blip r:embed="rId24"/>
                <a:stretch/>
              </p:blipFill>
              <p:spPr>
                <a:xfrm>
                  <a:off x="7562160" y="3813840"/>
                  <a:ext cx="506160" cy="105480"/>
                </a:xfrm>
                <a:prstGeom prst="rect">
                  <a:avLst/>
                </a:prstGeom>
                <a:ln w="0">
                  <a:noFill/>
                </a:ln>
              </p:spPr>
            </p:pic>
            <p:grpSp>
              <p:nvGrpSpPr>
                <p:cNvPr id="3069" name="Group 414"/>
                <p:cNvGrpSpPr/>
                <p:nvPr/>
              </p:nvGrpSpPr>
              <p:grpSpPr>
                <a:xfrm>
                  <a:off x="8049960" y="3966120"/>
                  <a:ext cx="354600" cy="175320"/>
                  <a:chOff x="8049960" y="3966120"/>
                  <a:chExt cx="354600" cy="175320"/>
                </a:xfrm>
              </p:grpSpPr>
              <p:sp>
                <p:nvSpPr>
                  <p:cNvPr id="3070" name="Freeform 415"/>
                  <p:cNvSpPr/>
                  <p:nvPr/>
                </p:nvSpPr>
                <p:spPr>
                  <a:xfrm>
                    <a:off x="8049960" y="4026960"/>
                    <a:ext cx="354600" cy="114480"/>
                  </a:xfrm>
                  <a:custGeom>
                    <a:avLst/>
                    <a:gdLst>
                      <a:gd name="textAreaLeft" fmla="*/ 0 w 354600"/>
                      <a:gd name="textAreaRight" fmla="*/ 354960 w 354600"/>
                      <a:gd name="textAreaTop" fmla="*/ 0 h 114480"/>
                      <a:gd name="textAreaBottom" fmla="*/ 114840 h 114480"/>
                    </a:gdLst>
                    <a:ahLst/>
                    <a:rect l="textAreaLeft" t="textAreaTop" r="textAreaRight" b="textAreaBottom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071" name="Oval 416"/>
                  <p:cNvSpPr/>
                  <p:nvPr/>
                </p:nvSpPr>
                <p:spPr>
                  <a:xfrm>
                    <a:off x="8050320" y="3966120"/>
                    <a:ext cx="354240" cy="11340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5280" bIns="352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grpSp>
                <p:nvGrpSpPr>
                  <p:cNvPr id="3072" name="Group 417"/>
                  <p:cNvGrpSpPr/>
                  <p:nvPr/>
                </p:nvGrpSpPr>
                <p:grpSpPr>
                  <a:xfrm>
                    <a:off x="8102880" y="3980520"/>
                    <a:ext cx="249120" cy="83160"/>
                    <a:chOff x="8102880" y="3980520"/>
                    <a:chExt cx="249120" cy="83160"/>
                  </a:xfrm>
                </p:grpSpPr>
                <p:sp>
                  <p:nvSpPr>
                    <p:cNvPr id="3073" name="Freeform 418"/>
                    <p:cNvSpPr/>
                    <p:nvPr/>
                  </p:nvSpPr>
                  <p:spPr>
                    <a:xfrm>
                      <a:off x="8109720" y="3980520"/>
                      <a:ext cx="235800" cy="46440"/>
                    </a:xfrm>
                    <a:custGeom>
                      <a:avLst/>
                      <a:gdLst>
                        <a:gd name="textAreaLeft" fmla="*/ 0 w 235800"/>
                        <a:gd name="textAreaRight" fmla="*/ 236160 w 235800"/>
                        <a:gd name="textAreaTop" fmla="*/ 0 h 46440"/>
                        <a:gd name="textAreaBottom" fmla="*/ 46800 h 4644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1800" bIns="1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074" name="Freeform 419"/>
                    <p:cNvSpPr/>
                    <p:nvPr/>
                  </p:nvSpPr>
                  <p:spPr>
                    <a:xfrm>
                      <a:off x="8264160" y="4020480"/>
                      <a:ext cx="87840" cy="39960"/>
                    </a:xfrm>
                    <a:custGeom>
                      <a:avLst/>
                      <a:gdLst>
                        <a:gd name="textAreaLeft" fmla="*/ 0 w 87840"/>
                        <a:gd name="textAreaRight" fmla="*/ 88200 w 87840"/>
                        <a:gd name="textAreaTop" fmla="*/ 0 h 39960"/>
                        <a:gd name="textAreaBottom" fmla="*/ 40320 h 3996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4680" bIns="-46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075" name="Freeform 420"/>
                    <p:cNvSpPr/>
                    <p:nvPr/>
                  </p:nvSpPr>
                  <p:spPr>
                    <a:xfrm>
                      <a:off x="8102880" y="4020480"/>
                      <a:ext cx="86040" cy="39600"/>
                    </a:xfrm>
                    <a:custGeom>
                      <a:avLst/>
                      <a:gdLst>
                        <a:gd name="textAreaLeft" fmla="*/ 0 w 86040"/>
                        <a:gd name="textAreaRight" fmla="*/ 86400 w 86040"/>
                        <a:gd name="textAreaTop" fmla="*/ 0 h 39600"/>
                        <a:gd name="textAreaBottom" fmla="*/ 39960 h 3960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5040" bIns="-50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076" name="Freeform 421"/>
                    <p:cNvSpPr/>
                    <p:nvPr/>
                  </p:nvSpPr>
                  <p:spPr>
                    <a:xfrm>
                      <a:off x="8132760" y="4000680"/>
                      <a:ext cx="187920" cy="63000"/>
                    </a:xfrm>
                    <a:custGeom>
                      <a:avLst/>
                      <a:gdLst>
                        <a:gd name="textAreaLeft" fmla="*/ 0 w 187920"/>
                        <a:gd name="textAreaRight" fmla="*/ 188280 w 187920"/>
                        <a:gd name="textAreaTop" fmla="*/ 0 h 63000"/>
                        <a:gd name="textAreaBottom" fmla="*/ 63360 h 6300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18360" bIns="18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pic>
              <p:nvPicPr>
                <p:cNvPr id="3077" name="Picture 1115" descr="antenna_stylized"/>
                <p:cNvPicPr/>
                <p:nvPr/>
              </p:nvPicPr>
              <p:blipFill>
                <a:blip r:embed="rId25"/>
                <a:stretch/>
              </p:blipFill>
              <p:spPr>
                <a:xfrm>
                  <a:off x="7493400" y="3419280"/>
                  <a:ext cx="347760" cy="16704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3078" name="Picture 1115" descr="antenna_stylized"/>
                <p:cNvPicPr/>
                <p:nvPr/>
              </p:nvPicPr>
              <p:blipFill>
                <a:blip r:embed="rId26"/>
                <a:stretch/>
              </p:blipFill>
              <p:spPr>
                <a:xfrm>
                  <a:off x="7803360" y="3325320"/>
                  <a:ext cx="347760" cy="16704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grpSp>
          <p:nvGrpSpPr>
            <p:cNvPr id="3079" name="Group 15"/>
            <p:cNvGrpSpPr/>
            <p:nvPr/>
          </p:nvGrpSpPr>
          <p:grpSpPr>
            <a:xfrm>
              <a:off x="10884240" y="3428640"/>
              <a:ext cx="604080" cy="405720"/>
              <a:chOff x="10884240" y="3428640"/>
              <a:chExt cx="604080" cy="405720"/>
            </a:xfrm>
          </p:grpSpPr>
          <p:grpSp>
            <p:nvGrpSpPr>
              <p:cNvPr id="3080" name="Group 454"/>
              <p:cNvGrpSpPr/>
              <p:nvPr/>
            </p:nvGrpSpPr>
            <p:grpSpPr>
              <a:xfrm>
                <a:off x="10884240" y="3601440"/>
                <a:ext cx="170640" cy="96480"/>
                <a:chOff x="10884240" y="3601440"/>
                <a:chExt cx="170640" cy="96480"/>
              </a:xfrm>
            </p:grpSpPr>
            <p:sp>
              <p:nvSpPr>
                <p:cNvPr id="3081" name="Freeform 455"/>
                <p:cNvSpPr/>
                <p:nvPr/>
              </p:nvSpPr>
              <p:spPr>
                <a:xfrm>
                  <a:off x="10884240" y="3634920"/>
                  <a:ext cx="170640" cy="63000"/>
                </a:xfrm>
                <a:custGeom>
                  <a:avLst/>
                  <a:gdLst>
                    <a:gd name="textAreaLeft" fmla="*/ 0 w 170640"/>
                    <a:gd name="textAreaRight" fmla="*/ 171000 w 170640"/>
                    <a:gd name="textAreaTop" fmla="*/ 0 h 63000"/>
                    <a:gd name="textAreaBottom" fmla="*/ 63360 h 63000"/>
                  </a:gdLst>
                  <a:ahLst/>
                  <a:rect l="textAreaLeft" t="textAreaTop" r="textAreaRight" b="textAreaBottom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8360" bIns="18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82" name="Oval 456"/>
                <p:cNvSpPr/>
                <p:nvPr/>
              </p:nvSpPr>
              <p:spPr>
                <a:xfrm>
                  <a:off x="10884240" y="3601440"/>
                  <a:ext cx="170280" cy="626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360" bIns="-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grpSp>
              <p:nvGrpSpPr>
                <p:cNvPr id="3083" name="Group 457"/>
                <p:cNvGrpSpPr/>
                <p:nvPr/>
              </p:nvGrpSpPr>
              <p:grpSpPr>
                <a:xfrm>
                  <a:off x="10909440" y="3609360"/>
                  <a:ext cx="119880" cy="45720"/>
                  <a:chOff x="10909440" y="3609360"/>
                  <a:chExt cx="119880" cy="45720"/>
                </a:xfrm>
              </p:grpSpPr>
              <p:sp>
                <p:nvSpPr>
                  <p:cNvPr id="3084" name="Freeform 458"/>
                  <p:cNvSpPr/>
                  <p:nvPr/>
                </p:nvSpPr>
                <p:spPr>
                  <a:xfrm>
                    <a:off x="10912680" y="3609360"/>
                    <a:ext cx="113400" cy="25560"/>
                  </a:xfrm>
                  <a:custGeom>
                    <a:avLst/>
                    <a:gdLst>
                      <a:gd name="textAreaLeft" fmla="*/ 0 w 113400"/>
                      <a:gd name="textAreaRight" fmla="*/ 113760 w 113400"/>
                      <a:gd name="textAreaTop" fmla="*/ 0 h 25560"/>
                      <a:gd name="textAreaBottom" fmla="*/ 25920 h 2556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9080" bIns="-190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085" name="Freeform 459"/>
                  <p:cNvSpPr/>
                  <p:nvPr/>
                </p:nvSpPr>
                <p:spPr>
                  <a:xfrm>
                    <a:off x="10987200" y="3631320"/>
                    <a:ext cx="42120" cy="21960"/>
                  </a:xfrm>
                  <a:custGeom>
                    <a:avLst/>
                    <a:gdLst>
                      <a:gd name="textAreaLeft" fmla="*/ 0 w 42120"/>
                      <a:gd name="textAreaRight" fmla="*/ 42480 w 42120"/>
                      <a:gd name="textAreaTop" fmla="*/ 0 h 21960"/>
                      <a:gd name="textAreaBottom" fmla="*/ 22320 h 2196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22680" bIns="-226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086" name="Freeform 460"/>
                  <p:cNvSpPr/>
                  <p:nvPr/>
                </p:nvSpPr>
                <p:spPr>
                  <a:xfrm>
                    <a:off x="10909440" y="3631320"/>
                    <a:ext cx="41400" cy="21600"/>
                  </a:xfrm>
                  <a:custGeom>
                    <a:avLst/>
                    <a:gdLst>
                      <a:gd name="textAreaLeft" fmla="*/ 0 w 41400"/>
                      <a:gd name="textAreaRight" fmla="*/ 41760 w 41400"/>
                      <a:gd name="textAreaTop" fmla="*/ 0 h 21600"/>
                      <a:gd name="textAreaBottom" fmla="*/ 21960 h 2160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23040" bIns="-230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087" name="Freeform 461"/>
                  <p:cNvSpPr/>
                  <p:nvPr/>
                </p:nvSpPr>
                <p:spPr>
                  <a:xfrm>
                    <a:off x="10923840" y="3620520"/>
                    <a:ext cx="90360" cy="34560"/>
                  </a:xfrm>
                  <a:custGeom>
                    <a:avLst/>
                    <a:gdLst>
                      <a:gd name="textAreaLeft" fmla="*/ 0 w 90360"/>
                      <a:gd name="textAreaRight" fmla="*/ 90720 w 90360"/>
                      <a:gd name="textAreaTop" fmla="*/ 0 h 34560"/>
                      <a:gd name="textAreaBottom" fmla="*/ 34920 h 3456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0080" bIns="-100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3088" name="Group 391"/>
              <p:cNvGrpSpPr/>
              <p:nvPr/>
            </p:nvGrpSpPr>
            <p:grpSpPr>
              <a:xfrm>
                <a:off x="11064600" y="3428640"/>
                <a:ext cx="423720" cy="405720"/>
                <a:chOff x="11064600" y="3428640"/>
                <a:chExt cx="423720" cy="405720"/>
              </a:xfrm>
            </p:grpSpPr>
            <p:cxnSp>
              <p:nvCxnSpPr>
                <p:cNvPr id="3089" name="Straight Connector 392"/>
                <p:cNvCxnSpPr/>
                <p:nvPr/>
              </p:nvCxnSpPr>
              <p:spPr>
                <a:xfrm>
                  <a:off x="11064600" y="3644640"/>
                  <a:ext cx="161640" cy="36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grpSp>
              <p:nvGrpSpPr>
                <p:cNvPr id="3090" name="Group 394"/>
                <p:cNvGrpSpPr/>
                <p:nvPr/>
              </p:nvGrpSpPr>
              <p:grpSpPr>
                <a:xfrm>
                  <a:off x="11183760" y="3428640"/>
                  <a:ext cx="304560" cy="405720"/>
                  <a:chOff x="11183760" y="3428640"/>
                  <a:chExt cx="304560" cy="405720"/>
                </a:xfrm>
              </p:grpSpPr>
              <p:pic>
                <p:nvPicPr>
                  <p:cNvPr id="3091" name="Picture 395" descr="server_rack.png"/>
                  <p:cNvPicPr/>
                  <p:nvPr/>
                </p:nvPicPr>
                <p:blipFill>
                  <a:blip r:embed="rId27"/>
                  <a:stretch/>
                </p:blipFill>
                <p:spPr>
                  <a:xfrm>
                    <a:off x="11360160" y="3488040"/>
                    <a:ext cx="128160" cy="3132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3092" name="Picture 396" descr="server_rack.png"/>
                  <p:cNvPicPr/>
                  <p:nvPr/>
                </p:nvPicPr>
                <p:blipFill>
                  <a:blip r:embed="rId28"/>
                  <a:stretch/>
                </p:blipFill>
                <p:spPr>
                  <a:xfrm>
                    <a:off x="11183760" y="3481200"/>
                    <a:ext cx="128160" cy="3132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3093" name="Picture 397" descr="server_rack.png"/>
                  <p:cNvPicPr/>
                  <p:nvPr/>
                </p:nvPicPr>
                <p:blipFill>
                  <a:blip r:embed="rId29"/>
                  <a:stretch/>
                </p:blipFill>
                <p:spPr>
                  <a:xfrm>
                    <a:off x="11257920" y="3428640"/>
                    <a:ext cx="165960" cy="4057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grpSp>
          </p:grpSp>
        </p:grpSp>
        <p:grpSp>
          <p:nvGrpSpPr>
            <p:cNvPr id="3094" name="Group 9"/>
            <p:cNvGrpSpPr/>
            <p:nvPr/>
          </p:nvGrpSpPr>
          <p:grpSpPr>
            <a:xfrm>
              <a:off x="7975800" y="4741200"/>
              <a:ext cx="2318760" cy="1245600"/>
              <a:chOff x="7975800" y="4741200"/>
              <a:chExt cx="2318760" cy="1245600"/>
            </a:xfrm>
          </p:grpSpPr>
          <p:sp>
            <p:nvSpPr>
              <p:cNvPr id="3095" name="Line 428"/>
              <p:cNvSpPr/>
              <p:nvPr/>
            </p:nvSpPr>
            <p:spPr>
              <a:xfrm flipH="1" flipV="1">
                <a:off x="10007280" y="5027040"/>
                <a:ext cx="7560" cy="388080"/>
              </a:xfrm>
              <a:prstGeom prst="line">
                <a:avLst/>
              </a:prstGeom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096" name="Line 435"/>
              <p:cNvSpPr/>
              <p:nvPr/>
            </p:nvSpPr>
            <p:spPr>
              <a:xfrm>
                <a:off x="8237520" y="5082840"/>
                <a:ext cx="226800" cy="12672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097" name="Line 440"/>
              <p:cNvSpPr/>
              <p:nvPr/>
            </p:nvSpPr>
            <p:spPr>
              <a:xfrm flipV="1">
                <a:off x="8486640" y="5001840"/>
                <a:ext cx="404280" cy="20772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3098" name="Group 3"/>
              <p:cNvGrpSpPr/>
              <p:nvPr/>
            </p:nvGrpSpPr>
            <p:grpSpPr>
              <a:xfrm>
                <a:off x="7975800" y="4741200"/>
                <a:ext cx="2318760" cy="1245600"/>
                <a:chOff x="7975800" y="4741200"/>
                <a:chExt cx="2318760" cy="1245600"/>
              </a:xfrm>
            </p:grpSpPr>
            <p:sp>
              <p:nvSpPr>
                <p:cNvPr id="3099" name="Line 430"/>
                <p:cNvSpPr/>
                <p:nvPr/>
              </p:nvSpPr>
              <p:spPr>
                <a:xfrm>
                  <a:off x="10180080" y="5427720"/>
                  <a:ext cx="114480" cy="36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4640" bIns="-44640" anchor="ctr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100" name="Line 431"/>
                <p:cNvSpPr/>
                <p:nvPr/>
              </p:nvSpPr>
              <p:spPr>
                <a:xfrm>
                  <a:off x="9460440" y="4803840"/>
                  <a:ext cx="524160" cy="2617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101" name="Line 432"/>
                <p:cNvSpPr/>
                <p:nvPr/>
              </p:nvSpPr>
              <p:spPr>
                <a:xfrm flipV="1">
                  <a:off x="8877240" y="4803840"/>
                  <a:ext cx="569520" cy="2462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102" name="Line 433"/>
                <p:cNvSpPr/>
                <p:nvPr/>
              </p:nvSpPr>
              <p:spPr>
                <a:xfrm>
                  <a:off x="8849160" y="5074200"/>
                  <a:ext cx="1030320" cy="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4640" bIns="-4464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103" name="Line 436"/>
                <p:cNvSpPr/>
                <p:nvPr/>
              </p:nvSpPr>
              <p:spPr>
                <a:xfrm flipV="1">
                  <a:off x="7975800" y="5256000"/>
                  <a:ext cx="412560" cy="1267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104" name="Line 439"/>
                <p:cNvSpPr/>
                <p:nvPr/>
              </p:nvSpPr>
              <p:spPr>
                <a:xfrm flipH="1">
                  <a:off x="8401320" y="5247720"/>
                  <a:ext cx="68040" cy="2937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105" name="Line 440"/>
                <p:cNvSpPr/>
                <p:nvPr/>
              </p:nvSpPr>
              <p:spPr>
                <a:xfrm flipH="1" flipV="1">
                  <a:off x="8516160" y="5273280"/>
                  <a:ext cx="280440" cy="27000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106" name="Line 441"/>
                <p:cNvSpPr/>
                <p:nvPr/>
              </p:nvSpPr>
              <p:spPr>
                <a:xfrm>
                  <a:off x="8516160" y="5223600"/>
                  <a:ext cx="914040" cy="468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107" name="Line 428"/>
                <p:cNvSpPr/>
                <p:nvPr/>
              </p:nvSpPr>
              <p:spPr>
                <a:xfrm flipH="1" flipV="1">
                  <a:off x="10095480" y="5366160"/>
                  <a:ext cx="1440" cy="36684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pic>
              <p:nvPicPr>
                <p:cNvPr id="3108" name="Picture 781" descr="antenna_radiation_stylized"/>
                <p:cNvPicPr/>
                <p:nvPr/>
              </p:nvPicPr>
              <p:blipFill>
                <a:blip r:embed="rId30"/>
                <a:stretch/>
              </p:blipFill>
              <p:spPr>
                <a:xfrm>
                  <a:off x="9269640" y="5446440"/>
                  <a:ext cx="451800" cy="9468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3109" name="Picture 780" descr="access_point_stylized_small"/>
                <p:cNvPicPr/>
                <p:nvPr/>
              </p:nvPicPr>
              <p:blipFill>
                <a:blip r:embed="rId31"/>
                <a:stretch/>
              </p:blipFill>
              <p:spPr>
                <a:xfrm>
                  <a:off x="9318240" y="5489640"/>
                  <a:ext cx="380520" cy="317160"/>
                </a:xfrm>
                <a:prstGeom prst="rect">
                  <a:avLst/>
                </a:prstGeom>
                <a:ln w="0">
                  <a:noFill/>
                </a:ln>
              </p:spPr>
            </p:pic>
            <p:grpSp>
              <p:nvGrpSpPr>
                <p:cNvPr id="3110" name="Group 470"/>
                <p:cNvGrpSpPr/>
                <p:nvPr/>
              </p:nvGrpSpPr>
              <p:grpSpPr>
                <a:xfrm>
                  <a:off x="9811080" y="4955400"/>
                  <a:ext cx="393480" cy="218520"/>
                  <a:chOff x="9811080" y="4955400"/>
                  <a:chExt cx="393480" cy="218520"/>
                </a:xfrm>
              </p:grpSpPr>
              <p:sp>
                <p:nvSpPr>
                  <p:cNvPr id="3111" name="Freeform 471"/>
                  <p:cNvSpPr/>
                  <p:nvPr/>
                </p:nvSpPr>
                <p:spPr>
                  <a:xfrm>
                    <a:off x="9811080" y="5031360"/>
                    <a:ext cx="393480" cy="142560"/>
                  </a:xfrm>
                  <a:custGeom>
                    <a:avLst/>
                    <a:gdLst>
                      <a:gd name="textAreaLeft" fmla="*/ 0 w 393480"/>
                      <a:gd name="textAreaRight" fmla="*/ 393840 w 393480"/>
                      <a:gd name="textAreaTop" fmla="*/ 0 h 142560"/>
                      <a:gd name="textAreaBottom" fmla="*/ 142920 h 142560"/>
                    </a:gdLst>
                    <a:ahLst/>
                    <a:rect l="textAreaLeft" t="textAreaTop" r="textAreaRight" b="textAreaBottom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112" name="Oval 472"/>
                  <p:cNvSpPr/>
                  <p:nvPr/>
                </p:nvSpPr>
                <p:spPr>
                  <a:xfrm>
                    <a:off x="9811440" y="4955400"/>
                    <a:ext cx="392760" cy="14112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grpSp>
                <p:nvGrpSpPr>
                  <p:cNvPr id="3113" name="Group 473"/>
                  <p:cNvGrpSpPr/>
                  <p:nvPr/>
                </p:nvGrpSpPr>
                <p:grpSpPr>
                  <a:xfrm>
                    <a:off x="9869400" y="4973400"/>
                    <a:ext cx="276840" cy="103680"/>
                    <a:chOff x="9869400" y="4973400"/>
                    <a:chExt cx="276840" cy="103680"/>
                  </a:xfrm>
                </p:grpSpPr>
                <p:sp>
                  <p:nvSpPr>
                    <p:cNvPr id="3114" name="Freeform 474"/>
                    <p:cNvSpPr/>
                    <p:nvPr/>
                  </p:nvSpPr>
                  <p:spPr>
                    <a:xfrm>
                      <a:off x="9876960" y="4973400"/>
                      <a:ext cx="261720" cy="57960"/>
                    </a:xfrm>
                    <a:custGeom>
                      <a:avLst/>
                      <a:gdLst>
                        <a:gd name="textAreaLeft" fmla="*/ 0 w 261720"/>
                        <a:gd name="textAreaRight" fmla="*/ 262080 w 261720"/>
                        <a:gd name="textAreaTop" fmla="*/ 0 h 57960"/>
                        <a:gd name="textAreaBottom" fmla="*/ 58320 h 5796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13320" bIns="133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115" name="Freeform 475"/>
                    <p:cNvSpPr/>
                    <p:nvPr/>
                  </p:nvSpPr>
                  <p:spPr>
                    <a:xfrm>
                      <a:off x="10048680" y="5023440"/>
                      <a:ext cx="97560" cy="49680"/>
                    </a:xfrm>
                    <a:custGeom>
                      <a:avLst/>
                      <a:gdLst>
                        <a:gd name="textAreaLeft" fmla="*/ 0 w 97560"/>
                        <a:gd name="textAreaRight" fmla="*/ 97920 w 97560"/>
                        <a:gd name="textAreaTop" fmla="*/ 0 h 49680"/>
                        <a:gd name="textAreaBottom" fmla="*/ 50040 h 4968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5040" bIns="50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116" name="Freeform 476"/>
                    <p:cNvSpPr/>
                    <p:nvPr/>
                  </p:nvSpPr>
                  <p:spPr>
                    <a:xfrm>
                      <a:off x="9869400" y="5023440"/>
                      <a:ext cx="95760" cy="49320"/>
                    </a:xfrm>
                    <a:custGeom>
                      <a:avLst/>
                      <a:gdLst>
                        <a:gd name="textAreaLeft" fmla="*/ 0 w 95760"/>
                        <a:gd name="textAreaRight" fmla="*/ 96120 w 95760"/>
                        <a:gd name="textAreaTop" fmla="*/ 0 h 49320"/>
                        <a:gd name="textAreaBottom" fmla="*/ 49680 h 4932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680" bIns="46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117" name="Freeform 477"/>
                    <p:cNvSpPr/>
                    <p:nvPr/>
                  </p:nvSpPr>
                  <p:spPr>
                    <a:xfrm>
                      <a:off x="9902880" y="4998960"/>
                      <a:ext cx="208440" cy="78120"/>
                    </a:xfrm>
                    <a:custGeom>
                      <a:avLst/>
                      <a:gdLst>
                        <a:gd name="textAreaLeft" fmla="*/ 0 w 208440"/>
                        <a:gd name="textAreaRight" fmla="*/ 208800 w 208440"/>
                        <a:gd name="textAreaTop" fmla="*/ 0 h 78120"/>
                        <a:gd name="textAreaBottom" fmla="*/ 78480 h 7812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3480" bIns="334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3118" name="Group 519"/>
                <p:cNvGrpSpPr/>
                <p:nvPr/>
              </p:nvGrpSpPr>
              <p:grpSpPr>
                <a:xfrm>
                  <a:off x="9876960" y="5304600"/>
                  <a:ext cx="309240" cy="190440"/>
                  <a:chOff x="9876960" y="5304600"/>
                  <a:chExt cx="309240" cy="190440"/>
                </a:xfrm>
              </p:grpSpPr>
              <p:sp>
                <p:nvSpPr>
                  <p:cNvPr id="3119" name="Rectangle 520"/>
                  <p:cNvSpPr/>
                  <p:nvPr/>
                </p:nvSpPr>
                <p:spPr>
                  <a:xfrm>
                    <a:off x="9876960" y="5418360"/>
                    <a:ext cx="308160" cy="7668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32549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2040" bIns="320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120" name="Freeform 521"/>
                  <p:cNvSpPr/>
                  <p:nvPr/>
                </p:nvSpPr>
                <p:spPr>
                  <a:xfrm>
                    <a:off x="9877680" y="5304600"/>
                    <a:ext cx="308520" cy="116280"/>
                  </a:xfrm>
                  <a:custGeom>
                    <a:avLst/>
                    <a:gdLst>
                      <a:gd name="textAreaLeft" fmla="*/ 0 w 308520"/>
                      <a:gd name="textAreaRight" fmla="*/ 308880 w 308520"/>
                      <a:gd name="textAreaTop" fmla="*/ 0 h 116280"/>
                      <a:gd name="textAreaBottom" fmla="*/ 116640 h 116280"/>
                    </a:gdLst>
                    <a:ahLst/>
                    <a:rect l="textAreaLeft" t="textAreaTop" r="textAreaRight" b="textAreaBottom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grpSp>
                <p:nvGrpSpPr>
                  <p:cNvPr id="3121" name="Group 522"/>
                  <p:cNvGrpSpPr/>
                  <p:nvPr/>
                </p:nvGrpSpPr>
                <p:grpSpPr>
                  <a:xfrm>
                    <a:off x="9899280" y="5318280"/>
                    <a:ext cx="260640" cy="93240"/>
                    <a:chOff x="9899280" y="5318280"/>
                    <a:chExt cx="260640" cy="93240"/>
                  </a:xfrm>
                </p:grpSpPr>
                <p:sp>
                  <p:nvSpPr>
                    <p:cNvPr id="3122" name="Freeform 523"/>
                    <p:cNvSpPr/>
                    <p:nvPr/>
                  </p:nvSpPr>
                  <p:spPr>
                    <a:xfrm>
                      <a:off x="9906480" y="5318280"/>
                      <a:ext cx="246960" cy="52200"/>
                    </a:xfrm>
                    <a:custGeom>
                      <a:avLst/>
                      <a:gdLst>
                        <a:gd name="textAreaLeft" fmla="*/ 0 w 246960"/>
                        <a:gd name="textAreaRight" fmla="*/ 247320 w 246960"/>
                        <a:gd name="textAreaTop" fmla="*/ 0 h 52200"/>
                        <a:gd name="textAreaBottom" fmla="*/ 52560 h 5220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7560" b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123" name="Freeform 524"/>
                    <p:cNvSpPr/>
                    <p:nvPr/>
                  </p:nvSpPr>
                  <p:spPr>
                    <a:xfrm>
                      <a:off x="10068120" y="5363280"/>
                      <a:ext cx="91800" cy="45000"/>
                    </a:xfrm>
                    <a:custGeom>
                      <a:avLst/>
                      <a:gdLst>
                        <a:gd name="textAreaLeft" fmla="*/ 0 w 91800"/>
                        <a:gd name="textAreaRight" fmla="*/ 92160 w 91800"/>
                        <a:gd name="textAreaTop" fmla="*/ 0 h 45000"/>
                        <a:gd name="textAreaBottom" fmla="*/ 45360 h 4500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60" bIns="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124" name="Freeform 525"/>
                    <p:cNvSpPr/>
                    <p:nvPr/>
                  </p:nvSpPr>
                  <p:spPr>
                    <a:xfrm>
                      <a:off x="9899280" y="5363280"/>
                      <a:ext cx="90360" cy="44280"/>
                    </a:xfrm>
                    <a:custGeom>
                      <a:avLst/>
                      <a:gdLst>
                        <a:gd name="textAreaLeft" fmla="*/ 0 w 90360"/>
                        <a:gd name="textAreaRight" fmla="*/ 90720 w 90360"/>
                        <a:gd name="textAreaTop" fmla="*/ 0 h 44280"/>
                        <a:gd name="textAreaBottom" fmla="*/ 44640 h 4428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360" bIns="-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125" name="Freeform 526"/>
                    <p:cNvSpPr/>
                    <p:nvPr/>
                  </p:nvSpPr>
                  <p:spPr>
                    <a:xfrm>
                      <a:off x="9930600" y="5340960"/>
                      <a:ext cx="196920" cy="70560"/>
                    </a:xfrm>
                    <a:custGeom>
                      <a:avLst/>
                      <a:gdLst>
                        <a:gd name="textAreaLeft" fmla="*/ 0 w 196920"/>
                        <a:gd name="textAreaRight" fmla="*/ 197280 w 196920"/>
                        <a:gd name="textAreaTop" fmla="*/ 0 h 70560"/>
                        <a:gd name="textAreaBottom" fmla="*/ 70920 h 7056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25920" bIns="259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3126" name="Group 478"/>
                <p:cNvGrpSpPr/>
                <p:nvPr/>
              </p:nvGrpSpPr>
              <p:grpSpPr>
                <a:xfrm>
                  <a:off x="8704080" y="4933080"/>
                  <a:ext cx="393480" cy="218160"/>
                  <a:chOff x="8704080" y="4933080"/>
                  <a:chExt cx="393480" cy="218160"/>
                </a:xfrm>
              </p:grpSpPr>
              <p:sp>
                <p:nvSpPr>
                  <p:cNvPr id="3127" name="Freeform 479"/>
                  <p:cNvSpPr/>
                  <p:nvPr/>
                </p:nvSpPr>
                <p:spPr>
                  <a:xfrm>
                    <a:off x="8704080" y="5008680"/>
                    <a:ext cx="393480" cy="142560"/>
                  </a:xfrm>
                  <a:custGeom>
                    <a:avLst/>
                    <a:gdLst>
                      <a:gd name="textAreaLeft" fmla="*/ 0 w 393480"/>
                      <a:gd name="textAreaRight" fmla="*/ 393840 w 393480"/>
                      <a:gd name="textAreaTop" fmla="*/ 0 h 142560"/>
                      <a:gd name="textAreaBottom" fmla="*/ 142920 h 142560"/>
                    </a:gdLst>
                    <a:ahLst/>
                    <a:rect l="textAreaLeft" t="textAreaTop" r="textAreaRight" b="textAreaBottom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128" name="Oval 480"/>
                  <p:cNvSpPr/>
                  <p:nvPr/>
                </p:nvSpPr>
                <p:spPr>
                  <a:xfrm>
                    <a:off x="8704440" y="4933080"/>
                    <a:ext cx="392760" cy="14112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grpSp>
                <p:nvGrpSpPr>
                  <p:cNvPr id="3129" name="Group 481"/>
                  <p:cNvGrpSpPr/>
                  <p:nvPr/>
                </p:nvGrpSpPr>
                <p:grpSpPr>
                  <a:xfrm>
                    <a:off x="8762400" y="4951080"/>
                    <a:ext cx="276840" cy="103320"/>
                    <a:chOff x="8762400" y="4951080"/>
                    <a:chExt cx="276840" cy="103320"/>
                  </a:xfrm>
                </p:grpSpPr>
                <p:sp>
                  <p:nvSpPr>
                    <p:cNvPr id="3130" name="Freeform 482"/>
                    <p:cNvSpPr/>
                    <p:nvPr/>
                  </p:nvSpPr>
                  <p:spPr>
                    <a:xfrm>
                      <a:off x="8770320" y="4951080"/>
                      <a:ext cx="261720" cy="57960"/>
                    </a:xfrm>
                    <a:custGeom>
                      <a:avLst/>
                      <a:gdLst>
                        <a:gd name="textAreaLeft" fmla="*/ 0 w 261720"/>
                        <a:gd name="textAreaRight" fmla="*/ 262080 w 261720"/>
                        <a:gd name="textAreaTop" fmla="*/ 0 h 57960"/>
                        <a:gd name="textAreaBottom" fmla="*/ 58320 h 5796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13320" bIns="133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131" name="Freeform 483"/>
                    <p:cNvSpPr/>
                    <p:nvPr/>
                  </p:nvSpPr>
                  <p:spPr>
                    <a:xfrm>
                      <a:off x="8941680" y="5000760"/>
                      <a:ext cx="97560" cy="49680"/>
                    </a:xfrm>
                    <a:custGeom>
                      <a:avLst/>
                      <a:gdLst>
                        <a:gd name="textAreaLeft" fmla="*/ 0 w 97560"/>
                        <a:gd name="textAreaRight" fmla="*/ 97920 w 97560"/>
                        <a:gd name="textAreaTop" fmla="*/ 0 h 49680"/>
                        <a:gd name="textAreaBottom" fmla="*/ 50040 h 4968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5040" bIns="50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132" name="Freeform 484"/>
                    <p:cNvSpPr/>
                    <p:nvPr/>
                  </p:nvSpPr>
                  <p:spPr>
                    <a:xfrm>
                      <a:off x="8762400" y="5000760"/>
                      <a:ext cx="95760" cy="49320"/>
                    </a:xfrm>
                    <a:custGeom>
                      <a:avLst/>
                      <a:gdLst>
                        <a:gd name="textAreaLeft" fmla="*/ 0 w 95760"/>
                        <a:gd name="textAreaRight" fmla="*/ 96120 w 95760"/>
                        <a:gd name="textAreaTop" fmla="*/ 0 h 49320"/>
                        <a:gd name="textAreaBottom" fmla="*/ 49680 h 4932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680" bIns="46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133" name="Freeform 485"/>
                    <p:cNvSpPr/>
                    <p:nvPr/>
                  </p:nvSpPr>
                  <p:spPr>
                    <a:xfrm>
                      <a:off x="8795880" y="4976280"/>
                      <a:ext cx="208440" cy="78120"/>
                    </a:xfrm>
                    <a:custGeom>
                      <a:avLst/>
                      <a:gdLst>
                        <a:gd name="textAreaLeft" fmla="*/ 0 w 208440"/>
                        <a:gd name="textAreaRight" fmla="*/ 208800 w 208440"/>
                        <a:gd name="textAreaTop" fmla="*/ 0 h 78120"/>
                        <a:gd name="textAreaBottom" fmla="*/ 78480 h 7812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3480" bIns="334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3134" name="Group 528"/>
                <p:cNvGrpSpPr/>
                <p:nvPr/>
              </p:nvGrpSpPr>
              <p:grpSpPr>
                <a:xfrm>
                  <a:off x="8339040" y="5159880"/>
                  <a:ext cx="309240" cy="190800"/>
                  <a:chOff x="8339040" y="5159880"/>
                  <a:chExt cx="309240" cy="190800"/>
                </a:xfrm>
              </p:grpSpPr>
              <p:sp>
                <p:nvSpPr>
                  <p:cNvPr id="3135" name="Rectangle 529"/>
                  <p:cNvSpPr/>
                  <p:nvPr/>
                </p:nvSpPr>
                <p:spPr>
                  <a:xfrm>
                    <a:off x="8339040" y="5274000"/>
                    <a:ext cx="308160" cy="7668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32549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2040" bIns="320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136" name="Freeform 530"/>
                  <p:cNvSpPr/>
                  <p:nvPr/>
                </p:nvSpPr>
                <p:spPr>
                  <a:xfrm>
                    <a:off x="8339760" y="5159880"/>
                    <a:ext cx="308520" cy="116280"/>
                  </a:xfrm>
                  <a:custGeom>
                    <a:avLst/>
                    <a:gdLst>
                      <a:gd name="textAreaLeft" fmla="*/ 0 w 308520"/>
                      <a:gd name="textAreaRight" fmla="*/ 308880 w 308520"/>
                      <a:gd name="textAreaTop" fmla="*/ 0 h 116280"/>
                      <a:gd name="textAreaBottom" fmla="*/ 116640 h 116280"/>
                    </a:gdLst>
                    <a:ahLst/>
                    <a:rect l="textAreaLeft" t="textAreaTop" r="textAreaRight" b="textAreaBottom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grpSp>
                <p:nvGrpSpPr>
                  <p:cNvPr id="3137" name="Group 531"/>
                  <p:cNvGrpSpPr/>
                  <p:nvPr/>
                </p:nvGrpSpPr>
                <p:grpSpPr>
                  <a:xfrm>
                    <a:off x="8361360" y="5173560"/>
                    <a:ext cx="261000" cy="93600"/>
                    <a:chOff x="8361360" y="5173560"/>
                    <a:chExt cx="261000" cy="93600"/>
                  </a:xfrm>
                </p:grpSpPr>
                <p:sp>
                  <p:nvSpPr>
                    <p:cNvPr id="3138" name="Freeform 532"/>
                    <p:cNvSpPr/>
                    <p:nvPr/>
                  </p:nvSpPr>
                  <p:spPr>
                    <a:xfrm>
                      <a:off x="8368560" y="5173560"/>
                      <a:ext cx="246960" cy="52200"/>
                    </a:xfrm>
                    <a:custGeom>
                      <a:avLst/>
                      <a:gdLst>
                        <a:gd name="textAreaLeft" fmla="*/ 0 w 246960"/>
                        <a:gd name="textAreaRight" fmla="*/ 247320 w 246960"/>
                        <a:gd name="textAreaTop" fmla="*/ 0 h 52200"/>
                        <a:gd name="textAreaBottom" fmla="*/ 52560 h 5220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7560" b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139" name="Freeform 533"/>
                    <p:cNvSpPr/>
                    <p:nvPr/>
                  </p:nvSpPr>
                  <p:spPr>
                    <a:xfrm>
                      <a:off x="8530560" y="5218560"/>
                      <a:ext cx="91800" cy="45000"/>
                    </a:xfrm>
                    <a:custGeom>
                      <a:avLst/>
                      <a:gdLst>
                        <a:gd name="textAreaLeft" fmla="*/ 0 w 91800"/>
                        <a:gd name="textAreaRight" fmla="*/ 92160 w 91800"/>
                        <a:gd name="textAreaTop" fmla="*/ 0 h 45000"/>
                        <a:gd name="textAreaBottom" fmla="*/ 45360 h 4500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60" bIns="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140" name="Freeform 534"/>
                    <p:cNvSpPr/>
                    <p:nvPr/>
                  </p:nvSpPr>
                  <p:spPr>
                    <a:xfrm>
                      <a:off x="8361360" y="5218560"/>
                      <a:ext cx="90360" cy="44280"/>
                    </a:xfrm>
                    <a:custGeom>
                      <a:avLst/>
                      <a:gdLst>
                        <a:gd name="textAreaLeft" fmla="*/ 0 w 90360"/>
                        <a:gd name="textAreaRight" fmla="*/ 90720 w 90360"/>
                        <a:gd name="textAreaTop" fmla="*/ 0 h 44280"/>
                        <a:gd name="textAreaBottom" fmla="*/ 44640 h 4428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360" bIns="-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141" name="Freeform 535"/>
                    <p:cNvSpPr/>
                    <p:nvPr/>
                  </p:nvSpPr>
                  <p:spPr>
                    <a:xfrm>
                      <a:off x="8392680" y="5196600"/>
                      <a:ext cx="196920" cy="70560"/>
                    </a:xfrm>
                    <a:custGeom>
                      <a:avLst/>
                      <a:gdLst>
                        <a:gd name="textAreaLeft" fmla="*/ 0 w 196920"/>
                        <a:gd name="textAreaRight" fmla="*/ 197280 w 196920"/>
                        <a:gd name="textAreaTop" fmla="*/ 0 h 70560"/>
                        <a:gd name="textAreaBottom" fmla="*/ 70920 h 7056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25920" bIns="259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3142" name="Group 462"/>
                <p:cNvGrpSpPr/>
                <p:nvPr/>
              </p:nvGrpSpPr>
              <p:grpSpPr>
                <a:xfrm>
                  <a:off x="9275400" y="4741200"/>
                  <a:ext cx="393480" cy="218160"/>
                  <a:chOff x="9275400" y="4741200"/>
                  <a:chExt cx="393480" cy="218160"/>
                </a:xfrm>
              </p:grpSpPr>
              <p:sp>
                <p:nvSpPr>
                  <p:cNvPr id="3143" name="Freeform 463"/>
                  <p:cNvSpPr/>
                  <p:nvPr/>
                </p:nvSpPr>
                <p:spPr>
                  <a:xfrm>
                    <a:off x="9275400" y="4816800"/>
                    <a:ext cx="393480" cy="142560"/>
                  </a:xfrm>
                  <a:custGeom>
                    <a:avLst/>
                    <a:gdLst>
                      <a:gd name="textAreaLeft" fmla="*/ 0 w 393480"/>
                      <a:gd name="textAreaRight" fmla="*/ 393840 w 393480"/>
                      <a:gd name="textAreaTop" fmla="*/ 0 h 142560"/>
                      <a:gd name="textAreaBottom" fmla="*/ 142920 h 142560"/>
                    </a:gdLst>
                    <a:ahLst/>
                    <a:rect l="textAreaLeft" t="textAreaTop" r="textAreaRight" b="textAreaBottom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144" name="Oval 464"/>
                  <p:cNvSpPr/>
                  <p:nvPr/>
                </p:nvSpPr>
                <p:spPr>
                  <a:xfrm>
                    <a:off x="9275760" y="4741200"/>
                    <a:ext cx="392760" cy="14112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grpSp>
                <p:nvGrpSpPr>
                  <p:cNvPr id="3145" name="Group 465"/>
                  <p:cNvGrpSpPr/>
                  <p:nvPr/>
                </p:nvGrpSpPr>
                <p:grpSpPr>
                  <a:xfrm>
                    <a:off x="9333720" y="4759200"/>
                    <a:ext cx="276840" cy="103320"/>
                    <a:chOff x="9333720" y="4759200"/>
                    <a:chExt cx="276840" cy="103320"/>
                  </a:xfrm>
                </p:grpSpPr>
                <p:sp>
                  <p:nvSpPr>
                    <p:cNvPr id="3146" name="Freeform 466"/>
                    <p:cNvSpPr/>
                    <p:nvPr/>
                  </p:nvSpPr>
                  <p:spPr>
                    <a:xfrm>
                      <a:off x="9341640" y="4759200"/>
                      <a:ext cx="261720" cy="57960"/>
                    </a:xfrm>
                    <a:custGeom>
                      <a:avLst/>
                      <a:gdLst>
                        <a:gd name="textAreaLeft" fmla="*/ 0 w 261720"/>
                        <a:gd name="textAreaRight" fmla="*/ 262080 w 261720"/>
                        <a:gd name="textAreaTop" fmla="*/ 0 h 57960"/>
                        <a:gd name="textAreaBottom" fmla="*/ 58320 h 5796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13320" bIns="133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147" name="Freeform 467"/>
                    <p:cNvSpPr/>
                    <p:nvPr/>
                  </p:nvSpPr>
                  <p:spPr>
                    <a:xfrm>
                      <a:off x="9513000" y="4808880"/>
                      <a:ext cx="97560" cy="49680"/>
                    </a:xfrm>
                    <a:custGeom>
                      <a:avLst/>
                      <a:gdLst>
                        <a:gd name="textAreaLeft" fmla="*/ 0 w 97560"/>
                        <a:gd name="textAreaRight" fmla="*/ 97920 w 97560"/>
                        <a:gd name="textAreaTop" fmla="*/ 0 h 49680"/>
                        <a:gd name="textAreaBottom" fmla="*/ 50040 h 4968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5040" bIns="50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148" name="Freeform 468"/>
                    <p:cNvSpPr/>
                    <p:nvPr/>
                  </p:nvSpPr>
                  <p:spPr>
                    <a:xfrm>
                      <a:off x="9333720" y="4808880"/>
                      <a:ext cx="95760" cy="49320"/>
                    </a:xfrm>
                    <a:custGeom>
                      <a:avLst/>
                      <a:gdLst>
                        <a:gd name="textAreaLeft" fmla="*/ 0 w 95760"/>
                        <a:gd name="textAreaRight" fmla="*/ 96120 w 95760"/>
                        <a:gd name="textAreaTop" fmla="*/ 0 h 49320"/>
                        <a:gd name="textAreaBottom" fmla="*/ 49680 h 4932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680" bIns="46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149" name="Freeform 469"/>
                    <p:cNvSpPr/>
                    <p:nvPr/>
                  </p:nvSpPr>
                  <p:spPr>
                    <a:xfrm>
                      <a:off x="9367200" y="4784400"/>
                      <a:ext cx="208440" cy="78120"/>
                    </a:xfrm>
                    <a:custGeom>
                      <a:avLst/>
                      <a:gdLst>
                        <a:gd name="textAreaLeft" fmla="*/ 0 w 208440"/>
                        <a:gd name="textAreaRight" fmla="*/ 208800 w 208440"/>
                        <a:gd name="textAreaTop" fmla="*/ 0 h 78120"/>
                        <a:gd name="textAreaBottom" fmla="*/ 78480 h 7812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3480" bIns="334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pic>
              <p:nvPicPr>
                <p:cNvPr id="3150" name="Picture 1065" descr="antenna_stylized"/>
                <p:cNvPicPr/>
                <p:nvPr/>
              </p:nvPicPr>
              <p:blipFill>
                <a:blip r:embed="rId32"/>
                <a:stretch/>
              </p:blipFill>
              <p:spPr>
                <a:xfrm>
                  <a:off x="9229320" y="5818320"/>
                  <a:ext cx="307440" cy="16848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3151" name="Picture 1065" descr="antenna_stylized"/>
                <p:cNvPicPr/>
                <p:nvPr/>
              </p:nvPicPr>
              <p:blipFill>
                <a:blip r:embed="rId33"/>
                <a:stretch/>
              </p:blipFill>
              <p:spPr>
                <a:xfrm>
                  <a:off x="9562320" y="5760720"/>
                  <a:ext cx="316440" cy="13860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grpSp>
          <p:nvGrpSpPr>
            <p:cNvPr id="3152" name="Group 16"/>
            <p:cNvGrpSpPr/>
            <p:nvPr/>
          </p:nvGrpSpPr>
          <p:grpSpPr>
            <a:xfrm>
              <a:off x="10926000" y="4188960"/>
              <a:ext cx="657000" cy="451440"/>
              <a:chOff x="10926000" y="4188960"/>
              <a:chExt cx="657000" cy="451440"/>
            </a:xfrm>
          </p:grpSpPr>
          <p:grpSp>
            <p:nvGrpSpPr>
              <p:cNvPr id="3153" name="Group 374"/>
              <p:cNvGrpSpPr/>
              <p:nvPr/>
            </p:nvGrpSpPr>
            <p:grpSpPr>
              <a:xfrm>
                <a:off x="11093400" y="4188960"/>
                <a:ext cx="489600" cy="451440"/>
                <a:chOff x="11093400" y="4188960"/>
                <a:chExt cx="489600" cy="451440"/>
              </a:xfrm>
            </p:grpSpPr>
            <p:cxnSp>
              <p:nvCxnSpPr>
                <p:cNvPr id="3154" name="Straight Connector 375"/>
                <p:cNvCxnSpPr/>
                <p:nvPr/>
              </p:nvCxnSpPr>
              <p:spPr>
                <a:xfrm>
                  <a:off x="11093400" y="4429440"/>
                  <a:ext cx="186480" cy="36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grpSp>
              <p:nvGrpSpPr>
                <p:cNvPr id="3155" name="Group 377"/>
                <p:cNvGrpSpPr/>
                <p:nvPr/>
              </p:nvGrpSpPr>
              <p:grpSpPr>
                <a:xfrm>
                  <a:off x="11230920" y="4188960"/>
                  <a:ext cx="352080" cy="451440"/>
                  <a:chOff x="11230920" y="4188960"/>
                  <a:chExt cx="352080" cy="451440"/>
                </a:xfrm>
              </p:grpSpPr>
              <p:pic>
                <p:nvPicPr>
                  <p:cNvPr id="3156" name="Picture 378" descr="server_rack.png"/>
                  <p:cNvPicPr/>
                  <p:nvPr/>
                </p:nvPicPr>
                <p:blipFill>
                  <a:blip r:embed="rId34"/>
                  <a:stretch/>
                </p:blipFill>
                <p:spPr>
                  <a:xfrm>
                    <a:off x="11434680" y="4254840"/>
                    <a:ext cx="148320" cy="348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3157" name="Picture 379" descr="server_rack.png"/>
                  <p:cNvPicPr/>
                  <p:nvPr/>
                </p:nvPicPr>
                <p:blipFill>
                  <a:blip r:embed="rId35"/>
                  <a:stretch/>
                </p:blipFill>
                <p:spPr>
                  <a:xfrm>
                    <a:off x="11230920" y="4247280"/>
                    <a:ext cx="148320" cy="348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3158" name="Picture 380" descr="server_rack.png"/>
                  <p:cNvPicPr/>
                  <p:nvPr/>
                </p:nvPicPr>
                <p:blipFill>
                  <a:blip r:embed="rId36"/>
                  <a:stretch/>
                </p:blipFill>
                <p:spPr>
                  <a:xfrm>
                    <a:off x="11316960" y="4188960"/>
                    <a:ext cx="191880" cy="4514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grpSp>
          </p:grpSp>
          <p:grpSp>
            <p:nvGrpSpPr>
              <p:cNvPr id="3159" name="Group 446"/>
              <p:cNvGrpSpPr/>
              <p:nvPr/>
            </p:nvGrpSpPr>
            <p:grpSpPr>
              <a:xfrm>
                <a:off x="10926000" y="4368960"/>
                <a:ext cx="227880" cy="120240"/>
                <a:chOff x="10926000" y="4368960"/>
                <a:chExt cx="227880" cy="120240"/>
              </a:xfrm>
            </p:grpSpPr>
            <p:sp>
              <p:nvSpPr>
                <p:cNvPr id="3160" name="Freeform 447"/>
                <p:cNvSpPr/>
                <p:nvPr/>
              </p:nvSpPr>
              <p:spPr>
                <a:xfrm>
                  <a:off x="10926000" y="4410720"/>
                  <a:ext cx="227880" cy="78480"/>
                </a:xfrm>
                <a:custGeom>
                  <a:avLst/>
                  <a:gdLst>
                    <a:gd name="textAreaLeft" fmla="*/ 0 w 227880"/>
                    <a:gd name="textAreaRight" fmla="*/ 228240 w 227880"/>
                    <a:gd name="textAreaTop" fmla="*/ 0 h 78480"/>
                    <a:gd name="textAreaBottom" fmla="*/ 78840 h 78480"/>
                  </a:gdLst>
                  <a:ahLst/>
                  <a:rect l="textAreaLeft" t="textAreaTop" r="textAreaRight" b="textAreaBottom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840" bIns="338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161" name="Oval 448"/>
                <p:cNvSpPr/>
                <p:nvPr/>
              </p:nvSpPr>
              <p:spPr>
                <a:xfrm>
                  <a:off x="10926000" y="4368960"/>
                  <a:ext cx="227520" cy="7776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0440" bIns="104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grpSp>
              <p:nvGrpSpPr>
                <p:cNvPr id="3162" name="Group 449"/>
                <p:cNvGrpSpPr/>
                <p:nvPr/>
              </p:nvGrpSpPr>
              <p:grpSpPr>
                <a:xfrm>
                  <a:off x="10959840" y="4379040"/>
                  <a:ext cx="160200" cy="56880"/>
                  <a:chOff x="10959840" y="4379040"/>
                  <a:chExt cx="160200" cy="56880"/>
                </a:xfrm>
              </p:grpSpPr>
              <p:sp>
                <p:nvSpPr>
                  <p:cNvPr id="3163" name="Freeform 450"/>
                  <p:cNvSpPr/>
                  <p:nvPr/>
                </p:nvSpPr>
                <p:spPr>
                  <a:xfrm>
                    <a:off x="10964160" y="4379040"/>
                    <a:ext cx="151560" cy="31680"/>
                  </a:xfrm>
                  <a:custGeom>
                    <a:avLst/>
                    <a:gdLst>
                      <a:gd name="textAreaLeft" fmla="*/ 0 w 151560"/>
                      <a:gd name="textAreaRight" fmla="*/ 151920 w 151560"/>
                      <a:gd name="textAreaTop" fmla="*/ 0 h 31680"/>
                      <a:gd name="textAreaBottom" fmla="*/ 32040 h 3168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2960" bIns="-1296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164" name="Freeform 451"/>
                  <p:cNvSpPr/>
                  <p:nvPr/>
                </p:nvSpPr>
                <p:spPr>
                  <a:xfrm>
                    <a:off x="11063520" y="4406400"/>
                    <a:ext cx="56520" cy="27360"/>
                  </a:xfrm>
                  <a:custGeom>
                    <a:avLst/>
                    <a:gdLst>
                      <a:gd name="textAreaLeft" fmla="*/ 0 w 56520"/>
                      <a:gd name="textAreaRight" fmla="*/ 56880 w 56520"/>
                      <a:gd name="textAreaTop" fmla="*/ 0 h 27360"/>
                      <a:gd name="textAreaBottom" fmla="*/ 27720 h 2736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7280" bIns="-172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165" name="Freeform 452"/>
                  <p:cNvSpPr/>
                  <p:nvPr/>
                </p:nvSpPr>
                <p:spPr>
                  <a:xfrm>
                    <a:off x="10959840" y="4406400"/>
                    <a:ext cx="55440" cy="27000"/>
                  </a:xfrm>
                  <a:custGeom>
                    <a:avLst/>
                    <a:gdLst>
                      <a:gd name="textAreaLeft" fmla="*/ 0 w 55440"/>
                      <a:gd name="textAreaRight" fmla="*/ 55800 w 55440"/>
                      <a:gd name="textAreaTop" fmla="*/ 0 h 27000"/>
                      <a:gd name="textAreaBottom" fmla="*/ 27360 h 2700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7640" bIns="-176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166" name="Freeform 453"/>
                  <p:cNvSpPr/>
                  <p:nvPr/>
                </p:nvSpPr>
                <p:spPr>
                  <a:xfrm>
                    <a:off x="10979280" y="4393080"/>
                    <a:ext cx="120600" cy="42840"/>
                  </a:xfrm>
                  <a:custGeom>
                    <a:avLst/>
                    <a:gdLst>
                      <a:gd name="textAreaLeft" fmla="*/ 0 w 120600"/>
                      <a:gd name="textAreaRight" fmla="*/ 120960 w 120600"/>
                      <a:gd name="textAreaTop" fmla="*/ 0 h 42840"/>
                      <a:gd name="textAreaBottom" fmla="*/ 43200 h 4284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800" bIns="-18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</p:grpSp>
      </p:grpSp>
      <p:grpSp>
        <p:nvGrpSpPr>
          <p:cNvPr id="3167" name="Group 6"/>
          <p:cNvGrpSpPr/>
          <p:nvPr/>
        </p:nvGrpSpPr>
        <p:grpSpPr>
          <a:xfrm>
            <a:off x="8695080" y="1702440"/>
            <a:ext cx="2658240" cy="2831400"/>
            <a:chOff x="8695080" y="1702440"/>
            <a:chExt cx="2658240" cy="2831400"/>
          </a:xfrm>
        </p:grpSpPr>
        <p:sp>
          <p:nvSpPr>
            <p:cNvPr id="3168" name="Oval 639"/>
            <p:cNvSpPr/>
            <p:nvPr/>
          </p:nvSpPr>
          <p:spPr>
            <a:xfrm>
              <a:off x="9300600" y="1702440"/>
              <a:ext cx="2052720" cy="13993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169" name="Oval 610"/>
            <p:cNvSpPr/>
            <p:nvPr/>
          </p:nvSpPr>
          <p:spPr>
            <a:xfrm>
              <a:off x="8695080" y="3026160"/>
              <a:ext cx="2173320" cy="150768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3170" name="Rectangle 495"/>
          <p:cNvSpPr/>
          <p:nvPr/>
        </p:nvSpPr>
        <p:spPr>
          <a:xfrm>
            <a:off x="807480" y="1884240"/>
            <a:ext cx="5787360" cy="2921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71" name="Freeform 4"/>
          <p:cNvSpPr/>
          <p:nvPr/>
        </p:nvSpPr>
        <p:spPr>
          <a:xfrm>
            <a:off x="7157520" y="1523880"/>
            <a:ext cx="4550760" cy="4897440"/>
          </a:xfrm>
          <a:custGeom>
            <a:avLst/>
            <a:gdLst>
              <a:gd name="textAreaLeft" fmla="*/ 0 w 4550760"/>
              <a:gd name="textAreaRight" fmla="*/ 4551120 w 4550760"/>
              <a:gd name="textAreaTop" fmla="*/ 0 h 4897440"/>
              <a:gd name="textAreaBottom" fmla="*/ 4897800 h 4897440"/>
            </a:gdLst>
            <a:ahLst/>
            <a:rect l="textAreaLeft" t="textAreaTop" r="textAreaRight" b="textAreaBottom"/>
            <a:pathLst>
              <a:path w="4550979" h="4897821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312276" y="3139089"/>
                  <a:pt x="3026979" y="3048000"/>
                </a:cubicBezTo>
                <a:lnTo>
                  <a:pt x="3499945" y="2827283"/>
                </a:ln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72" name="PlaceHolder 3"/>
          <p:cNvSpPr>
            <a:spLocks noGrp="1"/>
          </p:cNvSpPr>
          <p:nvPr>
            <p:ph type="sldNum" idx="18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9AF0263F-B51E-415B-97BD-E0651CE44628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12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Rectangle 419"/>
          <p:cNvSpPr/>
          <p:nvPr/>
        </p:nvSpPr>
        <p:spPr>
          <a:xfrm>
            <a:off x="7439040" y="3553200"/>
            <a:ext cx="986760" cy="669240"/>
          </a:xfrm>
          <a:prstGeom prst="rect">
            <a:avLst/>
          </a:pr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MS PGothic"/>
            </a:endParaRPr>
          </a:p>
        </p:txBody>
      </p:sp>
      <p:sp>
        <p:nvSpPr>
          <p:cNvPr id="3174" name="PlaceHolder 1"/>
          <p:cNvSpPr>
            <a:spLocks noGrp="1"/>
          </p:cNvSpPr>
          <p:nvPr>
            <p:ph type="title"/>
          </p:nvPr>
        </p:nvSpPr>
        <p:spPr>
          <a:xfrm>
            <a:off x="848880" y="273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Access networks and physical media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75" name="Freeform 370"/>
          <p:cNvSpPr/>
          <p:nvPr/>
        </p:nvSpPr>
        <p:spPr>
          <a:xfrm>
            <a:off x="8985240" y="3065760"/>
            <a:ext cx="1124280" cy="1337400"/>
          </a:xfrm>
          <a:custGeom>
            <a:avLst/>
            <a:gdLst>
              <a:gd name="textAreaLeft" fmla="*/ 0 w 1124280"/>
              <a:gd name="textAreaRight" fmla="*/ 1124640 w 1124280"/>
              <a:gd name="textAreaTop" fmla="*/ 0 h 1337400"/>
              <a:gd name="textAreaBottom" fmla="*/ 1337760 h 1337400"/>
            </a:gdLst>
            <a:ahLst/>
            <a:rect l="textAreaLeft" t="textAreaTop" r="textAreaRight" b="textAreaBottom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76" name="Freeform 417"/>
          <p:cNvSpPr/>
          <p:nvPr/>
        </p:nvSpPr>
        <p:spPr>
          <a:xfrm>
            <a:off x="7274160" y="1825920"/>
            <a:ext cx="1736280" cy="1317240"/>
          </a:xfrm>
          <a:custGeom>
            <a:avLst/>
            <a:gdLst>
              <a:gd name="textAreaLeft" fmla="*/ 0 w 1736280"/>
              <a:gd name="textAreaRight" fmla="*/ 1736640 w 1736280"/>
              <a:gd name="textAreaTop" fmla="*/ 0 h 1317240"/>
              <a:gd name="textAreaBottom" fmla="*/ 1317600 h 1317240"/>
            </a:gdLst>
            <a:ahLst/>
            <a:rect l="textAreaLeft" t="textAreaTop" r="textAreaRight" b="textAreaBottom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77" name="AutoShape 420"/>
          <p:cNvSpPr/>
          <p:nvPr/>
        </p:nvSpPr>
        <p:spPr>
          <a:xfrm>
            <a:off x="7205400" y="3289320"/>
            <a:ext cx="1458720" cy="31752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ccff"/>
              </a:solidFill>
              <a:latin typeface="Arial"/>
              <a:ea typeface="MS PGothic"/>
            </a:endParaRPr>
          </a:p>
        </p:txBody>
      </p:sp>
      <p:sp>
        <p:nvSpPr>
          <p:cNvPr id="3178" name="Freeform 427"/>
          <p:cNvSpPr/>
          <p:nvPr/>
        </p:nvSpPr>
        <p:spPr>
          <a:xfrm>
            <a:off x="7712280" y="4683240"/>
            <a:ext cx="3079440" cy="1665000"/>
          </a:xfrm>
          <a:custGeom>
            <a:avLst/>
            <a:gdLst>
              <a:gd name="textAreaLeft" fmla="*/ 0 w 3079440"/>
              <a:gd name="textAreaRight" fmla="*/ 3079800 w 3079440"/>
              <a:gd name="textAreaTop" fmla="*/ 0 h 1665000"/>
              <a:gd name="textAreaBottom" fmla="*/ 1665360 h 1665000"/>
            </a:gdLst>
            <a:ahLst/>
            <a:rect l="textAreaLeft" t="textAreaTop" r="textAreaRight" b="textAreaBottom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79" name="Text Box 580"/>
          <p:cNvSpPr/>
          <p:nvPr/>
        </p:nvSpPr>
        <p:spPr>
          <a:xfrm>
            <a:off x="7564680" y="1488600"/>
            <a:ext cx="1568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mobile 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0" name="Text Box 580"/>
          <p:cNvSpPr/>
          <p:nvPr/>
        </p:nvSpPr>
        <p:spPr>
          <a:xfrm>
            <a:off x="7330680" y="4191840"/>
            <a:ext cx="195516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home 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1" name="Text Box 580"/>
          <p:cNvSpPr/>
          <p:nvPr/>
        </p:nvSpPr>
        <p:spPr>
          <a:xfrm>
            <a:off x="7170120" y="5779800"/>
            <a:ext cx="146880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enterprise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        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2" name="Freeform 371"/>
          <p:cNvSpPr/>
          <p:nvPr/>
        </p:nvSpPr>
        <p:spPr>
          <a:xfrm>
            <a:off x="10222200" y="3179520"/>
            <a:ext cx="1272960" cy="1935360"/>
          </a:xfrm>
          <a:custGeom>
            <a:avLst/>
            <a:gdLst>
              <a:gd name="textAreaLeft" fmla="*/ 0 w 1272960"/>
              <a:gd name="textAreaRight" fmla="*/ 1273320 w 1272960"/>
              <a:gd name="textAreaTop" fmla="*/ 0 h 1935360"/>
              <a:gd name="textAreaBottom" fmla="*/ 1935720 h 1935360"/>
            </a:gdLst>
            <a:ahLst/>
            <a:rect l="textAreaLeft" t="textAreaTop" r="textAreaRight" b="textAreaBottom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183" name="Group 373"/>
          <p:cNvGrpSpPr/>
          <p:nvPr/>
        </p:nvGrpSpPr>
        <p:grpSpPr>
          <a:xfrm>
            <a:off x="10837800" y="3927960"/>
            <a:ext cx="686880" cy="721440"/>
            <a:chOff x="10837800" y="3927960"/>
            <a:chExt cx="686880" cy="721440"/>
          </a:xfrm>
        </p:grpSpPr>
        <p:sp>
          <p:nvSpPr>
            <p:cNvPr id="3184" name="Freeform 381"/>
            <p:cNvSpPr/>
            <p:nvPr/>
          </p:nvSpPr>
          <p:spPr>
            <a:xfrm>
              <a:off x="11104920" y="3927960"/>
              <a:ext cx="419760" cy="720720"/>
            </a:xfrm>
            <a:custGeom>
              <a:avLst/>
              <a:gdLst>
                <a:gd name="textAreaLeft" fmla="*/ 0 w 419760"/>
                <a:gd name="textAreaRight" fmla="*/ 420120 w 419760"/>
                <a:gd name="textAreaTop" fmla="*/ 0 h 720720"/>
                <a:gd name="textAreaBottom" fmla="*/ 721080 h 720720"/>
              </a:gdLst>
              <a:ahLst/>
              <a:rect l="textAreaLeft" t="textAreaTop" r="textAreaRight" b="textAreaBottom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185" name="Freeform 382"/>
            <p:cNvSpPr/>
            <p:nvPr/>
          </p:nvSpPr>
          <p:spPr>
            <a:xfrm>
              <a:off x="10837800" y="4113360"/>
              <a:ext cx="521280" cy="535680"/>
            </a:xfrm>
            <a:custGeom>
              <a:avLst/>
              <a:gdLst>
                <a:gd name="textAreaLeft" fmla="*/ 0 w 521280"/>
                <a:gd name="textAreaRight" fmla="*/ 521640 w 521280"/>
                <a:gd name="textAreaTop" fmla="*/ 0 h 535680"/>
                <a:gd name="textAreaBottom" fmla="*/ 536040 h 535680"/>
              </a:gdLst>
              <a:ahLst/>
              <a:rect l="textAreaLeft" t="textAreaTop" r="textAreaRight" b="textAreaBottom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cxnSp>
          <p:nvCxnSpPr>
            <p:cNvPr id="3186" name="Straight Connector 383"/>
            <p:cNvCxnSpPr/>
            <p:nvPr/>
          </p:nvCxnSpPr>
          <p:spPr>
            <a:xfrm flipV="1">
              <a:off x="10891440" y="4231080"/>
              <a:ext cx="236880" cy="8028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3187" name="Straight Connector 384"/>
            <p:cNvCxnSpPr/>
            <p:nvPr/>
          </p:nvCxnSpPr>
          <p:spPr>
            <a:xfrm flipV="1">
              <a:off x="10895400" y="4483800"/>
              <a:ext cx="232920" cy="1872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3188" name="Straight Connector 385"/>
            <p:cNvCxnSpPr/>
            <p:nvPr/>
          </p:nvCxnSpPr>
          <p:spPr>
            <a:xfrm flipV="1">
              <a:off x="10895400" y="4364280"/>
              <a:ext cx="232920" cy="5292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3189" name="Straight Connector 386"/>
            <p:cNvCxnSpPr/>
            <p:nvPr/>
          </p:nvCxnSpPr>
          <p:spPr>
            <a:xfrm>
              <a:off x="10891080" y="4584600"/>
              <a:ext cx="237240" cy="36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3190" name="Straight Connector 387"/>
            <p:cNvCxnSpPr/>
            <p:nvPr/>
          </p:nvCxnSpPr>
          <p:spPr>
            <a:xfrm flipV="1">
              <a:off x="11435760" y="4053960"/>
              <a:ext cx="360" cy="507240"/>
            </a:xfrm>
            <a:prstGeom prst="straightConnector1">
              <a:avLst/>
            </a:prstGeom>
            <a:ln w="44450">
              <a:solidFill>
                <a:srgbClr val="ffffff"/>
              </a:solidFill>
              <a:prstDash val="sysDash"/>
            </a:ln>
          </p:spPr>
        </p:cxnSp>
        <p:cxnSp>
          <p:nvCxnSpPr>
            <p:cNvPr id="3191" name="Straight Connector 388"/>
            <p:cNvCxnSpPr/>
            <p:nvPr/>
          </p:nvCxnSpPr>
          <p:spPr>
            <a:xfrm>
              <a:off x="11178360" y="4129920"/>
              <a:ext cx="360" cy="519840"/>
            </a:xfrm>
            <a:prstGeom prst="straightConnector1">
              <a:avLst/>
            </a:prstGeom>
            <a:ln w="15875">
              <a:solidFill>
                <a:srgbClr val="0000a8"/>
              </a:solidFill>
            </a:ln>
          </p:spPr>
        </p:cxnSp>
      </p:grpSp>
      <p:grpSp>
        <p:nvGrpSpPr>
          <p:cNvPr id="3192" name="Group 390"/>
          <p:cNvGrpSpPr/>
          <p:nvPr/>
        </p:nvGrpSpPr>
        <p:grpSpPr>
          <a:xfrm>
            <a:off x="10771200" y="3194280"/>
            <a:ext cx="594360" cy="648000"/>
            <a:chOff x="10771200" y="3194280"/>
            <a:chExt cx="594360" cy="648000"/>
          </a:xfrm>
        </p:grpSpPr>
        <p:sp>
          <p:nvSpPr>
            <p:cNvPr id="3193" name="Freeform 398"/>
            <p:cNvSpPr/>
            <p:nvPr/>
          </p:nvSpPr>
          <p:spPr>
            <a:xfrm>
              <a:off x="11002320" y="3194280"/>
              <a:ext cx="363240" cy="647640"/>
            </a:xfrm>
            <a:custGeom>
              <a:avLst/>
              <a:gdLst>
                <a:gd name="textAreaLeft" fmla="*/ 0 w 363240"/>
                <a:gd name="textAreaRight" fmla="*/ 363600 w 363240"/>
                <a:gd name="textAreaTop" fmla="*/ 0 h 647640"/>
                <a:gd name="textAreaBottom" fmla="*/ 648000 h 647640"/>
              </a:gdLst>
              <a:ahLst/>
              <a:rect l="textAreaLeft" t="textAreaTop" r="textAreaRight" b="textAreaBottom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194" name="Freeform 399"/>
            <p:cNvSpPr/>
            <p:nvPr/>
          </p:nvSpPr>
          <p:spPr>
            <a:xfrm>
              <a:off x="10771200" y="3360600"/>
              <a:ext cx="450720" cy="481320"/>
            </a:xfrm>
            <a:custGeom>
              <a:avLst/>
              <a:gdLst>
                <a:gd name="textAreaLeft" fmla="*/ 0 w 450720"/>
                <a:gd name="textAreaRight" fmla="*/ 451080 w 450720"/>
                <a:gd name="textAreaTop" fmla="*/ 0 h 481320"/>
                <a:gd name="textAreaBottom" fmla="*/ 481680 h 481320"/>
              </a:gdLst>
              <a:ahLst/>
              <a:rect l="textAreaLeft" t="textAreaTop" r="textAreaRight" b="textAreaBottom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cxnSp>
          <p:nvCxnSpPr>
            <p:cNvPr id="3195" name="Straight Connector 400"/>
            <p:cNvCxnSpPr/>
            <p:nvPr/>
          </p:nvCxnSpPr>
          <p:spPr>
            <a:xfrm flipV="1">
              <a:off x="10817640" y="3466440"/>
              <a:ext cx="204840" cy="7236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3196" name="Straight Connector 401"/>
            <p:cNvCxnSpPr/>
            <p:nvPr/>
          </p:nvCxnSpPr>
          <p:spPr>
            <a:xfrm flipV="1">
              <a:off x="10821240" y="3693600"/>
              <a:ext cx="201240" cy="1692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3197" name="Straight Connector 402"/>
            <p:cNvCxnSpPr/>
            <p:nvPr/>
          </p:nvCxnSpPr>
          <p:spPr>
            <a:xfrm flipV="1">
              <a:off x="10821240" y="3585960"/>
              <a:ext cx="201240" cy="4788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3198" name="Straight Connector 403"/>
            <p:cNvCxnSpPr/>
            <p:nvPr/>
          </p:nvCxnSpPr>
          <p:spPr>
            <a:xfrm>
              <a:off x="10817280" y="3783960"/>
              <a:ext cx="205200" cy="36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3199" name="Straight Connector 404"/>
            <p:cNvCxnSpPr/>
            <p:nvPr/>
          </p:nvCxnSpPr>
          <p:spPr>
            <a:xfrm flipV="1">
              <a:off x="11288520" y="3307320"/>
              <a:ext cx="360" cy="455760"/>
            </a:xfrm>
            <a:prstGeom prst="straightConnector1">
              <a:avLst/>
            </a:prstGeom>
            <a:ln w="44450">
              <a:solidFill>
                <a:srgbClr val="ffffff"/>
              </a:solidFill>
              <a:prstDash val="sysDash"/>
            </a:ln>
          </p:spPr>
        </p:cxnSp>
        <p:cxnSp>
          <p:nvCxnSpPr>
            <p:cNvPr id="3200" name="Straight Connector 405"/>
            <p:cNvCxnSpPr/>
            <p:nvPr/>
          </p:nvCxnSpPr>
          <p:spPr>
            <a:xfrm>
              <a:off x="11065680" y="3375720"/>
              <a:ext cx="360" cy="466920"/>
            </a:xfrm>
            <a:prstGeom prst="straightConnector1">
              <a:avLst/>
            </a:prstGeom>
            <a:ln w="15875">
              <a:solidFill>
                <a:srgbClr val="0000a8"/>
              </a:solidFill>
            </a:ln>
          </p:spPr>
        </p:cxnSp>
      </p:grpSp>
      <p:sp>
        <p:nvSpPr>
          <p:cNvPr id="3201" name="Freeform 561"/>
          <p:cNvSpPr/>
          <p:nvPr/>
        </p:nvSpPr>
        <p:spPr>
          <a:xfrm>
            <a:off x="9540720" y="1782000"/>
            <a:ext cx="1497600" cy="1386000"/>
          </a:xfrm>
          <a:custGeom>
            <a:avLst/>
            <a:gdLst>
              <a:gd name="textAreaLeft" fmla="*/ 0 w 1497600"/>
              <a:gd name="textAreaRight" fmla="*/ 1497960 w 1497600"/>
              <a:gd name="textAreaTop" fmla="*/ 0 h 1386000"/>
              <a:gd name="textAreaBottom" fmla="*/ 1386360 h 1386000"/>
            </a:gdLst>
            <a:ahLst/>
            <a:rect l="textAreaLeft" t="textAreaTop" r="textAreaRight" b="textAreaBottom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02" name="TextBox 572"/>
          <p:cNvSpPr/>
          <p:nvPr/>
        </p:nvSpPr>
        <p:spPr>
          <a:xfrm>
            <a:off x="9251280" y="1851120"/>
            <a:ext cx="2077200" cy="28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national or global ISP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3" name="Rectangle 654"/>
          <p:cNvSpPr/>
          <p:nvPr/>
        </p:nvSpPr>
        <p:spPr>
          <a:xfrm>
            <a:off x="9279000" y="3677760"/>
            <a:ext cx="305280" cy="197640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04" name="TextBox 652"/>
          <p:cNvSpPr/>
          <p:nvPr/>
        </p:nvSpPr>
        <p:spPr>
          <a:xfrm>
            <a:off x="8766000" y="3448080"/>
            <a:ext cx="1040400" cy="6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local or regional ISP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5" name="TextBox 656"/>
          <p:cNvSpPr/>
          <p:nvPr/>
        </p:nvSpPr>
        <p:spPr>
          <a:xfrm>
            <a:off x="10850040" y="4677840"/>
            <a:ext cx="94788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datacenter 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network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6" name="TextBox 657"/>
          <p:cNvSpPr/>
          <p:nvPr/>
        </p:nvSpPr>
        <p:spPr>
          <a:xfrm>
            <a:off x="9994680" y="4228200"/>
            <a:ext cx="979920" cy="6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content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provider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207" name="Straight Connector 829"/>
          <p:cNvCxnSpPr/>
          <p:nvPr/>
        </p:nvCxnSpPr>
        <p:spPr>
          <a:xfrm flipH="1" flipV="1">
            <a:off x="10559880" y="3579840"/>
            <a:ext cx="413280" cy="640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3208" name="Straight Connector 826"/>
          <p:cNvCxnSpPr/>
          <p:nvPr/>
        </p:nvCxnSpPr>
        <p:spPr>
          <a:xfrm flipH="1" flipV="1">
            <a:off x="10660680" y="3640680"/>
            <a:ext cx="346320" cy="7390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3209" name="Straight Connector 824"/>
          <p:cNvCxnSpPr/>
          <p:nvPr/>
        </p:nvCxnSpPr>
        <p:spPr>
          <a:xfrm flipV="1">
            <a:off x="10636560" y="3633120"/>
            <a:ext cx="336600" cy="39600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3210" name="Straight Connector 822"/>
          <p:cNvCxnSpPr/>
          <p:nvPr/>
        </p:nvCxnSpPr>
        <p:spPr>
          <a:xfrm flipV="1">
            <a:off x="10570680" y="3594600"/>
            <a:ext cx="360" cy="486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3211" name="Straight Connector 818"/>
          <p:cNvCxnSpPr/>
          <p:nvPr/>
        </p:nvCxnSpPr>
        <p:spPr>
          <a:xfrm flipH="1" flipV="1">
            <a:off x="10550520" y="4071600"/>
            <a:ext cx="508680" cy="34884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3212" name="Straight Connector 817"/>
          <p:cNvCxnSpPr/>
          <p:nvPr/>
        </p:nvCxnSpPr>
        <p:spPr>
          <a:xfrm flipH="1">
            <a:off x="9894960" y="4087440"/>
            <a:ext cx="655920" cy="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3213" name="Straight Connector 815"/>
          <p:cNvCxnSpPr/>
          <p:nvPr/>
        </p:nvCxnSpPr>
        <p:spPr>
          <a:xfrm flipH="1">
            <a:off x="9219600" y="4087440"/>
            <a:ext cx="655560" cy="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3214" name="Straight Connector 812"/>
          <p:cNvCxnSpPr/>
          <p:nvPr/>
        </p:nvCxnSpPr>
        <p:spPr>
          <a:xfrm flipH="1">
            <a:off x="9276840" y="3507480"/>
            <a:ext cx="382680" cy="51732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3215" name="Straight Connector 810"/>
          <p:cNvCxnSpPr/>
          <p:nvPr/>
        </p:nvCxnSpPr>
        <p:spPr>
          <a:xfrm>
            <a:off x="9732960" y="3507480"/>
            <a:ext cx="360" cy="54072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3216" name="Straight Connector 807"/>
          <p:cNvCxnSpPr/>
          <p:nvPr/>
        </p:nvCxnSpPr>
        <p:spPr>
          <a:xfrm>
            <a:off x="10137600" y="2754360"/>
            <a:ext cx="488520" cy="8398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3217" name="Straight Connector 562"/>
          <p:cNvCxnSpPr/>
          <p:nvPr/>
        </p:nvCxnSpPr>
        <p:spPr>
          <a:xfrm flipH="1">
            <a:off x="9798480" y="2694960"/>
            <a:ext cx="380880" cy="6951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3218" name="Straight Connector 563"/>
          <p:cNvCxnSpPr/>
          <p:nvPr/>
        </p:nvCxnSpPr>
        <p:spPr>
          <a:xfrm flipH="1">
            <a:off x="10100520" y="2169360"/>
            <a:ext cx="761760" cy="57744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3219" name="Straight Connector 564"/>
          <p:cNvCxnSpPr/>
          <p:nvPr/>
        </p:nvCxnSpPr>
        <p:spPr>
          <a:xfrm flipH="1">
            <a:off x="10100520" y="2268000"/>
            <a:ext cx="4320" cy="51912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3220" name="Straight Connector 565"/>
          <p:cNvCxnSpPr/>
          <p:nvPr/>
        </p:nvCxnSpPr>
        <p:spPr>
          <a:xfrm flipH="1">
            <a:off x="10671840" y="2200320"/>
            <a:ext cx="149760" cy="5187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3221" name="Straight Connector 566"/>
          <p:cNvCxnSpPr/>
          <p:nvPr/>
        </p:nvCxnSpPr>
        <p:spPr>
          <a:xfrm flipH="1">
            <a:off x="10141920" y="2718720"/>
            <a:ext cx="574560" cy="280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3222" name="Straight Connector 567"/>
          <p:cNvCxnSpPr/>
          <p:nvPr/>
        </p:nvCxnSpPr>
        <p:spPr>
          <a:xfrm flipH="1">
            <a:off x="10069200" y="2169360"/>
            <a:ext cx="789120" cy="9900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3223" name="Straight Connector 568"/>
          <p:cNvCxnSpPr/>
          <p:nvPr/>
        </p:nvCxnSpPr>
        <p:spPr>
          <a:xfrm flipH="1">
            <a:off x="10861920" y="2127240"/>
            <a:ext cx="279360" cy="424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3224" name="Straight Connector 569"/>
          <p:cNvCxnSpPr/>
          <p:nvPr/>
        </p:nvCxnSpPr>
        <p:spPr>
          <a:xfrm flipH="1" flipV="1">
            <a:off x="10681920" y="2718720"/>
            <a:ext cx="353880" cy="6840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3225" name="Straight Connector 573"/>
          <p:cNvCxnSpPr/>
          <p:nvPr/>
        </p:nvCxnSpPr>
        <p:spPr>
          <a:xfrm flipH="1">
            <a:off x="8768880" y="2268000"/>
            <a:ext cx="1300680" cy="6069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sp>
        <p:nvSpPr>
          <p:cNvPr id="3226" name="Line 541"/>
          <p:cNvSpPr/>
          <p:nvPr/>
        </p:nvSpPr>
        <p:spPr>
          <a:xfrm flipV="1">
            <a:off x="9378360" y="4113360"/>
            <a:ext cx="429480" cy="7056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27" name="Line 424"/>
          <p:cNvSpPr/>
          <p:nvPr/>
        </p:nvSpPr>
        <p:spPr>
          <a:xfrm flipV="1">
            <a:off x="8244360" y="4047120"/>
            <a:ext cx="969120" cy="32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1760" bIns="-4176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28" name="Oval 800"/>
          <p:cNvSpPr/>
          <p:nvPr/>
        </p:nvSpPr>
        <p:spPr>
          <a:xfrm>
            <a:off x="8174520" y="2292840"/>
            <a:ext cx="52200" cy="48960"/>
          </a:xfrm>
          <a:prstGeom prst="ellipse">
            <a:avLst/>
          </a:prstGeom>
          <a:solidFill>
            <a:schemeClr val="tx2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10440" bIns="-10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MS PGothic"/>
            </a:endParaRPr>
          </a:p>
        </p:txBody>
      </p:sp>
      <p:grpSp>
        <p:nvGrpSpPr>
          <p:cNvPr id="3229" name="Group 614"/>
          <p:cNvGrpSpPr/>
          <p:nvPr/>
        </p:nvGrpSpPr>
        <p:grpSpPr>
          <a:xfrm>
            <a:off x="10410480" y="3495960"/>
            <a:ext cx="353160" cy="198000"/>
            <a:chOff x="10410480" y="3495960"/>
            <a:chExt cx="353160" cy="198000"/>
          </a:xfrm>
        </p:grpSpPr>
        <p:sp>
          <p:nvSpPr>
            <p:cNvPr id="3230" name="Freeform 615"/>
            <p:cNvSpPr/>
            <p:nvPr/>
          </p:nvSpPr>
          <p:spPr>
            <a:xfrm>
              <a:off x="10410480" y="356472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31" name="Oval 616"/>
            <p:cNvSpPr/>
            <p:nvPr/>
          </p:nvSpPr>
          <p:spPr>
            <a:xfrm>
              <a:off x="10410840" y="349596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3232" name="Group 617"/>
            <p:cNvGrpSpPr/>
            <p:nvPr/>
          </p:nvGrpSpPr>
          <p:grpSpPr>
            <a:xfrm>
              <a:off x="10463040" y="3512520"/>
              <a:ext cx="248400" cy="93960"/>
              <a:chOff x="10463040" y="3512520"/>
              <a:chExt cx="248400" cy="93960"/>
            </a:xfrm>
          </p:grpSpPr>
          <p:sp>
            <p:nvSpPr>
              <p:cNvPr id="3233" name="Freeform 618"/>
              <p:cNvSpPr/>
              <p:nvPr/>
            </p:nvSpPr>
            <p:spPr>
              <a:xfrm>
                <a:off x="10469880" y="351252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34" name="Freeform 619"/>
              <p:cNvSpPr/>
              <p:nvPr/>
            </p:nvSpPr>
            <p:spPr>
              <a:xfrm>
                <a:off x="10623960" y="355752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35" name="Freeform 620"/>
              <p:cNvSpPr/>
              <p:nvPr/>
            </p:nvSpPr>
            <p:spPr>
              <a:xfrm>
                <a:off x="10463040" y="355752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36" name="Freeform 621"/>
              <p:cNvSpPr/>
              <p:nvPr/>
            </p:nvSpPr>
            <p:spPr>
              <a:xfrm>
                <a:off x="10492920" y="353556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3237" name="Group 576"/>
          <p:cNvGrpSpPr/>
          <p:nvPr/>
        </p:nvGrpSpPr>
        <p:grpSpPr>
          <a:xfrm>
            <a:off x="9948600" y="2202120"/>
            <a:ext cx="353160" cy="198000"/>
            <a:chOff x="9948600" y="2202120"/>
            <a:chExt cx="353160" cy="198000"/>
          </a:xfrm>
        </p:grpSpPr>
        <p:sp>
          <p:nvSpPr>
            <p:cNvPr id="3238" name="Freeform 577"/>
            <p:cNvSpPr/>
            <p:nvPr/>
          </p:nvSpPr>
          <p:spPr>
            <a:xfrm>
              <a:off x="9948600" y="227088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39" name="Oval 578"/>
            <p:cNvSpPr/>
            <p:nvPr/>
          </p:nvSpPr>
          <p:spPr>
            <a:xfrm>
              <a:off x="9948960" y="220212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3240" name="Group 579"/>
            <p:cNvGrpSpPr/>
            <p:nvPr/>
          </p:nvGrpSpPr>
          <p:grpSpPr>
            <a:xfrm>
              <a:off x="10001160" y="2218680"/>
              <a:ext cx="248400" cy="93960"/>
              <a:chOff x="10001160" y="2218680"/>
              <a:chExt cx="248400" cy="93960"/>
            </a:xfrm>
          </p:grpSpPr>
          <p:sp>
            <p:nvSpPr>
              <p:cNvPr id="3241" name="Freeform 580"/>
              <p:cNvSpPr/>
              <p:nvPr/>
            </p:nvSpPr>
            <p:spPr>
              <a:xfrm>
                <a:off x="10008000" y="221868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42" name="Freeform 581"/>
              <p:cNvSpPr/>
              <p:nvPr/>
            </p:nvSpPr>
            <p:spPr>
              <a:xfrm>
                <a:off x="10162080" y="226368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43" name="Freeform 582"/>
              <p:cNvSpPr/>
              <p:nvPr/>
            </p:nvSpPr>
            <p:spPr>
              <a:xfrm>
                <a:off x="10001160" y="226368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44" name="Freeform 583"/>
              <p:cNvSpPr/>
              <p:nvPr/>
            </p:nvSpPr>
            <p:spPr>
              <a:xfrm>
                <a:off x="10031040" y="224172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3245" name="Group 592"/>
          <p:cNvGrpSpPr/>
          <p:nvPr/>
        </p:nvGrpSpPr>
        <p:grpSpPr>
          <a:xfrm>
            <a:off x="10527120" y="2613240"/>
            <a:ext cx="353160" cy="198000"/>
            <a:chOff x="10527120" y="2613240"/>
            <a:chExt cx="353160" cy="198000"/>
          </a:xfrm>
        </p:grpSpPr>
        <p:sp>
          <p:nvSpPr>
            <p:cNvPr id="3246" name="Freeform 593"/>
            <p:cNvSpPr/>
            <p:nvPr/>
          </p:nvSpPr>
          <p:spPr>
            <a:xfrm>
              <a:off x="10527120" y="268200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47" name="Oval 594"/>
            <p:cNvSpPr/>
            <p:nvPr/>
          </p:nvSpPr>
          <p:spPr>
            <a:xfrm>
              <a:off x="10527480" y="261324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3248" name="Group 595"/>
            <p:cNvGrpSpPr/>
            <p:nvPr/>
          </p:nvGrpSpPr>
          <p:grpSpPr>
            <a:xfrm>
              <a:off x="10579680" y="2629800"/>
              <a:ext cx="248400" cy="93600"/>
              <a:chOff x="10579680" y="2629800"/>
              <a:chExt cx="248400" cy="93600"/>
            </a:xfrm>
          </p:grpSpPr>
          <p:sp>
            <p:nvSpPr>
              <p:cNvPr id="3249" name="Freeform 596"/>
              <p:cNvSpPr/>
              <p:nvPr/>
            </p:nvSpPr>
            <p:spPr>
              <a:xfrm>
                <a:off x="10586520" y="262980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50" name="Freeform 597"/>
              <p:cNvSpPr/>
              <p:nvPr/>
            </p:nvSpPr>
            <p:spPr>
              <a:xfrm>
                <a:off x="10740600" y="267480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51" name="Freeform 598"/>
              <p:cNvSpPr/>
              <p:nvPr/>
            </p:nvSpPr>
            <p:spPr>
              <a:xfrm>
                <a:off x="10579680" y="267480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52" name="Freeform 599"/>
              <p:cNvSpPr/>
              <p:nvPr/>
            </p:nvSpPr>
            <p:spPr>
              <a:xfrm>
                <a:off x="10609560" y="265248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3253" name="Group 600"/>
          <p:cNvGrpSpPr/>
          <p:nvPr/>
        </p:nvGrpSpPr>
        <p:grpSpPr>
          <a:xfrm>
            <a:off x="10643760" y="2107800"/>
            <a:ext cx="353160" cy="198000"/>
            <a:chOff x="10643760" y="2107800"/>
            <a:chExt cx="353160" cy="198000"/>
          </a:xfrm>
        </p:grpSpPr>
        <p:sp>
          <p:nvSpPr>
            <p:cNvPr id="3254" name="Freeform 601"/>
            <p:cNvSpPr/>
            <p:nvPr/>
          </p:nvSpPr>
          <p:spPr>
            <a:xfrm>
              <a:off x="10643760" y="217656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55" name="Oval 602"/>
            <p:cNvSpPr/>
            <p:nvPr/>
          </p:nvSpPr>
          <p:spPr>
            <a:xfrm>
              <a:off x="10644120" y="210780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3256" name="Group 603"/>
            <p:cNvGrpSpPr/>
            <p:nvPr/>
          </p:nvGrpSpPr>
          <p:grpSpPr>
            <a:xfrm>
              <a:off x="10696320" y="2124360"/>
              <a:ext cx="248400" cy="93960"/>
              <a:chOff x="10696320" y="2124360"/>
              <a:chExt cx="248400" cy="93960"/>
            </a:xfrm>
          </p:grpSpPr>
          <p:sp>
            <p:nvSpPr>
              <p:cNvPr id="3257" name="Freeform 604"/>
              <p:cNvSpPr/>
              <p:nvPr/>
            </p:nvSpPr>
            <p:spPr>
              <a:xfrm>
                <a:off x="10703160" y="212436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58" name="Freeform 605"/>
              <p:cNvSpPr/>
              <p:nvPr/>
            </p:nvSpPr>
            <p:spPr>
              <a:xfrm>
                <a:off x="10857240" y="216936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59" name="Freeform 606"/>
              <p:cNvSpPr/>
              <p:nvPr/>
            </p:nvSpPr>
            <p:spPr>
              <a:xfrm>
                <a:off x="10696320" y="216936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60" name="Freeform 607"/>
              <p:cNvSpPr/>
              <p:nvPr/>
            </p:nvSpPr>
            <p:spPr>
              <a:xfrm>
                <a:off x="10726200" y="214740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3261" name="Group 553"/>
          <p:cNvGrpSpPr/>
          <p:nvPr/>
        </p:nvGrpSpPr>
        <p:grpSpPr>
          <a:xfrm>
            <a:off x="9098640" y="3956760"/>
            <a:ext cx="366840" cy="239760"/>
            <a:chOff x="9098640" y="3956760"/>
            <a:chExt cx="366840" cy="239760"/>
          </a:xfrm>
        </p:grpSpPr>
        <p:sp>
          <p:nvSpPr>
            <p:cNvPr id="3262" name="Freeform 554"/>
            <p:cNvSpPr/>
            <p:nvPr/>
          </p:nvSpPr>
          <p:spPr>
            <a:xfrm>
              <a:off x="9098640" y="4039920"/>
              <a:ext cx="366840" cy="156600"/>
            </a:xfrm>
            <a:custGeom>
              <a:avLst/>
              <a:gdLst>
                <a:gd name="textAreaLeft" fmla="*/ 0 w 366840"/>
                <a:gd name="textAreaRight" fmla="*/ 367200 w 366840"/>
                <a:gd name="textAreaTop" fmla="*/ 0 h 156600"/>
                <a:gd name="textAreaBottom" fmla="*/ 156960 h 15660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63" name="Oval 555"/>
            <p:cNvSpPr/>
            <p:nvPr/>
          </p:nvSpPr>
          <p:spPr>
            <a:xfrm>
              <a:off x="9099000" y="3956760"/>
              <a:ext cx="366480" cy="155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3264" name="Group 556"/>
            <p:cNvGrpSpPr/>
            <p:nvPr/>
          </p:nvGrpSpPr>
          <p:grpSpPr>
            <a:xfrm>
              <a:off x="9153360" y="3976560"/>
              <a:ext cx="257760" cy="113760"/>
              <a:chOff x="9153360" y="3976560"/>
              <a:chExt cx="257760" cy="113760"/>
            </a:xfrm>
          </p:grpSpPr>
          <p:sp>
            <p:nvSpPr>
              <p:cNvPr id="3265" name="Freeform 557"/>
              <p:cNvSpPr/>
              <p:nvPr/>
            </p:nvSpPr>
            <p:spPr>
              <a:xfrm>
                <a:off x="9160560" y="3976560"/>
                <a:ext cx="244080" cy="63720"/>
              </a:xfrm>
              <a:custGeom>
                <a:avLst/>
                <a:gdLst>
                  <a:gd name="textAreaLeft" fmla="*/ 0 w 244080"/>
                  <a:gd name="textAreaRight" fmla="*/ 244440 w 244080"/>
                  <a:gd name="textAreaTop" fmla="*/ 0 h 63720"/>
                  <a:gd name="textAreaBottom" fmla="*/ 64080 h 6372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9080" bIns="19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66" name="Freeform 558"/>
              <p:cNvSpPr/>
              <p:nvPr/>
            </p:nvSpPr>
            <p:spPr>
              <a:xfrm>
                <a:off x="9320400" y="4031280"/>
                <a:ext cx="90720" cy="54720"/>
              </a:xfrm>
              <a:custGeom>
                <a:avLst/>
                <a:gdLst>
                  <a:gd name="textAreaLeft" fmla="*/ 0 w 90720"/>
                  <a:gd name="textAreaRight" fmla="*/ 91080 w 9072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0080" bIns="10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67" name="Freeform 559"/>
              <p:cNvSpPr/>
              <p:nvPr/>
            </p:nvSpPr>
            <p:spPr>
              <a:xfrm>
                <a:off x="9153360" y="4031280"/>
                <a:ext cx="89280" cy="54000"/>
              </a:xfrm>
              <a:custGeom>
                <a:avLst/>
                <a:gdLst>
                  <a:gd name="textAreaLeft" fmla="*/ 0 w 89280"/>
                  <a:gd name="textAreaRight" fmla="*/ 89640 w 89280"/>
                  <a:gd name="textAreaTop" fmla="*/ 0 h 54000"/>
                  <a:gd name="textAreaBottom" fmla="*/ 54360 h 540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9360" bIns="9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68" name="Freeform 560"/>
              <p:cNvSpPr/>
              <p:nvPr/>
            </p:nvSpPr>
            <p:spPr>
              <a:xfrm>
                <a:off x="9184320" y="4004280"/>
                <a:ext cx="194400" cy="86040"/>
              </a:xfrm>
              <a:custGeom>
                <a:avLst/>
                <a:gdLst>
                  <a:gd name="textAreaLeft" fmla="*/ 0 w 194400"/>
                  <a:gd name="textAreaRight" fmla="*/ 194760 w 194400"/>
                  <a:gd name="textAreaTop" fmla="*/ 0 h 86040"/>
                  <a:gd name="textAreaBottom" fmla="*/ 86400 h 8604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1400" bIns="41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3269" name="Group 584"/>
          <p:cNvGrpSpPr/>
          <p:nvPr/>
        </p:nvGrpSpPr>
        <p:grpSpPr>
          <a:xfrm>
            <a:off x="9980280" y="2661480"/>
            <a:ext cx="353160" cy="198000"/>
            <a:chOff x="9980280" y="2661480"/>
            <a:chExt cx="353160" cy="198000"/>
          </a:xfrm>
        </p:grpSpPr>
        <p:sp>
          <p:nvSpPr>
            <p:cNvPr id="3270" name="Freeform 585"/>
            <p:cNvSpPr/>
            <p:nvPr/>
          </p:nvSpPr>
          <p:spPr>
            <a:xfrm>
              <a:off x="9980280" y="273024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71" name="Oval 586"/>
            <p:cNvSpPr/>
            <p:nvPr/>
          </p:nvSpPr>
          <p:spPr>
            <a:xfrm>
              <a:off x="9980280" y="266148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3272" name="Group 587"/>
            <p:cNvGrpSpPr/>
            <p:nvPr/>
          </p:nvGrpSpPr>
          <p:grpSpPr>
            <a:xfrm>
              <a:off x="10032480" y="2678040"/>
              <a:ext cx="248400" cy="93600"/>
              <a:chOff x="10032480" y="2678040"/>
              <a:chExt cx="248400" cy="93600"/>
            </a:xfrm>
          </p:grpSpPr>
          <p:sp>
            <p:nvSpPr>
              <p:cNvPr id="3273" name="Freeform 588"/>
              <p:cNvSpPr/>
              <p:nvPr/>
            </p:nvSpPr>
            <p:spPr>
              <a:xfrm>
                <a:off x="10039320" y="267804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74" name="Freeform 589"/>
              <p:cNvSpPr/>
              <p:nvPr/>
            </p:nvSpPr>
            <p:spPr>
              <a:xfrm>
                <a:off x="10193400" y="272304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75" name="Freeform 590"/>
              <p:cNvSpPr/>
              <p:nvPr/>
            </p:nvSpPr>
            <p:spPr>
              <a:xfrm>
                <a:off x="10032480" y="272304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76" name="Freeform 591"/>
              <p:cNvSpPr/>
              <p:nvPr/>
            </p:nvSpPr>
            <p:spPr>
              <a:xfrm>
                <a:off x="10062360" y="270072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3277" name="Group 537"/>
          <p:cNvGrpSpPr/>
          <p:nvPr/>
        </p:nvGrpSpPr>
        <p:grpSpPr>
          <a:xfrm>
            <a:off x="9497160" y="3394080"/>
            <a:ext cx="366840" cy="239760"/>
            <a:chOff x="9497160" y="3394080"/>
            <a:chExt cx="366840" cy="239760"/>
          </a:xfrm>
        </p:grpSpPr>
        <p:sp>
          <p:nvSpPr>
            <p:cNvPr id="3278" name="Freeform 538"/>
            <p:cNvSpPr/>
            <p:nvPr/>
          </p:nvSpPr>
          <p:spPr>
            <a:xfrm>
              <a:off x="9497160" y="3477240"/>
              <a:ext cx="366840" cy="156600"/>
            </a:xfrm>
            <a:custGeom>
              <a:avLst/>
              <a:gdLst>
                <a:gd name="textAreaLeft" fmla="*/ 0 w 366840"/>
                <a:gd name="textAreaRight" fmla="*/ 367200 w 366840"/>
                <a:gd name="textAreaTop" fmla="*/ 0 h 156600"/>
                <a:gd name="textAreaBottom" fmla="*/ 156960 h 15660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79" name="Oval 539"/>
            <p:cNvSpPr/>
            <p:nvPr/>
          </p:nvSpPr>
          <p:spPr>
            <a:xfrm>
              <a:off x="9497520" y="3394080"/>
              <a:ext cx="366480" cy="155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3280" name="Group 540"/>
            <p:cNvGrpSpPr/>
            <p:nvPr/>
          </p:nvGrpSpPr>
          <p:grpSpPr>
            <a:xfrm>
              <a:off x="9551520" y="3413880"/>
              <a:ext cx="257760" cy="113760"/>
              <a:chOff x="9551520" y="3413880"/>
              <a:chExt cx="257760" cy="113760"/>
            </a:xfrm>
          </p:grpSpPr>
          <p:sp>
            <p:nvSpPr>
              <p:cNvPr id="3281" name="Freeform 541"/>
              <p:cNvSpPr/>
              <p:nvPr/>
            </p:nvSpPr>
            <p:spPr>
              <a:xfrm>
                <a:off x="9558720" y="3413880"/>
                <a:ext cx="244080" cy="63720"/>
              </a:xfrm>
              <a:custGeom>
                <a:avLst/>
                <a:gdLst>
                  <a:gd name="textAreaLeft" fmla="*/ 0 w 244080"/>
                  <a:gd name="textAreaRight" fmla="*/ 244440 w 244080"/>
                  <a:gd name="textAreaTop" fmla="*/ 0 h 63720"/>
                  <a:gd name="textAreaBottom" fmla="*/ 64080 h 6372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9080" bIns="19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82" name="Freeform 542"/>
              <p:cNvSpPr/>
              <p:nvPr/>
            </p:nvSpPr>
            <p:spPr>
              <a:xfrm>
                <a:off x="9718560" y="3468600"/>
                <a:ext cx="90720" cy="54720"/>
              </a:xfrm>
              <a:custGeom>
                <a:avLst/>
                <a:gdLst>
                  <a:gd name="textAreaLeft" fmla="*/ 0 w 90720"/>
                  <a:gd name="textAreaRight" fmla="*/ 91080 w 9072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0080" bIns="10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83" name="Freeform 543"/>
              <p:cNvSpPr/>
              <p:nvPr/>
            </p:nvSpPr>
            <p:spPr>
              <a:xfrm>
                <a:off x="9551520" y="3468600"/>
                <a:ext cx="89280" cy="54000"/>
              </a:xfrm>
              <a:custGeom>
                <a:avLst/>
                <a:gdLst>
                  <a:gd name="textAreaLeft" fmla="*/ 0 w 89280"/>
                  <a:gd name="textAreaRight" fmla="*/ 89640 w 89280"/>
                  <a:gd name="textAreaTop" fmla="*/ 0 h 54000"/>
                  <a:gd name="textAreaBottom" fmla="*/ 54360 h 540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9360" bIns="9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84" name="Freeform 544"/>
              <p:cNvSpPr/>
              <p:nvPr/>
            </p:nvSpPr>
            <p:spPr>
              <a:xfrm>
                <a:off x="9582840" y="3441600"/>
                <a:ext cx="194400" cy="86040"/>
              </a:xfrm>
              <a:custGeom>
                <a:avLst/>
                <a:gdLst>
                  <a:gd name="textAreaLeft" fmla="*/ 0 w 194400"/>
                  <a:gd name="textAreaRight" fmla="*/ 194760 w 194400"/>
                  <a:gd name="textAreaTop" fmla="*/ 0 h 86040"/>
                  <a:gd name="textAreaBottom" fmla="*/ 86400 h 8604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1400" bIns="41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3285" name="Group 545"/>
          <p:cNvGrpSpPr/>
          <p:nvPr/>
        </p:nvGrpSpPr>
        <p:grpSpPr>
          <a:xfrm>
            <a:off x="9601560" y="3999600"/>
            <a:ext cx="366840" cy="240120"/>
            <a:chOff x="9601560" y="3999600"/>
            <a:chExt cx="366840" cy="240120"/>
          </a:xfrm>
        </p:grpSpPr>
        <p:sp>
          <p:nvSpPr>
            <p:cNvPr id="3286" name="Freeform 546"/>
            <p:cNvSpPr/>
            <p:nvPr/>
          </p:nvSpPr>
          <p:spPr>
            <a:xfrm>
              <a:off x="9601560" y="4083120"/>
              <a:ext cx="366840" cy="156600"/>
            </a:xfrm>
            <a:custGeom>
              <a:avLst/>
              <a:gdLst>
                <a:gd name="textAreaLeft" fmla="*/ 0 w 366840"/>
                <a:gd name="textAreaRight" fmla="*/ 367200 w 366840"/>
                <a:gd name="textAreaTop" fmla="*/ 0 h 156600"/>
                <a:gd name="textAreaBottom" fmla="*/ 156960 h 15660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87" name="Oval 547"/>
            <p:cNvSpPr/>
            <p:nvPr/>
          </p:nvSpPr>
          <p:spPr>
            <a:xfrm>
              <a:off x="9601920" y="3999600"/>
              <a:ext cx="366480" cy="155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3288" name="Group 548"/>
            <p:cNvGrpSpPr/>
            <p:nvPr/>
          </p:nvGrpSpPr>
          <p:grpSpPr>
            <a:xfrm>
              <a:off x="9655920" y="4019400"/>
              <a:ext cx="257760" cy="114120"/>
              <a:chOff x="9655920" y="4019400"/>
              <a:chExt cx="257760" cy="114120"/>
            </a:xfrm>
          </p:grpSpPr>
          <p:sp>
            <p:nvSpPr>
              <p:cNvPr id="3289" name="Freeform 549"/>
              <p:cNvSpPr/>
              <p:nvPr/>
            </p:nvSpPr>
            <p:spPr>
              <a:xfrm>
                <a:off x="9663120" y="4019400"/>
                <a:ext cx="244080" cy="63720"/>
              </a:xfrm>
              <a:custGeom>
                <a:avLst/>
                <a:gdLst>
                  <a:gd name="textAreaLeft" fmla="*/ 0 w 244080"/>
                  <a:gd name="textAreaRight" fmla="*/ 244440 w 244080"/>
                  <a:gd name="textAreaTop" fmla="*/ 0 h 63720"/>
                  <a:gd name="textAreaBottom" fmla="*/ 64080 h 6372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9080" bIns="19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90" name="Freeform 550"/>
              <p:cNvSpPr/>
              <p:nvPr/>
            </p:nvSpPr>
            <p:spPr>
              <a:xfrm>
                <a:off x="9822960" y="4074120"/>
                <a:ext cx="90720" cy="54720"/>
              </a:xfrm>
              <a:custGeom>
                <a:avLst/>
                <a:gdLst>
                  <a:gd name="textAreaLeft" fmla="*/ 0 w 90720"/>
                  <a:gd name="textAreaRight" fmla="*/ 91080 w 9072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0080" bIns="10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91" name="Freeform 551"/>
              <p:cNvSpPr/>
              <p:nvPr/>
            </p:nvSpPr>
            <p:spPr>
              <a:xfrm>
                <a:off x="9655920" y="4074120"/>
                <a:ext cx="89280" cy="54000"/>
              </a:xfrm>
              <a:custGeom>
                <a:avLst/>
                <a:gdLst>
                  <a:gd name="textAreaLeft" fmla="*/ 0 w 89280"/>
                  <a:gd name="textAreaRight" fmla="*/ 89640 w 89280"/>
                  <a:gd name="textAreaTop" fmla="*/ 0 h 54000"/>
                  <a:gd name="textAreaBottom" fmla="*/ 54360 h 540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9360" bIns="9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92" name="Freeform 552"/>
              <p:cNvSpPr/>
              <p:nvPr/>
            </p:nvSpPr>
            <p:spPr>
              <a:xfrm>
                <a:off x="9687240" y="4047480"/>
                <a:ext cx="194400" cy="86040"/>
              </a:xfrm>
              <a:custGeom>
                <a:avLst/>
                <a:gdLst>
                  <a:gd name="textAreaLeft" fmla="*/ 0 w 194400"/>
                  <a:gd name="textAreaRight" fmla="*/ 194760 w 194400"/>
                  <a:gd name="textAreaTop" fmla="*/ 0 h 86040"/>
                  <a:gd name="textAreaBottom" fmla="*/ 86400 h 8604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1400" bIns="41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3293" name="Group 622"/>
          <p:cNvGrpSpPr/>
          <p:nvPr/>
        </p:nvGrpSpPr>
        <p:grpSpPr>
          <a:xfrm>
            <a:off x="10375200" y="3992400"/>
            <a:ext cx="353160" cy="198000"/>
            <a:chOff x="10375200" y="3992400"/>
            <a:chExt cx="353160" cy="198000"/>
          </a:xfrm>
        </p:grpSpPr>
        <p:sp>
          <p:nvSpPr>
            <p:cNvPr id="3294" name="Freeform 623"/>
            <p:cNvSpPr/>
            <p:nvPr/>
          </p:nvSpPr>
          <p:spPr>
            <a:xfrm>
              <a:off x="10375200" y="406116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95" name="Oval 624"/>
            <p:cNvSpPr/>
            <p:nvPr/>
          </p:nvSpPr>
          <p:spPr>
            <a:xfrm>
              <a:off x="10375560" y="399240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3296" name="Group 625"/>
            <p:cNvGrpSpPr/>
            <p:nvPr/>
          </p:nvGrpSpPr>
          <p:grpSpPr>
            <a:xfrm>
              <a:off x="10427760" y="4008600"/>
              <a:ext cx="248400" cy="93960"/>
              <a:chOff x="10427760" y="4008600"/>
              <a:chExt cx="248400" cy="93960"/>
            </a:xfrm>
          </p:grpSpPr>
          <p:sp>
            <p:nvSpPr>
              <p:cNvPr id="3297" name="Freeform 626"/>
              <p:cNvSpPr/>
              <p:nvPr/>
            </p:nvSpPr>
            <p:spPr>
              <a:xfrm>
                <a:off x="10434600" y="400860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98" name="Freeform 627"/>
              <p:cNvSpPr/>
              <p:nvPr/>
            </p:nvSpPr>
            <p:spPr>
              <a:xfrm>
                <a:off x="10588680" y="405396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99" name="Freeform 628"/>
              <p:cNvSpPr/>
              <p:nvPr/>
            </p:nvSpPr>
            <p:spPr>
              <a:xfrm>
                <a:off x="10427760" y="405396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300" name="Freeform 629"/>
              <p:cNvSpPr/>
              <p:nvPr/>
            </p:nvSpPr>
            <p:spPr>
              <a:xfrm>
                <a:off x="10457640" y="403164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pic>
        <p:nvPicPr>
          <p:cNvPr id="3301" name="Picture 653" descr="iphone_stylized_small"/>
          <p:cNvPicPr/>
          <p:nvPr/>
        </p:nvPicPr>
        <p:blipFill>
          <a:blip r:embed="rId1"/>
          <a:stretch/>
        </p:blipFill>
        <p:spPr>
          <a:xfrm>
            <a:off x="7909560" y="1917000"/>
            <a:ext cx="136440" cy="327960"/>
          </a:xfrm>
          <a:prstGeom prst="rect">
            <a:avLst/>
          </a:prstGeom>
          <a:ln w="0">
            <a:noFill/>
          </a:ln>
        </p:spPr>
      </p:pic>
      <p:pic>
        <p:nvPicPr>
          <p:cNvPr id="3302" name="Picture 1018" descr="laptop_keyboard"/>
          <p:cNvPicPr/>
          <p:nvPr/>
        </p:nvPicPr>
        <p:blipFill>
          <a:blip r:embed="rId2"/>
          <a:stretch/>
        </p:blipFill>
        <p:spPr>
          <a:xfrm flipH="1" rot="109200">
            <a:off x="7464960" y="2604960"/>
            <a:ext cx="437040" cy="159120"/>
          </a:xfrm>
          <a:prstGeom prst="rect">
            <a:avLst/>
          </a:prstGeom>
          <a:ln w="0">
            <a:noFill/>
          </a:ln>
        </p:spPr>
      </p:pic>
      <p:sp>
        <p:nvSpPr>
          <p:cNvPr id="3303" name="Freeform 1019"/>
          <p:cNvSpPr/>
          <p:nvPr/>
        </p:nvSpPr>
        <p:spPr>
          <a:xfrm>
            <a:off x="7609680" y="2450160"/>
            <a:ext cx="351720" cy="207720"/>
          </a:xfrm>
          <a:custGeom>
            <a:avLst/>
            <a:gdLst>
              <a:gd name="textAreaLeft" fmla="*/ 0 w 351720"/>
              <a:gd name="textAreaRight" fmla="*/ 352080 w 351720"/>
              <a:gd name="textAreaTop" fmla="*/ 0 h 207720"/>
              <a:gd name="textAreaBottom" fmla="*/ 208080 h 207720"/>
            </a:gdLst>
            <a:ahLst/>
            <a:rect l="textAreaLeft" t="textAreaTop" r="textAreaRight" b="textAreaBottom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04" name="Picture 1020" descr="screen"/>
          <p:cNvPicPr/>
          <p:nvPr/>
        </p:nvPicPr>
        <p:blipFill>
          <a:blip r:embed="rId3"/>
          <a:stretch/>
        </p:blipFill>
        <p:spPr>
          <a:xfrm>
            <a:off x="7626960" y="2455560"/>
            <a:ext cx="319320" cy="189000"/>
          </a:xfrm>
          <a:prstGeom prst="rect">
            <a:avLst/>
          </a:prstGeom>
          <a:ln w="0">
            <a:noFill/>
          </a:ln>
        </p:spPr>
      </p:pic>
      <p:sp>
        <p:nvSpPr>
          <p:cNvPr id="3305" name="Freeform 1021"/>
          <p:cNvSpPr/>
          <p:nvPr/>
        </p:nvSpPr>
        <p:spPr>
          <a:xfrm>
            <a:off x="7673760" y="2444040"/>
            <a:ext cx="297720" cy="38520"/>
          </a:xfrm>
          <a:custGeom>
            <a:avLst/>
            <a:gdLst>
              <a:gd name="textAreaLeft" fmla="*/ 0 w 297720"/>
              <a:gd name="textAreaRight" fmla="*/ 298080 w 297720"/>
              <a:gd name="textAreaTop" fmla="*/ 0 h 38520"/>
              <a:gd name="textAreaBottom" fmla="*/ 38880 h 38520"/>
            </a:gdLst>
            <a:ahLst/>
            <a:rect l="textAreaLeft" t="textAreaTop" r="textAreaRight" b="textAreaBottom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6120" bIns="-61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06" name="Freeform 1022"/>
          <p:cNvSpPr/>
          <p:nvPr/>
        </p:nvSpPr>
        <p:spPr>
          <a:xfrm>
            <a:off x="7606440" y="2443680"/>
            <a:ext cx="82440" cy="160920"/>
          </a:xfrm>
          <a:custGeom>
            <a:avLst/>
            <a:gdLst>
              <a:gd name="textAreaLeft" fmla="*/ 0 w 82440"/>
              <a:gd name="textAreaRight" fmla="*/ 82800 w 82440"/>
              <a:gd name="textAreaTop" fmla="*/ 0 h 160920"/>
              <a:gd name="textAreaBottom" fmla="*/ 161280 h 160920"/>
            </a:gdLst>
            <a:ahLst/>
            <a:rect l="textAreaLeft" t="textAreaTop" r="textAreaRight" b="textAreaBottom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07" name="Freeform 1023"/>
          <p:cNvSpPr/>
          <p:nvPr/>
        </p:nvSpPr>
        <p:spPr>
          <a:xfrm>
            <a:off x="7880400" y="2472840"/>
            <a:ext cx="88920" cy="185760"/>
          </a:xfrm>
          <a:custGeom>
            <a:avLst/>
            <a:gdLst>
              <a:gd name="textAreaLeft" fmla="*/ 0 w 88920"/>
              <a:gd name="textAreaRight" fmla="*/ 89280 w 88920"/>
              <a:gd name="textAreaTop" fmla="*/ 0 h 185760"/>
              <a:gd name="textAreaBottom" fmla="*/ 186120 h 185760"/>
            </a:gdLst>
            <a:ahLst/>
            <a:rect l="textAreaLeft" t="textAreaTop" r="textAreaRight" b="textAreaBottom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08" name="Freeform 1024"/>
          <p:cNvSpPr/>
          <p:nvPr/>
        </p:nvSpPr>
        <p:spPr>
          <a:xfrm>
            <a:off x="7605720" y="2597040"/>
            <a:ext cx="326880" cy="62640"/>
          </a:xfrm>
          <a:custGeom>
            <a:avLst/>
            <a:gdLst>
              <a:gd name="textAreaLeft" fmla="*/ 0 w 326880"/>
              <a:gd name="textAreaRight" fmla="*/ 327240 w 326880"/>
              <a:gd name="textAreaTop" fmla="*/ 0 h 62640"/>
              <a:gd name="textAreaBottom" fmla="*/ 63000 h 62640"/>
            </a:gdLst>
            <a:ahLst/>
            <a:rect l="textAreaLeft" t="textAreaTop" r="textAreaRight" b="textAreaBottom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000" bIns="18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09" name="Freeform 1025"/>
          <p:cNvSpPr/>
          <p:nvPr/>
        </p:nvSpPr>
        <p:spPr>
          <a:xfrm>
            <a:off x="7890480" y="2474280"/>
            <a:ext cx="83160" cy="186480"/>
          </a:xfrm>
          <a:custGeom>
            <a:avLst/>
            <a:gdLst>
              <a:gd name="textAreaLeft" fmla="*/ 0 w 83160"/>
              <a:gd name="textAreaRight" fmla="*/ 83520 w 83160"/>
              <a:gd name="textAreaTop" fmla="*/ 0 h 186480"/>
              <a:gd name="textAreaBottom" fmla="*/ 186840 h 186480"/>
            </a:gdLst>
            <a:ahLst/>
            <a:rect l="textAreaLeft" t="textAreaTop" r="textAreaRight" b="textAreaBottom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10" name="Freeform 1026"/>
          <p:cNvSpPr/>
          <p:nvPr/>
        </p:nvSpPr>
        <p:spPr>
          <a:xfrm>
            <a:off x="7606080" y="2605320"/>
            <a:ext cx="290520" cy="61560"/>
          </a:xfrm>
          <a:custGeom>
            <a:avLst/>
            <a:gdLst>
              <a:gd name="textAreaLeft" fmla="*/ 0 w 290520"/>
              <a:gd name="textAreaRight" fmla="*/ 290880 w 290520"/>
              <a:gd name="textAreaTop" fmla="*/ 0 h 61560"/>
              <a:gd name="textAreaBottom" fmla="*/ 61920 h 61560"/>
            </a:gdLst>
            <a:ahLst/>
            <a:rect l="textAreaLeft" t="textAreaTop" r="textAreaRight" b="textAreaBottom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6920" bIns="169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311" name="Group 1027"/>
          <p:cNvGrpSpPr/>
          <p:nvPr/>
        </p:nvGrpSpPr>
        <p:grpSpPr>
          <a:xfrm>
            <a:off x="7601040" y="2671560"/>
            <a:ext cx="98280" cy="36360"/>
            <a:chOff x="7601040" y="2671560"/>
            <a:chExt cx="98280" cy="36360"/>
          </a:xfrm>
        </p:grpSpPr>
        <p:sp>
          <p:nvSpPr>
            <p:cNvPr id="3312" name="Freeform 1028"/>
            <p:cNvSpPr/>
            <p:nvPr/>
          </p:nvSpPr>
          <p:spPr>
            <a:xfrm>
              <a:off x="7601040" y="2671560"/>
              <a:ext cx="98280" cy="3636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36360"/>
                <a:gd name="textAreaBottom" fmla="*/ 36720 h 36360"/>
              </a:gdLst>
              <a:ahLst/>
              <a:rect l="textAreaLeft" t="textAreaTop" r="textAreaRight" b="textAreaBottom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313" name="Freeform 1029"/>
            <p:cNvSpPr/>
            <p:nvPr/>
          </p:nvSpPr>
          <p:spPr>
            <a:xfrm>
              <a:off x="7602840" y="2672280"/>
              <a:ext cx="95040" cy="3456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34560"/>
                <a:gd name="textAreaBottom" fmla="*/ 34920 h 34560"/>
              </a:gdLst>
              <a:ahLst/>
              <a:rect l="textAreaLeft" t="textAreaTop" r="textAreaRight" b="textAreaBottom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080" bIns="-10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314" name="Freeform 1030"/>
            <p:cNvSpPr/>
            <p:nvPr/>
          </p:nvSpPr>
          <p:spPr>
            <a:xfrm>
              <a:off x="7610040" y="2685960"/>
              <a:ext cx="33480" cy="10800"/>
            </a:xfrm>
            <a:custGeom>
              <a:avLst/>
              <a:gdLst>
                <a:gd name="textAreaLeft" fmla="*/ 0 w 33480"/>
                <a:gd name="textAreaRight" fmla="*/ 33840 w 3348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3840" bIns="-338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315" name="Freeform 1031"/>
            <p:cNvSpPr/>
            <p:nvPr/>
          </p:nvSpPr>
          <p:spPr>
            <a:xfrm>
              <a:off x="7608960" y="2691000"/>
              <a:ext cx="25200" cy="684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7800" bIns="-378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316" name="Freeform 1032"/>
            <p:cNvSpPr/>
            <p:nvPr/>
          </p:nvSpPr>
          <p:spPr>
            <a:xfrm>
              <a:off x="7637760" y="2693160"/>
              <a:ext cx="33480" cy="11160"/>
            </a:xfrm>
            <a:custGeom>
              <a:avLst/>
              <a:gdLst>
                <a:gd name="textAreaLeft" fmla="*/ 0 w 33480"/>
                <a:gd name="textAreaRight" fmla="*/ 33840 w 3348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3480" bIns="-334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317" name="Freeform 1033"/>
            <p:cNvSpPr/>
            <p:nvPr/>
          </p:nvSpPr>
          <p:spPr>
            <a:xfrm>
              <a:off x="7636680" y="2698560"/>
              <a:ext cx="25200" cy="684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7800" bIns="-378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3318" name="Freeform 1034"/>
          <p:cNvSpPr/>
          <p:nvPr/>
        </p:nvSpPr>
        <p:spPr>
          <a:xfrm>
            <a:off x="7770240" y="2676960"/>
            <a:ext cx="119160" cy="80640"/>
          </a:xfrm>
          <a:custGeom>
            <a:avLst/>
            <a:gdLst>
              <a:gd name="textAreaLeft" fmla="*/ 0 w 119160"/>
              <a:gd name="textAreaRight" fmla="*/ 119520 w 119160"/>
              <a:gd name="textAreaTop" fmla="*/ 0 h 80640"/>
              <a:gd name="textAreaBottom" fmla="*/ 81000 h 80640"/>
            </a:gdLst>
            <a:ahLst/>
            <a:rect l="textAreaLeft" t="textAreaTop" r="textAreaRight" b="textAreaBottom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19" name="Freeform 1035"/>
          <p:cNvSpPr/>
          <p:nvPr/>
        </p:nvSpPr>
        <p:spPr>
          <a:xfrm>
            <a:off x="7464960" y="2683440"/>
            <a:ext cx="305640" cy="73440"/>
          </a:xfrm>
          <a:custGeom>
            <a:avLst/>
            <a:gdLst>
              <a:gd name="textAreaLeft" fmla="*/ 0 w 305640"/>
              <a:gd name="textAreaRight" fmla="*/ 306000 w 305640"/>
              <a:gd name="textAreaTop" fmla="*/ 0 h 73440"/>
              <a:gd name="textAreaBottom" fmla="*/ 73800 h 7344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800" bIns="28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20" name="Freeform 1036"/>
          <p:cNvSpPr/>
          <p:nvPr/>
        </p:nvSpPr>
        <p:spPr>
          <a:xfrm>
            <a:off x="7465320" y="2670120"/>
            <a:ext cx="2880" cy="14760"/>
          </a:xfrm>
          <a:custGeom>
            <a:avLst/>
            <a:gdLst>
              <a:gd name="textAreaLeft" fmla="*/ 0 w 2880"/>
              <a:gd name="textAreaRight" fmla="*/ 3240 w 2880"/>
              <a:gd name="textAreaTop" fmla="*/ 0 h 14760"/>
              <a:gd name="textAreaBottom" fmla="*/ 15120 h 14760"/>
            </a:gdLst>
            <a:ahLst/>
            <a:rect l="textAreaLeft" t="textAreaTop" r="textAreaRight" b="textAreaBottom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9880" bIns="-298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21" name="Freeform 1037"/>
          <p:cNvSpPr/>
          <p:nvPr/>
        </p:nvSpPr>
        <p:spPr>
          <a:xfrm>
            <a:off x="7465320" y="2608920"/>
            <a:ext cx="141840" cy="61560"/>
          </a:xfrm>
          <a:custGeom>
            <a:avLst/>
            <a:gdLst>
              <a:gd name="textAreaLeft" fmla="*/ 0 w 141840"/>
              <a:gd name="textAreaRight" fmla="*/ 142200 w 141840"/>
              <a:gd name="textAreaTop" fmla="*/ 0 h 61560"/>
              <a:gd name="textAreaBottom" fmla="*/ 61920 h 61560"/>
            </a:gdLst>
            <a:ahLst/>
            <a:rect l="textAreaLeft" t="textAreaTop" r="textAreaRight" b="textAreaBottom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6920" bIns="169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22" name="Freeform 1038"/>
          <p:cNvSpPr/>
          <p:nvPr/>
        </p:nvSpPr>
        <p:spPr>
          <a:xfrm>
            <a:off x="7475040" y="2673000"/>
            <a:ext cx="289800" cy="70560"/>
          </a:xfrm>
          <a:custGeom>
            <a:avLst/>
            <a:gdLst>
              <a:gd name="textAreaLeft" fmla="*/ 0 w 289800"/>
              <a:gd name="textAreaRight" fmla="*/ 290160 w 289800"/>
              <a:gd name="textAreaTop" fmla="*/ 0 h 70560"/>
              <a:gd name="textAreaBottom" fmla="*/ 70920 h 7056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920" bIns="259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23" name="Freeform 1039"/>
          <p:cNvSpPr/>
          <p:nvPr/>
        </p:nvSpPr>
        <p:spPr>
          <a:xfrm flipV="1">
            <a:off x="7764840" y="2667240"/>
            <a:ext cx="118080" cy="73080"/>
          </a:xfrm>
          <a:custGeom>
            <a:avLst/>
            <a:gdLst>
              <a:gd name="textAreaLeft" fmla="*/ 0 w 118080"/>
              <a:gd name="textAreaRight" fmla="*/ 118440 w 118080"/>
              <a:gd name="textAreaTop" fmla="*/ -360 h 73080"/>
              <a:gd name="textAreaBottom" fmla="*/ 73080 h 7308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24" name="Picture 568" descr="light2.png"/>
          <p:cNvPicPr/>
          <p:nvPr/>
        </p:nvPicPr>
        <p:blipFill>
          <a:blip r:embed="rId4"/>
          <a:stretch/>
        </p:blipFill>
        <p:spPr>
          <a:xfrm flipH="1">
            <a:off x="8831880" y="2392200"/>
            <a:ext cx="92520" cy="405000"/>
          </a:xfrm>
          <a:prstGeom prst="rect">
            <a:avLst/>
          </a:prstGeom>
          <a:ln w="0">
            <a:noFill/>
          </a:ln>
        </p:spPr>
      </p:pic>
      <p:pic>
        <p:nvPicPr>
          <p:cNvPr id="3325" name="Picture 603" descr="car_icon_small"/>
          <p:cNvPicPr/>
          <p:nvPr/>
        </p:nvPicPr>
        <p:blipFill>
          <a:blip r:embed="rId5"/>
          <a:stretch/>
        </p:blipFill>
        <p:spPr>
          <a:xfrm>
            <a:off x="8499600" y="2116800"/>
            <a:ext cx="848880" cy="167760"/>
          </a:xfrm>
          <a:prstGeom prst="rect">
            <a:avLst/>
          </a:prstGeom>
          <a:ln w="0">
            <a:noFill/>
          </a:ln>
        </p:spPr>
      </p:pic>
      <p:pic>
        <p:nvPicPr>
          <p:cNvPr id="3326" name="Picture 1116" descr="laptop_keyboard"/>
          <p:cNvPicPr/>
          <p:nvPr/>
        </p:nvPicPr>
        <p:blipFill>
          <a:blip r:embed="rId6"/>
          <a:stretch/>
        </p:blipFill>
        <p:spPr>
          <a:xfrm flipH="1" rot="109200">
            <a:off x="7510680" y="3605040"/>
            <a:ext cx="286200" cy="119160"/>
          </a:xfrm>
          <a:prstGeom prst="rect">
            <a:avLst/>
          </a:prstGeom>
          <a:ln w="0">
            <a:noFill/>
          </a:ln>
        </p:spPr>
      </p:pic>
      <p:sp>
        <p:nvSpPr>
          <p:cNvPr id="3327" name="Freeform 1117"/>
          <p:cNvSpPr/>
          <p:nvPr/>
        </p:nvSpPr>
        <p:spPr>
          <a:xfrm>
            <a:off x="7605360" y="3489120"/>
            <a:ext cx="230400" cy="155520"/>
          </a:xfrm>
          <a:custGeom>
            <a:avLst/>
            <a:gdLst>
              <a:gd name="textAreaLeft" fmla="*/ 0 w 230400"/>
              <a:gd name="textAreaRight" fmla="*/ 230760 w 230400"/>
              <a:gd name="textAreaTop" fmla="*/ 0 h 155520"/>
              <a:gd name="textAreaBottom" fmla="*/ 155880 h 155520"/>
            </a:gdLst>
            <a:ahLst/>
            <a:rect l="textAreaLeft" t="textAreaTop" r="textAreaRight" b="textAreaBottom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28" name="Picture 1118" descr="screen"/>
          <p:cNvPicPr/>
          <p:nvPr/>
        </p:nvPicPr>
        <p:blipFill>
          <a:blip r:embed="rId7"/>
          <a:stretch/>
        </p:blipFill>
        <p:spPr>
          <a:xfrm>
            <a:off x="7616880" y="3493440"/>
            <a:ext cx="209160" cy="141480"/>
          </a:xfrm>
          <a:prstGeom prst="rect">
            <a:avLst/>
          </a:prstGeom>
          <a:ln w="0">
            <a:noFill/>
          </a:ln>
        </p:spPr>
      </p:pic>
      <p:sp>
        <p:nvSpPr>
          <p:cNvPr id="3329" name="Freeform 1119"/>
          <p:cNvSpPr/>
          <p:nvPr/>
        </p:nvSpPr>
        <p:spPr>
          <a:xfrm>
            <a:off x="7647480" y="3484800"/>
            <a:ext cx="195120" cy="28800"/>
          </a:xfrm>
          <a:custGeom>
            <a:avLst/>
            <a:gdLst>
              <a:gd name="textAreaLeft" fmla="*/ 0 w 195120"/>
              <a:gd name="textAreaRight" fmla="*/ 195480 w 195120"/>
              <a:gd name="textAreaTop" fmla="*/ 0 h 28800"/>
              <a:gd name="textAreaBottom" fmla="*/ 29160 h 28800"/>
            </a:gdLst>
            <a:ahLst/>
            <a:rect l="textAreaLeft" t="textAreaTop" r="textAreaRight" b="textAreaBottom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5840" bIns="-15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30" name="Freeform 1120"/>
          <p:cNvSpPr/>
          <p:nvPr/>
        </p:nvSpPr>
        <p:spPr>
          <a:xfrm>
            <a:off x="7603200" y="3484440"/>
            <a:ext cx="54000" cy="120240"/>
          </a:xfrm>
          <a:custGeom>
            <a:avLst/>
            <a:gdLst>
              <a:gd name="textAreaLeft" fmla="*/ 0 w 54000"/>
              <a:gd name="textAreaRight" fmla="*/ 54360 w 54000"/>
              <a:gd name="textAreaTop" fmla="*/ 0 h 120240"/>
              <a:gd name="textAreaBottom" fmla="*/ 120600 h 120240"/>
            </a:gdLst>
            <a:ahLst/>
            <a:rect l="textAreaLeft" t="textAreaTop" r="textAreaRight" b="textAreaBottom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31" name="Freeform 1121"/>
          <p:cNvSpPr/>
          <p:nvPr/>
        </p:nvSpPr>
        <p:spPr>
          <a:xfrm>
            <a:off x="7783200" y="3506040"/>
            <a:ext cx="57960" cy="138960"/>
          </a:xfrm>
          <a:custGeom>
            <a:avLst/>
            <a:gdLst>
              <a:gd name="textAreaLeft" fmla="*/ 0 w 57960"/>
              <a:gd name="textAreaRight" fmla="*/ 58320 w 57960"/>
              <a:gd name="textAreaTop" fmla="*/ 0 h 138960"/>
              <a:gd name="textAreaBottom" fmla="*/ 139320 h 138960"/>
            </a:gdLst>
            <a:ahLst/>
            <a:rect l="textAreaLeft" t="textAreaTop" r="textAreaRight" b="textAreaBottom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32" name="Freeform 1122"/>
          <p:cNvSpPr/>
          <p:nvPr/>
        </p:nvSpPr>
        <p:spPr>
          <a:xfrm>
            <a:off x="7602840" y="3598920"/>
            <a:ext cx="214200" cy="46800"/>
          </a:xfrm>
          <a:custGeom>
            <a:avLst/>
            <a:gdLst>
              <a:gd name="textAreaLeft" fmla="*/ 0 w 214200"/>
              <a:gd name="textAreaRight" fmla="*/ 214560 w 214200"/>
              <a:gd name="textAreaTop" fmla="*/ 0 h 46800"/>
              <a:gd name="textAreaBottom" fmla="*/ 47160 h 46800"/>
            </a:gdLst>
            <a:ahLst/>
            <a:rect l="textAreaLeft" t="textAreaTop" r="textAreaRight" b="textAreaBottom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160" bIns="21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33" name="Freeform 1123"/>
          <p:cNvSpPr/>
          <p:nvPr/>
        </p:nvSpPr>
        <p:spPr>
          <a:xfrm>
            <a:off x="7789680" y="3507120"/>
            <a:ext cx="54360" cy="139680"/>
          </a:xfrm>
          <a:custGeom>
            <a:avLst/>
            <a:gdLst>
              <a:gd name="textAreaLeft" fmla="*/ 0 w 54360"/>
              <a:gd name="textAreaRight" fmla="*/ 54720 w 54360"/>
              <a:gd name="textAreaTop" fmla="*/ 0 h 139680"/>
              <a:gd name="textAreaBottom" fmla="*/ 140040 h 139680"/>
            </a:gdLst>
            <a:ahLst/>
            <a:rect l="textAreaLeft" t="textAreaTop" r="textAreaRight" b="textAreaBottom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34" name="Freeform 1124"/>
          <p:cNvSpPr/>
          <p:nvPr/>
        </p:nvSpPr>
        <p:spPr>
          <a:xfrm>
            <a:off x="7602840" y="3605400"/>
            <a:ext cx="190440" cy="46080"/>
          </a:xfrm>
          <a:custGeom>
            <a:avLst/>
            <a:gdLst>
              <a:gd name="textAreaLeft" fmla="*/ 0 w 190440"/>
              <a:gd name="textAreaRight" fmla="*/ 190800 w 190440"/>
              <a:gd name="textAreaTop" fmla="*/ 0 h 46080"/>
              <a:gd name="textAreaBottom" fmla="*/ 46440 h 46080"/>
            </a:gdLst>
            <a:ahLst/>
            <a:rect l="textAreaLeft" t="textAreaTop" r="textAreaRight" b="textAreaBottom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40" bIns="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335" name="Group 1125"/>
          <p:cNvGrpSpPr/>
          <p:nvPr/>
        </p:nvGrpSpPr>
        <p:grpSpPr>
          <a:xfrm>
            <a:off x="7599600" y="3655080"/>
            <a:ext cx="64440" cy="27360"/>
            <a:chOff x="7599600" y="3655080"/>
            <a:chExt cx="64440" cy="27360"/>
          </a:xfrm>
        </p:grpSpPr>
        <p:sp>
          <p:nvSpPr>
            <p:cNvPr id="3336" name="Freeform 1126"/>
            <p:cNvSpPr/>
            <p:nvPr/>
          </p:nvSpPr>
          <p:spPr>
            <a:xfrm>
              <a:off x="7599600" y="3655080"/>
              <a:ext cx="64440" cy="27360"/>
            </a:xfrm>
            <a:custGeom>
              <a:avLst/>
              <a:gdLst>
                <a:gd name="textAreaLeft" fmla="*/ 0 w 64440"/>
                <a:gd name="textAreaRight" fmla="*/ 64800 w 6444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280" bIns="-17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337" name="Freeform 1127"/>
            <p:cNvSpPr/>
            <p:nvPr/>
          </p:nvSpPr>
          <p:spPr>
            <a:xfrm>
              <a:off x="7601040" y="3655440"/>
              <a:ext cx="62280" cy="25920"/>
            </a:xfrm>
            <a:custGeom>
              <a:avLst/>
              <a:gdLst>
                <a:gd name="textAreaLeft" fmla="*/ 0 w 62280"/>
                <a:gd name="textAreaRight" fmla="*/ 62640 w 62280"/>
                <a:gd name="textAreaTop" fmla="*/ 0 h 25920"/>
                <a:gd name="textAreaBottom" fmla="*/ 26280 h 25920"/>
              </a:gdLst>
              <a:ahLst/>
              <a:rect l="textAreaLeft" t="textAreaTop" r="textAreaRight" b="textAreaBottom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720" bIns="-18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338" name="Freeform 1128"/>
            <p:cNvSpPr/>
            <p:nvPr/>
          </p:nvSpPr>
          <p:spPr>
            <a:xfrm>
              <a:off x="7605720" y="3665880"/>
              <a:ext cx="21960" cy="792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6720" bIns="-36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339" name="Freeform 1129"/>
            <p:cNvSpPr/>
            <p:nvPr/>
          </p:nvSpPr>
          <p:spPr>
            <a:xfrm>
              <a:off x="7605000" y="3669480"/>
              <a:ext cx="16200" cy="504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600" bIns="-396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340" name="Freeform 1130"/>
            <p:cNvSpPr/>
            <p:nvPr/>
          </p:nvSpPr>
          <p:spPr>
            <a:xfrm>
              <a:off x="7623720" y="3671280"/>
              <a:ext cx="21960" cy="828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6360" bIns="-36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341" name="Freeform 1131"/>
            <p:cNvSpPr/>
            <p:nvPr/>
          </p:nvSpPr>
          <p:spPr>
            <a:xfrm>
              <a:off x="7623000" y="3675240"/>
              <a:ext cx="16200" cy="504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600" bIns="-396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3342" name="Freeform 1132"/>
          <p:cNvSpPr/>
          <p:nvPr/>
        </p:nvSpPr>
        <p:spPr>
          <a:xfrm>
            <a:off x="7710480" y="3659040"/>
            <a:ext cx="78120" cy="60120"/>
          </a:xfrm>
          <a:custGeom>
            <a:avLst/>
            <a:gdLst>
              <a:gd name="textAreaLeft" fmla="*/ 0 w 78120"/>
              <a:gd name="textAreaRight" fmla="*/ 78480 w 78120"/>
              <a:gd name="textAreaTop" fmla="*/ 0 h 60120"/>
              <a:gd name="textAreaBottom" fmla="*/ 60480 h 60120"/>
            </a:gdLst>
            <a:ahLst/>
            <a:rect l="textAreaLeft" t="textAreaTop" r="textAreaRight" b="textAreaBottom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5480" bIns="154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43" name="Freeform 1133"/>
          <p:cNvSpPr/>
          <p:nvPr/>
        </p:nvSpPr>
        <p:spPr>
          <a:xfrm>
            <a:off x="7510680" y="3664080"/>
            <a:ext cx="200160" cy="55080"/>
          </a:xfrm>
          <a:custGeom>
            <a:avLst/>
            <a:gdLst>
              <a:gd name="textAreaLeft" fmla="*/ 0 w 200160"/>
              <a:gd name="textAreaRight" fmla="*/ 200520 w 200160"/>
              <a:gd name="textAreaTop" fmla="*/ 0 h 55080"/>
              <a:gd name="textAreaBottom" fmla="*/ 55440 h 5508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440" bIns="10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44" name="Freeform 1134"/>
          <p:cNvSpPr/>
          <p:nvPr/>
        </p:nvSpPr>
        <p:spPr>
          <a:xfrm>
            <a:off x="7510680" y="3653640"/>
            <a:ext cx="1800" cy="10800"/>
          </a:xfrm>
          <a:custGeom>
            <a:avLst/>
            <a:gdLst>
              <a:gd name="textAreaLeft" fmla="*/ 0 w 1800"/>
              <a:gd name="textAreaRight" fmla="*/ 2160 w 1800"/>
              <a:gd name="textAreaTop" fmla="*/ 0 h 10800"/>
              <a:gd name="textAreaBottom" fmla="*/ 11160 h 10800"/>
            </a:gdLst>
            <a:ahLst/>
            <a:rect l="textAreaLeft" t="textAreaTop" r="textAreaRight" b="textAreaBottom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3840" bIns="-33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45" name="Freeform 1135"/>
          <p:cNvSpPr/>
          <p:nvPr/>
        </p:nvSpPr>
        <p:spPr>
          <a:xfrm>
            <a:off x="7510680" y="3608280"/>
            <a:ext cx="92880" cy="46080"/>
          </a:xfrm>
          <a:custGeom>
            <a:avLst/>
            <a:gdLst>
              <a:gd name="textAreaLeft" fmla="*/ 0 w 92880"/>
              <a:gd name="textAreaRight" fmla="*/ 93240 w 92880"/>
              <a:gd name="textAreaTop" fmla="*/ 0 h 46080"/>
              <a:gd name="textAreaBottom" fmla="*/ 46440 h 46080"/>
            </a:gdLst>
            <a:ahLst/>
            <a:rect l="textAreaLeft" t="textAreaTop" r="textAreaRight" b="textAreaBottom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40" bIns="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46" name="Freeform 1136"/>
          <p:cNvSpPr/>
          <p:nvPr/>
        </p:nvSpPr>
        <p:spPr>
          <a:xfrm>
            <a:off x="7517160" y="3656160"/>
            <a:ext cx="190080" cy="52920"/>
          </a:xfrm>
          <a:custGeom>
            <a:avLst/>
            <a:gdLst>
              <a:gd name="textAreaLeft" fmla="*/ 0 w 190080"/>
              <a:gd name="textAreaRight" fmla="*/ 190440 w 190080"/>
              <a:gd name="textAreaTop" fmla="*/ 0 h 52920"/>
              <a:gd name="textAreaBottom" fmla="*/ 53280 h 5292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80" bIns="82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47" name="Freeform 1137"/>
          <p:cNvSpPr/>
          <p:nvPr/>
        </p:nvSpPr>
        <p:spPr>
          <a:xfrm flipV="1">
            <a:off x="7706880" y="3652200"/>
            <a:ext cx="77400" cy="54720"/>
          </a:xfrm>
          <a:custGeom>
            <a:avLst/>
            <a:gdLst>
              <a:gd name="textAreaLeft" fmla="*/ 0 w 77400"/>
              <a:gd name="textAreaRight" fmla="*/ 77760 w 77400"/>
              <a:gd name="textAreaTop" fmla="*/ 360 h 54720"/>
              <a:gd name="textAreaBottom" fmla="*/ 55440 h 5472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080" bIns="100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48" name="Picture 1140" descr="desktop_computer_stylized_medium"/>
          <p:cNvPicPr/>
          <p:nvPr/>
        </p:nvPicPr>
        <p:blipFill>
          <a:blip r:embed="rId8"/>
          <a:stretch/>
        </p:blipFill>
        <p:spPr>
          <a:xfrm flipH="1">
            <a:off x="7992360" y="3567240"/>
            <a:ext cx="358920" cy="341640"/>
          </a:xfrm>
          <a:prstGeom prst="rect">
            <a:avLst/>
          </a:prstGeom>
          <a:ln w="0">
            <a:noFill/>
          </a:ln>
        </p:spPr>
      </p:pic>
      <p:sp>
        <p:nvSpPr>
          <p:cNvPr id="3349" name="Freeform 1141"/>
          <p:cNvSpPr/>
          <p:nvPr/>
        </p:nvSpPr>
        <p:spPr>
          <a:xfrm flipH="1">
            <a:off x="8145360" y="3600000"/>
            <a:ext cx="169200" cy="156240"/>
          </a:xfrm>
          <a:custGeom>
            <a:avLst/>
            <a:gdLst>
              <a:gd name="textAreaLeft" fmla="*/ 360 w 169200"/>
              <a:gd name="textAreaRight" fmla="*/ 169920 w 169200"/>
              <a:gd name="textAreaTop" fmla="*/ 0 h 156240"/>
              <a:gd name="textAreaBottom" fmla="*/ 156600 h 156240"/>
            </a:gdLst>
            <a:ahLst/>
            <a:rect l="textAreaLeft" t="textAreaTop" r="textAreaRight" b="textAreaBottom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ffffff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50" name="Picture 571" descr="fridge2.png"/>
          <p:cNvPicPr/>
          <p:nvPr/>
        </p:nvPicPr>
        <p:blipFill>
          <a:blip r:embed="rId9"/>
          <a:stretch/>
        </p:blipFill>
        <p:spPr>
          <a:xfrm>
            <a:off x="7903080" y="3385080"/>
            <a:ext cx="189360" cy="336600"/>
          </a:xfrm>
          <a:prstGeom prst="rect">
            <a:avLst/>
          </a:prstGeom>
          <a:ln w="0">
            <a:noFill/>
          </a:ln>
        </p:spPr>
      </p:pic>
      <p:grpSp>
        <p:nvGrpSpPr>
          <p:cNvPr id="3351" name="Group 950"/>
          <p:cNvGrpSpPr/>
          <p:nvPr/>
        </p:nvGrpSpPr>
        <p:grpSpPr>
          <a:xfrm>
            <a:off x="10288800" y="5274000"/>
            <a:ext cx="176760" cy="330480"/>
            <a:chOff x="10288800" y="5274000"/>
            <a:chExt cx="176760" cy="330480"/>
          </a:xfrm>
        </p:grpSpPr>
        <p:sp>
          <p:nvSpPr>
            <p:cNvPr id="3352" name="Freeform 951"/>
            <p:cNvSpPr/>
            <p:nvPr/>
          </p:nvSpPr>
          <p:spPr>
            <a:xfrm>
              <a:off x="10429200" y="5274360"/>
              <a:ext cx="34920" cy="315360"/>
            </a:xfrm>
            <a:custGeom>
              <a:avLst/>
              <a:gdLst>
                <a:gd name="textAreaLeft" fmla="*/ 0 w 34920"/>
                <a:gd name="textAreaRight" fmla="*/ 35280 w 34920"/>
                <a:gd name="textAreaTop" fmla="*/ 0 h 315360"/>
                <a:gd name="textAreaBottom" fmla="*/ 315720 h 31536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353" name="Rectangle 952"/>
            <p:cNvSpPr/>
            <p:nvPr/>
          </p:nvSpPr>
          <p:spPr>
            <a:xfrm>
              <a:off x="10297440" y="5274000"/>
              <a:ext cx="129600" cy="31500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354" name="Freeform 953"/>
            <p:cNvSpPr/>
            <p:nvPr/>
          </p:nvSpPr>
          <p:spPr>
            <a:xfrm>
              <a:off x="10435680" y="5293440"/>
              <a:ext cx="20520" cy="29160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291600"/>
                <a:gd name="textAreaBottom" fmla="*/ 291960 h 29160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355" name="Freeform 954"/>
            <p:cNvSpPr/>
            <p:nvPr/>
          </p:nvSpPr>
          <p:spPr>
            <a:xfrm>
              <a:off x="10431000" y="5441040"/>
              <a:ext cx="32400" cy="2556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356" name="Rectangle 955"/>
            <p:cNvSpPr/>
            <p:nvPr/>
          </p:nvSpPr>
          <p:spPr>
            <a:xfrm>
              <a:off x="10297440" y="531000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3357" name="Group 956"/>
            <p:cNvGrpSpPr/>
            <p:nvPr/>
          </p:nvGrpSpPr>
          <p:grpSpPr>
            <a:xfrm>
              <a:off x="10364400" y="5306760"/>
              <a:ext cx="71640" cy="20520"/>
              <a:chOff x="10364400" y="5306760"/>
              <a:chExt cx="71640" cy="20520"/>
            </a:xfrm>
          </p:grpSpPr>
          <p:sp>
            <p:nvSpPr>
              <p:cNvPr id="3358" name="AutoShape 957"/>
              <p:cNvSpPr/>
              <p:nvPr/>
            </p:nvSpPr>
            <p:spPr>
              <a:xfrm>
                <a:off x="10364400" y="5306760"/>
                <a:ext cx="71640" cy="205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240" bIns="-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3359" name="AutoShape 958"/>
              <p:cNvSpPr/>
              <p:nvPr/>
            </p:nvSpPr>
            <p:spPr>
              <a:xfrm>
                <a:off x="10365840" y="5308920"/>
                <a:ext cx="69120" cy="162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120" bIns="-33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3360" name="Rectangle 959"/>
            <p:cNvSpPr/>
            <p:nvPr/>
          </p:nvSpPr>
          <p:spPr>
            <a:xfrm>
              <a:off x="10298880" y="535572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3361" name="Group 960"/>
            <p:cNvGrpSpPr/>
            <p:nvPr/>
          </p:nvGrpSpPr>
          <p:grpSpPr>
            <a:xfrm>
              <a:off x="10364400" y="5351400"/>
              <a:ext cx="71640" cy="18000"/>
              <a:chOff x="10364400" y="5351400"/>
              <a:chExt cx="71640" cy="18000"/>
            </a:xfrm>
          </p:grpSpPr>
          <p:sp>
            <p:nvSpPr>
              <p:cNvPr id="3362" name="AutoShape 961"/>
              <p:cNvSpPr/>
              <p:nvPr/>
            </p:nvSpPr>
            <p:spPr>
              <a:xfrm>
                <a:off x="10364400" y="5351400"/>
                <a:ext cx="7164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040" bIns="-32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3363" name="AutoShape 962"/>
              <p:cNvSpPr/>
              <p:nvPr/>
            </p:nvSpPr>
            <p:spPr>
              <a:xfrm>
                <a:off x="10365840" y="5353560"/>
                <a:ext cx="69120" cy="14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3364" name="Rectangle 963"/>
            <p:cNvSpPr/>
            <p:nvPr/>
          </p:nvSpPr>
          <p:spPr>
            <a:xfrm>
              <a:off x="10298880" y="540180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365" name="Rectangle 964"/>
            <p:cNvSpPr/>
            <p:nvPr/>
          </p:nvSpPr>
          <p:spPr>
            <a:xfrm>
              <a:off x="10299960" y="544320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3366" name="Group 965"/>
            <p:cNvGrpSpPr/>
            <p:nvPr/>
          </p:nvGrpSpPr>
          <p:grpSpPr>
            <a:xfrm>
              <a:off x="10363320" y="5442120"/>
              <a:ext cx="71640" cy="18360"/>
              <a:chOff x="10363320" y="5442120"/>
              <a:chExt cx="71640" cy="18360"/>
            </a:xfrm>
          </p:grpSpPr>
          <p:sp>
            <p:nvSpPr>
              <p:cNvPr id="3367" name="AutoShape 966"/>
              <p:cNvSpPr/>
              <p:nvPr/>
            </p:nvSpPr>
            <p:spPr>
              <a:xfrm>
                <a:off x="10363320" y="5442120"/>
                <a:ext cx="71640" cy="183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1680" bIns="-31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3368" name="AutoShape 967"/>
              <p:cNvSpPr/>
              <p:nvPr/>
            </p:nvSpPr>
            <p:spPr>
              <a:xfrm>
                <a:off x="10364400" y="5442120"/>
                <a:ext cx="69120" cy="158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480" bIns="-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3369" name="Freeform 968"/>
            <p:cNvSpPr/>
            <p:nvPr/>
          </p:nvSpPr>
          <p:spPr>
            <a:xfrm>
              <a:off x="10431720" y="5401800"/>
              <a:ext cx="32400" cy="2556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3370" name="Group 969"/>
            <p:cNvGrpSpPr/>
            <p:nvPr/>
          </p:nvGrpSpPr>
          <p:grpSpPr>
            <a:xfrm>
              <a:off x="10363320" y="5398200"/>
              <a:ext cx="72720" cy="18000"/>
              <a:chOff x="10363320" y="5398200"/>
              <a:chExt cx="72720" cy="18000"/>
            </a:xfrm>
          </p:grpSpPr>
          <p:sp>
            <p:nvSpPr>
              <p:cNvPr id="3371" name="AutoShape 970"/>
              <p:cNvSpPr/>
              <p:nvPr/>
            </p:nvSpPr>
            <p:spPr>
              <a:xfrm>
                <a:off x="10363320" y="5398200"/>
                <a:ext cx="7272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040" bIns="-32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3372" name="AutoShape 971"/>
              <p:cNvSpPr/>
              <p:nvPr/>
            </p:nvSpPr>
            <p:spPr>
              <a:xfrm>
                <a:off x="10364400" y="5400720"/>
                <a:ext cx="71640" cy="14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3373" name="Rectangle 972"/>
            <p:cNvSpPr/>
            <p:nvPr/>
          </p:nvSpPr>
          <p:spPr>
            <a:xfrm>
              <a:off x="10426320" y="5274000"/>
              <a:ext cx="8280" cy="31500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374" name="Freeform 973"/>
            <p:cNvSpPr/>
            <p:nvPr/>
          </p:nvSpPr>
          <p:spPr>
            <a:xfrm>
              <a:off x="10434600" y="5353920"/>
              <a:ext cx="29160" cy="2916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29160"/>
                <a:gd name="textAreaBottom" fmla="*/ 29520 h 2916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5480" bIns="-154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375" name="Freeform 974"/>
            <p:cNvSpPr/>
            <p:nvPr/>
          </p:nvSpPr>
          <p:spPr>
            <a:xfrm>
              <a:off x="10434960" y="5308560"/>
              <a:ext cx="29880" cy="3276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32760"/>
                <a:gd name="textAreaBottom" fmla="*/ 33120 h 3276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880" bIns="-118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376" name="Oval 975"/>
            <p:cNvSpPr/>
            <p:nvPr/>
          </p:nvSpPr>
          <p:spPr>
            <a:xfrm>
              <a:off x="10459800" y="5575320"/>
              <a:ext cx="5760" cy="1260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6000" bIns="-36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377" name="Freeform 976"/>
            <p:cNvSpPr/>
            <p:nvPr/>
          </p:nvSpPr>
          <p:spPr>
            <a:xfrm>
              <a:off x="10433520" y="5575680"/>
              <a:ext cx="30240" cy="27360"/>
            </a:xfrm>
            <a:custGeom>
              <a:avLst/>
              <a:gdLst>
                <a:gd name="textAreaLeft" fmla="*/ 0 w 30240"/>
                <a:gd name="textAreaRight" fmla="*/ 30600 w 3024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280" bIns="-17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378" name="AutoShape 977"/>
            <p:cNvSpPr/>
            <p:nvPr/>
          </p:nvSpPr>
          <p:spPr>
            <a:xfrm>
              <a:off x="10288800" y="5583960"/>
              <a:ext cx="148320" cy="205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240" bIns="-30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379" name="AutoShape 978"/>
            <p:cNvSpPr/>
            <p:nvPr/>
          </p:nvSpPr>
          <p:spPr>
            <a:xfrm>
              <a:off x="10297440" y="5589360"/>
              <a:ext cx="132120" cy="104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7440" bIns="-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380" name="Oval 979"/>
            <p:cNvSpPr/>
            <p:nvPr/>
          </p:nvSpPr>
          <p:spPr>
            <a:xfrm>
              <a:off x="10310040" y="5543640"/>
              <a:ext cx="19440" cy="19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381" name="Oval 980"/>
            <p:cNvSpPr/>
            <p:nvPr/>
          </p:nvSpPr>
          <p:spPr>
            <a:xfrm>
              <a:off x="10332360" y="5543640"/>
              <a:ext cx="19440" cy="19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0000"/>
                </a:solidFill>
                <a:latin typeface="Arial"/>
                <a:ea typeface="MS PGothic"/>
              </a:endParaRPr>
            </a:p>
          </p:txBody>
        </p:sp>
        <p:sp>
          <p:nvSpPr>
            <p:cNvPr id="3382" name="Oval 981"/>
            <p:cNvSpPr/>
            <p:nvPr/>
          </p:nvSpPr>
          <p:spPr>
            <a:xfrm>
              <a:off x="10353240" y="5543640"/>
              <a:ext cx="19440" cy="19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383" name="Rectangle 982"/>
            <p:cNvSpPr/>
            <p:nvPr/>
          </p:nvSpPr>
          <p:spPr>
            <a:xfrm>
              <a:off x="10404360" y="5468400"/>
              <a:ext cx="9720" cy="10440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</p:grpSp>
      <p:grpSp>
        <p:nvGrpSpPr>
          <p:cNvPr id="3384" name="Group 590"/>
          <p:cNvGrpSpPr/>
          <p:nvPr/>
        </p:nvGrpSpPr>
        <p:grpSpPr>
          <a:xfrm>
            <a:off x="7981200" y="4900320"/>
            <a:ext cx="345240" cy="320040"/>
            <a:chOff x="7981200" y="4900320"/>
            <a:chExt cx="345240" cy="320040"/>
          </a:xfrm>
        </p:grpSpPr>
        <p:pic>
          <p:nvPicPr>
            <p:cNvPr id="3385" name="Picture 591" descr="desktop_computer_stylized_medium"/>
            <p:cNvPicPr/>
            <p:nvPr/>
          </p:nvPicPr>
          <p:blipFill>
            <a:blip r:embed="rId10"/>
            <a:stretch/>
          </p:blipFill>
          <p:spPr>
            <a:xfrm flipH="1">
              <a:off x="7981200" y="490032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86" name="Freeform 592"/>
            <p:cNvSpPr/>
            <p:nvPr/>
          </p:nvSpPr>
          <p:spPr>
            <a:xfrm flipH="1">
              <a:off x="8128440" y="493092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3387" name="Picture 1066" descr="laptop_keyboard"/>
          <p:cNvPicPr/>
          <p:nvPr/>
        </p:nvPicPr>
        <p:blipFill>
          <a:blip r:embed="rId11"/>
          <a:stretch/>
        </p:blipFill>
        <p:spPr>
          <a:xfrm flipH="1" rot="109200">
            <a:off x="9216720" y="6040440"/>
            <a:ext cx="253080" cy="119880"/>
          </a:xfrm>
          <a:prstGeom prst="rect">
            <a:avLst/>
          </a:prstGeom>
          <a:ln w="0">
            <a:noFill/>
          </a:ln>
        </p:spPr>
      </p:pic>
      <p:sp>
        <p:nvSpPr>
          <p:cNvPr id="3388" name="Freeform 1067"/>
          <p:cNvSpPr/>
          <p:nvPr/>
        </p:nvSpPr>
        <p:spPr>
          <a:xfrm>
            <a:off x="9300600" y="5923440"/>
            <a:ext cx="203760" cy="156600"/>
          </a:xfrm>
          <a:custGeom>
            <a:avLst/>
            <a:gdLst>
              <a:gd name="textAreaLeft" fmla="*/ 0 w 203760"/>
              <a:gd name="textAreaRight" fmla="*/ 204120 w 203760"/>
              <a:gd name="textAreaTop" fmla="*/ 0 h 156600"/>
              <a:gd name="textAreaBottom" fmla="*/ 156960 h 156600"/>
            </a:gdLst>
            <a:ahLst/>
            <a:rect l="textAreaLeft" t="textAreaTop" r="textAreaRight" b="textAreaBottom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89" name="Picture 1068" descr="screen"/>
          <p:cNvPicPr/>
          <p:nvPr/>
        </p:nvPicPr>
        <p:blipFill>
          <a:blip r:embed="rId12"/>
          <a:stretch/>
        </p:blipFill>
        <p:spPr>
          <a:xfrm>
            <a:off x="9310680" y="5927400"/>
            <a:ext cx="185040" cy="142560"/>
          </a:xfrm>
          <a:prstGeom prst="rect">
            <a:avLst/>
          </a:prstGeom>
          <a:ln w="0">
            <a:noFill/>
          </a:ln>
        </p:spPr>
      </p:pic>
      <p:sp>
        <p:nvSpPr>
          <p:cNvPr id="3390" name="Freeform 1069"/>
          <p:cNvSpPr/>
          <p:nvPr/>
        </p:nvSpPr>
        <p:spPr>
          <a:xfrm>
            <a:off x="9337680" y="5918760"/>
            <a:ext cx="172440" cy="28800"/>
          </a:xfrm>
          <a:custGeom>
            <a:avLst/>
            <a:gdLst>
              <a:gd name="textAreaLeft" fmla="*/ 0 w 172440"/>
              <a:gd name="textAreaRight" fmla="*/ 172800 w 172440"/>
              <a:gd name="textAreaTop" fmla="*/ 0 h 28800"/>
              <a:gd name="textAreaBottom" fmla="*/ 29160 h 28800"/>
            </a:gdLst>
            <a:ahLst/>
            <a:rect l="textAreaLeft" t="textAreaTop" r="textAreaRight" b="textAreaBottom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5840" bIns="-15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1" name="Freeform 1070"/>
          <p:cNvSpPr/>
          <p:nvPr/>
        </p:nvSpPr>
        <p:spPr>
          <a:xfrm>
            <a:off x="9298800" y="5918760"/>
            <a:ext cx="47520" cy="121320"/>
          </a:xfrm>
          <a:custGeom>
            <a:avLst/>
            <a:gdLst>
              <a:gd name="textAreaLeft" fmla="*/ 0 w 47520"/>
              <a:gd name="textAreaRight" fmla="*/ 47880 w 47520"/>
              <a:gd name="textAreaTop" fmla="*/ 0 h 121320"/>
              <a:gd name="textAreaBottom" fmla="*/ 121680 h 121320"/>
            </a:gdLst>
            <a:ahLst/>
            <a:rect l="textAreaLeft" t="textAreaTop" r="textAreaRight" b="textAreaBottom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2" name="Freeform 1071"/>
          <p:cNvSpPr/>
          <p:nvPr/>
        </p:nvSpPr>
        <p:spPr>
          <a:xfrm>
            <a:off x="9457560" y="5940360"/>
            <a:ext cx="51480" cy="140040"/>
          </a:xfrm>
          <a:custGeom>
            <a:avLst/>
            <a:gdLst>
              <a:gd name="textAreaLeft" fmla="*/ 0 w 51480"/>
              <a:gd name="textAreaRight" fmla="*/ 51840 w 51480"/>
              <a:gd name="textAreaTop" fmla="*/ 0 h 140040"/>
              <a:gd name="textAreaBottom" fmla="*/ 140400 h 140040"/>
            </a:gdLst>
            <a:ahLst/>
            <a:rect l="textAreaLeft" t="textAreaTop" r="textAreaRight" b="textAreaBottom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3" name="Freeform 1072"/>
          <p:cNvSpPr/>
          <p:nvPr/>
        </p:nvSpPr>
        <p:spPr>
          <a:xfrm>
            <a:off x="9298080" y="6033960"/>
            <a:ext cx="189360" cy="47160"/>
          </a:xfrm>
          <a:custGeom>
            <a:avLst/>
            <a:gdLst>
              <a:gd name="textAreaLeft" fmla="*/ 0 w 189360"/>
              <a:gd name="textAreaRight" fmla="*/ 189720 w 189360"/>
              <a:gd name="textAreaTop" fmla="*/ 0 h 47160"/>
              <a:gd name="textAreaBottom" fmla="*/ 47520 h 47160"/>
            </a:gdLst>
            <a:ahLst/>
            <a:rect l="textAreaLeft" t="textAreaTop" r="textAreaRight" b="textAreaBottom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20" bIns="25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4" name="Freeform 1073"/>
          <p:cNvSpPr/>
          <p:nvPr/>
        </p:nvSpPr>
        <p:spPr>
          <a:xfrm>
            <a:off x="9463320" y="5941440"/>
            <a:ext cx="48240" cy="140760"/>
          </a:xfrm>
          <a:custGeom>
            <a:avLst/>
            <a:gdLst>
              <a:gd name="textAreaLeft" fmla="*/ 0 w 48240"/>
              <a:gd name="textAreaRight" fmla="*/ 48600 w 48240"/>
              <a:gd name="textAreaTop" fmla="*/ 0 h 140760"/>
              <a:gd name="textAreaBottom" fmla="*/ 141120 h 140760"/>
            </a:gdLst>
            <a:ahLst/>
            <a:rect l="textAreaLeft" t="textAreaTop" r="textAreaRight" b="textAreaBottom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5" name="Freeform 1074"/>
          <p:cNvSpPr/>
          <p:nvPr/>
        </p:nvSpPr>
        <p:spPr>
          <a:xfrm>
            <a:off x="9298440" y="6040440"/>
            <a:ext cx="168480" cy="46440"/>
          </a:xfrm>
          <a:custGeom>
            <a:avLst/>
            <a:gdLst>
              <a:gd name="textAreaLeft" fmla="*/ 0 w 168480"/>
              <a:gd name="textAreaRight" fmla="*/ 168840 w 168480"/>
              <a:gd name="textAreaTop" fmla="*/ 0 h 46440"/>
              <a:gd name="textAreaBottom" fmla="*/ 46800 h 46440"/>
            </a:gdLst>
            <a:ahLst/>
            <a:rect l="textAreaLeft" t="textAreaTop" r="textAreaRight" b="textAreaBottom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00" bIns="1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396" name="Group 1075"/>
          <p:cNvGrpSpPr/>
          <p:nvPr/>
        </p:nvGrpSpPr>
        <p:grpSpPr>
          <a:xfrm>
            <a:off x="9295560" y="6090480"/>
            <a:ext cx="56880" cy="27360"/>
            <a:chOff x="9295560" y="6090480"/>
            <a:chExt cx="56880" cy="27360"/>
          </a:xfrm>
        </p:grpSpPr>
        <p:sp>
          <p:nvSpPr>
            <p:cNvPr id="3397" name="Freeform 1076"/>
            <p:cNvSpPr/>
            <p:nvPr/>
          </p:nvSpPr>
          <p:spPr>
            <a:xfrm>
              <a:off x="9295560" y="6090480"/>
              <a:ext cx="56880" cy="2736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280" bIns="-17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398" name="Freeform 1077"/>
            <p:cNvSpPr/>
            <p:nvPr/>
          </p:nvSpPr>
          <p:spPr>
            <a:xfrm>
              <a:off x="9296640" y="6090840"/>
              <a:ext cx="55080" cy="25920"/>
            </a:xfrm>
            <a:custGeom>
              <a:avLst/>
              <a:gdLst>
                <a:gd name="textAreaLeft" fmla="*/ 0 w 55080"/>
                <a:gd name="textAreaRight" fmla="*/ 55440 w 55080"/>
                <a:gd name="textAreaTop" fmla="*/ 0 h 25920"/>
                <a:gd name="textAreaBottom" fmla="*/ 26280 h 25920"/>
              </a:gdLst>
              <a:ahLst/>
              <a:rect l="textAreaLeft" t="textAreaTop" r="textAreaRight" b="textAreaBottom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720" bIns="-18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399" name="Freeform 1078"/>
            <p:cNvSpPr/>
            <p:nvPr/>
          </p:nvSpPr>
          <p:spPr>
            <a:xfrm>
              <a:off x="9300960" y="6101280"/>
              <a:ext cx="19440" cy="8280"/>
            </a:xfrm>
            <a:custGeom>
              <a:avLst/>
              <a:gdLst>
                <a:gd name="textAreaLeft" fmla="*/ 0 w 19440"/>
                <a:gd name="textAreaRight" fmla="*/ 19800 w 1944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6360" bIns="-36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400" name="Freeform 1079"/>
            <p:cNvSpPr/>
            <p:nvPr/>
          </p:nvSpPr>
          <p:spPr>
            <a:xfrm>
              <a:off x="9300240" y="6105240"/>
              <a:ext cx="14400" cy="5040"/>
            </a:xfrm>
            <a:custGeom>
              <a:avLst/>
              <a:gdLst>
                <a:gd name="textAreaLeft" fmla="*/ 0 w 14400"/>
                <a:gd name="textAreaRight" fmla="*/ 14760 w 144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600" bIns="-396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401" name="Freeform 1080"/>
            <p:cNvSpPr/>
            <p:nvPr/>
          </p:nvSpPr>
          <p:spPr>
            <a:xfrm>
              <a:off x="9316800" y="6106680"/>
              <a:ext cx="19440" cy="8280"/>
            </a:xfrm>
            <a:custGeom>
              <a:avLst/>
              <a:gdLst>
                <a:gd name="textAreaLeft" fmla="*/ 0 w 19440"/>
                <a:gd name="textAreaRight" fmla="*/ 19800 w 1944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6360" bIns="-36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402" name="Freeform 1081"/>
            <p:cNvSpPr/>
            <p:nvPr/>
          </p:nvSpPr>
          <p:spPr>
            <a:xfrm>
              <a:off x="9316080" y="6110640"/>
              <a:ext cx="14400" cy="5040"/>
            </a:xfrm>
            <a:custGeom>
              <a:avLst/>
              <a:gdLst>
                <a:gd name="textAreaLeft" fmla="*/ 0 w 14400"/>
                <a:gd name="textAreaRight" fmla="*/ 14760 w 144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600" bIns="-396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3403" name="Freeform 1082"/>
          <p:cNvSpPr/>
          <p:nvPr/>
        </p:nvSpPr>
        <p:spPr>
          <a:xfrm>
            <a:off x="9393480" y="6094440"/>
            <a:ext cx="69120" cy="60840"/>
          </a:xfrm>
          <a:custGeom>
            <a:avLst/>
            <a:gdLst>
              <a:gd name="textAreaLeft" fmla="*/ 0 w 69120"/>
              <a:gd name="textAreaRight" fmla="*/ 69480 w 69120"/>
              <a:gd name="textAreaTop" fmla="*/ 0 h 60840"/>
              <a:gd name="textAreaBottom" fmla="*/ 61200 h 60840"/>
            </a:gdLst>
            <a:ahLst/>
            <a:rect l="textAreaLeft" t="textAreaTop" r="textAreaRight" b="textAreaBottom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6200" bIns="162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04" name="Freeform 1083"/>
          <p:cNvSpPr/>
          <p:nvPr/>
        </p:nvSpPr>
        <p:spPr>
          <a:xfrm>
            <a:off x="9216720" y="6099480"/>
            <a:ext cx="177120" cy="55440"/>
          </a:xfrm>
          <a:custGeom>
            <a:avLst/>
            <a:gdLst>
              <a:gd name="textAreaLeft" fmla="*/ 0 w 177120"/>
              <a:gd name="textAreaRight" fmla="*/ 177480 w 177120"/>
              <a:gd name="textAreaTop" fmla="*/ 0 h 55440"/>
              <a:gd name="textAreaBottom" fmla="*/ 55800 h 5544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800" bIns="10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05" name="Freeform 1084"/>
          <p:cNvSpPr/>
          <p:nvPr/>
        </p:nvSpPr>
        <p:spPr>
          <a:xfrm>
            <a:off x="9216720" y="6089040"/>
            <a:ext cx="1440" cy="10800"/>
          </a:xfrm>
          <a:custGeom>
            <a:avLst/>
            <a:gdLst>
              <a:gd name="textAreaLeft" fmla="*/ 0 w 1440"/>
              <a:gd name="textAreaRight" fmla="*/ 1800 w 1440"/>
              <a:gd name="textAreaTop" fmla="*/ 0 h 10800"/>
              <a:gd name="textAreaBottom" fmla="*/ 11160 h 10800"/>
            </a:gdLst>
            <a:ahLst/>
            <a:rect l="textAreaLeft" t="textAreaTop" r="textAreaRight" b="textAreaBottom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3840" bIns="-33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06" name="Freeform 1085"/>
          <p:cNvSpPr/>
          <p:nvPr/>
        </p:nvSpPr>
        <p:spPr>
          <a:xfrm>
            <a:off x="9217080" y="6043320"/>
            <a:ext cx="82080" cy="46440"/>
          </a:xfrm>
          <a:custGeom>
            <a:avLst/>
            <a:gdLst>
              <a:gd name="textAreaLeft" fmla="*/ 0 w 82080"/>
              <a:gd name="textAreaRight" fmla="*/ 82440 w 82080"/>
              <a:gd name="textAreaTop" fmla="*/ 0 h 46440"/>
              <a:gd name="textAreaBottom" fmla="*/ 46800 h 46440"/>
            </a:gdLst>
            <a:ahLst/>
            <a:rect l="textAreaLeft" t="textAreaTop" r="textAreaRight" b="textAreaBottom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00" bIns="1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07" name="Freeform 1086"/>
          <p:cNvSpPr/>
          <p:nvPr/>
        </p:nvSpPr>
        <p:spPr>
          <a:xfrm>
            <a:off x="9222480" y="6091560"/>
            <a:ext cx="167760" cy="53280"/>
          </a:xfrm>
          <a:custGeom>
            <a:avLst/>
            <a:gdLst>
              <a:gd name="textAreaLeft" fmla="*/ 0 w 167760"/>
              <a:gd name="textAreaRight" fmla="*/ 168120 w 167760"/>
              <a:gd name="textAreaTop" fmla="*/ 0 h 53280"/>
              <a:gd name="textAreaBottom" fmla="*/ 53640 h 5328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640" bIns="86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08" name="Freeform 1087"/>
          <p:cNvSpPr/>
          <p:nvPr/>
        </p:nvSpPr>
        <p:spPr>
          <a:xfrm flipV="1">
            <a:off x="9390600" y="6087240"/>
            <a:ext cx="68400" cy="55080"/>
          </a:xfrm>
          <a:custGeom>
            <a:avLst/>
            <a:gdLst>
              <a:gd name="textAreaLeft" fmla="*/ 0 w 68400"/>
              <a:gd name="textAreaRight" fmla="*/ 68760 w 68400"/>
              <a:gd name="textAreaTop" fmla="*/ -360 h 55080"/>
              <a:gd name="textAreaBottom" fmla="*/ 55080 h 5508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440" bIns="10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409" name="Group 590"/>
          <p:cNvGrpSpPr/>
          <p:nvPr/>
        </p:nvGrpSpPr>
        <p:grpSpPr>
          <a:xfrm>
            <a:off x="8154360" y="5504760"/>
            <a:ext cx="345240" cy="320040"/>
            <a:chOff x="8154360" y="5504760"/>
            <a:chExt cx="345240" cy="320040"/>
          </a:xfrm>
        </p:grpSpPr>
        <p:pic>
          <p:nvPicPr>
            <p:cNvPr id="3410" name="Picture 591" descr="desktop_computer_stylized_medium"/>
            <p:cNvPicPr/>
            <p:nvPr/>
          </p:nvPicPr>
          <p:blipFill>
            <a:blip r:embed="rId13"/>
            <a:stretch/>
          </p:blipFill>
          <p:spPr>
            <a:xfrm flipH="1">
              <a:off x="8154360" y="550476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11" name="Freeform 592"/>
            <p:cNvSpPr/>
            <p:nvPr/>
          </p:nvSpPr>
          <p:spPr>
            <a:xfrm flipH="1">
              <a:off x="8301240" y="553536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3412" name="Group 590"/>
          <p:cNvGrpSpPr/>
          <p:nvPr/>
        </p:nvGrpSpPr>
        <p:grpSpPr>
          <a:xfrm>
            <a:off x="8552520" y="5526000"/>
            <a:ext cx="345240" cy="320040"/>
            <a:chOff x="8552520" y="5526000"/>
            <a:chExt cx="345240" cy="320040"/>
          </a:xfrm>
        </p:grpSpPr>
        <p:pic>
          <p:nvPicPr>
            <p:cNvPr id="3413" name="Picture 591" descr="desktop_computer_stylized_medium"/>
            <p:cNvPicPr/>
            <p:nvPr/>
          </p:nvPicPr>
          <p:blipFill>
            <a:blip r:embed="rId14"/>
            <a:stretch/>
          </p:blipFill>
          <p:spPr>
            <a:xfrm flipH="1">
              <a:off x="8552520" y="552600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14" name="Freeform 592"/>
            <p:cNvSpPr/>
            <p:nvPr/>
          </p:nvSpPr>
          <p:spPr>
            <a:xfrm flipH="1">
              <a:off x="8699400" y="555696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3415" name="Picture 1066" descr="laptop_keyboard"/>
          <p:cNvPicPr/>
          <p:nvPr/>
        </p:nvPicPr>
        <p:blipFill>
          <a:blip r:embed="rId15"/>
          <a:stretch/>
        </p:blipFill>
        <p:spPr>
          <a:xfrm flipH="1" rot="109200">
            <a:off x="9550080" y="5949360"/>
            <a:ext cx="260640" cy="98640"/>
          </a:xfrm>
          <a:prstGeom prst="rect">
            <a:avLst/>
          </a:prstGeom>
          <a:ln w="0">
            <a:noFill/>
          </a:ln>
        </p:spPr>
      </p:pic>
      <p:sp>
        <p:nvSpPr>
          <p:cNvPr id="3416" name="Freeform 1067"/>
          <p:cNvSpPr/>
          <p:nvPr/>
        </p:nvSpPr>
        <p:spPr>
          <a:xfrm>
            <a:off x="9636480" y="5853240"/>
            <a:ext cx="209520" cy="128880"/>
          </a:xfrm>
          <a:custGeom>
            <a:avLst/>
            <a:gdLst>
              <a:gd name="textAreaLeft" fmla="*/ 0 w 209520"/>
              <a:gd name="textAreaRight" fmla="*/ 209880 w 209520"/>
              <a:gd name="textAreaTop" fmla="*/ 0 h 128880"/>
              <a:gd name="textAreaBottom" fmla="*/ 129240 h 128880"/>
            </a:gdLst>
            <a:ahLst/>
            <a:rect l="textAreaLeft" t="textAreaTop" r="textAreaRight" b="textAreaBottom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417" name="Picture 1068" descr="screen"/>
          <p:cNvPicPr/>
          <p:nvPr/>
        </p:nvPicPr>
        <p:blipFill>
          <a:blip r:embed="rId16"/>
          <a:stretch/>
        </p:blipFill>
        <p:spPr>
          <a:xfrm>
            <a:off x="9646920" y="5856480"/>
            <a:ext cx="190440" cy="117360"/>
          </a:xfrm>
          <a:prstGeom prst="rect">
            <a:avLst/>
          </a:prstGeom>
          <a:ln w="0">
            <a:noFill/>
          </a:ln>
        </p:spPr>
      </p:pic>
      <p:sp>
        <p:nvSpPr>
          <p:cNvPr id="3418" name="Freeform 1069"/>
          <p:cNvSpPr/>
          <p:nvPr/>
        </p:nvSpPr>
        <p:spPr>
          <a:xfrm>
            <a:off x="9674640" y="5849640"/>
            <a:ext cx="177480" cy="23760"/>
          </a:xfrm>
          <a:custGeom>
            <a:avLst/>
            <a:gdLst>
              <a:gd name="textAreaLeft" fmla="*/ 0 w 177480"/>
              <a:gd name="textAreaRight" fmla="*/ 177840 w 177480"/>
              <a:gd name="textAreaTop" fmla="*/ 0 h 23760"/>
              <a:gd name="textAreaBottom" fmla="*/ 24120 h 23760"/>
            </a:gdLst>
            <a:ahLst/>
            <a:rect l="textAreaLeft" t="textAreaTop" r="textAreaRight" b="textAreaBottom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0880" bIns="-208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19" name="Freeform 1070"/>
          <p:cNvSpPr/>
          <p:nvPr/>
        </p:nvSpPr>
        <p:spPr>
          <a:xfrm>
            <a:off x="9634680" y="5849280"/>
            <a:ext cx="48960" cy="99720"/>
          </a:xfrm>
          <a:custGeom>
            <a:avLst/>
            <a:gdLst>
              <a:gd name="textAreaLeft" fmla="*/ 0 w 48960"/>
              <a:gd name="textAreaRight" fmla="*/ 49320 w 48960"/>
              <a:gd name="textAreaTop" fmla="*/ 0 h 99720"/>
              <a:gd name="textAreaBottom" fmla="*/ 100080 h 99720"/>
            </a:gdLst>
            <a:ahLst/>
            <a:rect l="textAreaLeft" t="textAreaTop" r="textAreaRight" b="textAreaBottom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20" name="Freeform 1071"/>
          <p:cNvSpPr/>
          <p:nvPr/>
        </p:nvSpPr>
        <p:spPr>
          <a:xfrm>
            <a:off x="9798120" y="5867280"/>
            <a:ext cx="52920" cy="115200"/>
          </a:xfrm>
          <a:custGeom>
            <a:avLst/>
            <a:gdLst>
              <a:gd name="textAreaLeft" fmla="*/ 0 w 52920"/>
              <a:gd name="textAreaRight" fmla="*/ 53280 w 52920"/>
              <a:gd name="textAreaTop" fmla="*/ 0 h 115200"/>
              <a:gd name="textAreaBottom" fmla="*/ 115560 h 115200"/>
            </a:gdLst>
            <a:ahLst/>
            <a:rect l="textAreaLeft" t="textAreaTop" r="textAreaRight" b="textAreaBottom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21" name="Freeform 1072"/>
          <p:cNvSpPr/>
          <p:nvPr/>
        </p:nvSpPr>
        <p:spPr>
          <a:xfrm>
            <a:off x="9633960" y="5944320"/>
            <a:ext cx="194760" cy="38520"/>
          </a:xfrm>
          <a:custGeom>
            <a:avLst/>
            <a:gdLst>
              <a:gd name="textAreaLeft" fmla="*/ 0 w 194760"/>
              <a:gd name="textAreaRight" fmla="*/ 195120 w 194760"/>
              <a:gd name="textAreaTop" fmla="*/ 0 h 38520"/>
              <a:gd name="textAreaBottom" fmla="*/ 38880 h 38520"/>
            </a:gdLst>
            <a:ahLst/>
            <a:rect l="textAreaLeft" t="textAreaTop" r="textAreaRight" b="textAreaBottom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6120" bIns="-61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22" name="Freeform 1073"/>
          <p:cNvSpPr/>
          <p:nvPr/>
        </p:nvSpPr>
        <p:spPr>
          <a:xfrm>
            <a:off x="9804240" y="5868360"/>
            <a:ext cx="49680" cy="115560"/>
          </a:xfrm>
          <a:custGeom>
            <a:avLst/>
            <a:gdLst>
              <a:gd name="textAreaLeft" fmla="*/ 0 w 49680"/>
              <a:gd name="textAreaRight" fmla="*/ 50040 w 49680"/>
              <a:gd name="textAreaTop" fmla="*/ 0 h 115560"/>
              <a:gd name="textAreaBottom" fmla="*/ 115920 h 115560"/>
            </a:gdLst>
            <a:ahLst/>
            <a:rect l="textAreaLeft" t="textAreaTop" r="textAreaRight" b="textAreaBottom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23" name="Freeform 1074"/>
          <p:cNvSpPr/>
          <p:nvPr/>
        </p:nvSpPr>
        <p:spPr>
          <a:xfrm>
            <a:off x="9634320" y="5949720"/>
            <a:ext cx="173160" cy="38160"/>
          </a:xfrm>
          <a:custGeom>
            <a:avLst/>
            <a:gdLst>
              <a:gd name="textAreaLeft" fmla="*/ 0 w 173160"/>
              <a:gd name="textAreaRight" fmla="*/ 173520 w 173160"/>
              <a:gd name="textAreaTop" fmla="*/ 0 h 38160"/>
              <a:gd name="textAreaBottom" fmla="*/ 38520 h 38160"/>
            </a:gdLst>
            <a:ahLst/>
            <a:rect l="textAreaLeft" t="textAreaTop" r="textAreaRight" b="textAreaBottom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6480" bIns="-64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424" name="Group 1075"/>
          <p:cNvGrpSpPr/>
          <p:nvPr/>
        </p:nvGrpSpPr>
        <p:grpSpPr>
          <a:xfrm>
            <a:off x="9631440" y="5990760"/>
            <a:ext cx="58680" cy="22680"/>
            <a:chOff x="9631440" y="5990760"/>
            <a:chExt cx="58680" cy="22680"/>
          </a:xfrm>
        </p:grpSpPr>
        <p:sp>
          <p:nvSpPr>
            <p:cNvPr id="3425" name="Freeform 1076"/>
            <p:cNvSpPr/>
            <p:nvPr/>
          </p:nvSpPr>
          <p:spPr>
            <a:xfrm>
              <a:off x="9631440" y="5990760"/>
              <a:ext cx="58680" cy="22680"/>
            </a:xfrm>
            <a:custGeom>
              <a:avLst/>
              <a:gdLst>
                <a:gd name="textAreaLeft" fmla="*/ 0 w 58680"/>
                <a:gd name="textAreaRight" fmla="*/ 59040 w 58680"/>
                <a:gd name="textAreaTop" fmla="*/ 0 h 22680"/>
                <a:gd name="textAreaBottom" fmla="*/ 23040 h 22680"/>
              </a:gdLst>
              <a:ahLst/>
              <a:rect l="textAreaLeft" t="textAreaTop" r="textAreaRight" b="textAreaBottom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1960" bIns="-219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426" name="Freeform 1077"/>
            <p:cNvSpPr/>
            <p:nvPr/>
          </p:nvSpPr>
          <p:spPr>
            <a:xfrm>
              <a:off x="9632520" y="5991120"/>
              <a:ext cx="56520" cy="21240"/>
            </a:xfrm>
            <a:custGeom>
              <a:avLst/>
              <a:gdLst>
                <a:gd name="textAreaLeft" fmla="*/ 0 w 56520"/>
                <a:gd name="textAreaRight" fmla="*/ 56880 w 56520"/>
                <a:gd name="textAreaTop" fmla="*/ 0 h 21240"/>
                <a:gd name="textAreaBottom" fmla="*/ 21600 h 21240"/>
              </a:gdLst>
              <a:ahLst/>
              <a:rect l="textAreaLeft" t="textAreaTop" r="textAreaRight" b="textAreaBottom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3400" bIns="-234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427" name="Freeform 1078"/>
            <p:cNvSpPr/>
            <p:nvPr/>
          </p:nvSpPr>
          <p:spPr>
            <a:xfrm>
              <a:off x="9636840" y="5999760"/>
              <a:ext cx="19800" cy="648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428" name="Freeform 1079"/>
            <p:cNvSpPr/>
            <p:nvPr/>
          </p:nvSpPr>
          <p:spPr>
            <a:xfrm>
              <a:off x="9636120" y="6003000"/>
              <a:ext cx="14760" cy="396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0680" bIns="-406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429" name="Freeform 1080"/>
            <p:cNvSpPr/>
            <p:nvPr/>
          </p:nvSpPr>
          <p:spPr>
            <a:xfrm>
              <a:off x="9653400" y="6004080"/>
              <a:ext cx="19800" cy="684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7800" bIns="-378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430" name="Freeform 1081"/>
            <p:cNvSpPr/>
            <p:nvPr/>
          </p:nvSpPr>
          <p:spPr>
            <a:xfrm>
              <a:off x="9652680" y="6007680"/>
              <a:ext cx="14760" cy="396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0680" bIns="-406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3431" name="Freeform 1082"/>
          <p:cNvSpPr/>
          <p:nvPr/>
        </p:nvSpPr>
        <p:spPr>
          <a:xfrm>
            <a:off x="9732240" y="5994000"/>
            <a:ext cx="70920" cy="50040"/>
          </a:xfrm>
          <a:custGeom>
            <a:avLst/>
            <a:gdLst>
              <a:gd name="textAreaLeft" fmla="*/ 0 w 70920"/>
              <a:gd name="textAreaRight" fmla="*/ 71280 w 70920"/>
              <a:gd name="textAreaTop" fmla="*/ 0 h 50040"/>
              <a:gd name="textAreaBottom" fmla="*/ 50400 h 50040"/>
            </a:gdLst>
            <a:ahLst/>
            <a:rect l="textAreaLeft" t="textAreaTop" r="textAreaRight" b="textAreaBottom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" bIns="54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32" name="Freeform 1083"/>
          <p:cNvSpPr/>
          <p:nvPr/>
        </p:nvSpPr>
        <p:spPr>
          <a:xfrm>
            <a:off x="9550080" y="5998320"/>
            <a:ext cx="182160" cy="45360"/>
          </a:xfrm>
          <a:custGeom>
            <a:avLst/>
            <a:gdLst>
              <a:gd name="textAreaLeft" fmla="*/ 0 w 182160"/>
              <a:gd name="textAreaRight" fmla="*/ 182520 w 182160"/>
              <a:gd name="textAreaTop" fmla="*/ 0 h 45360"/>
              <a:gd name="textAreaBottom" fmla="*/ 45720 h 4536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20" bIns="7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33" name="Freeform 1084"/>
          <p:cNvSpPr/>
          <p:nvPr/>
        </p:nvSpPr>
        <p:spPr>
          <a:xfrm>
            <a:off x="9550440" y="5989680"/>
            <a:ext cx="1440" cy="9000"/>
          </a:xfrm>
          <a:custGeom>
            <a:avLst/>
            <a:gdLst>
              <a:gd name="textAreaLeft" fmla="*/ 0 w 1440"/>
              <a:gd name="textAreaRight" fmla="*/ 1800 w 1440"/>
              <a:gd name="textAreaTop" fmla="*/ 0 h 9000"/>
              <a:gd name="textAreaBottom" fmla="*/ 9360 h 9000"/>
            </a:gdLst>
            <a:ahLst/>
            <a:rect l="textAreaLeft" t="textAreaTop" r="textAreaRight" b="textAreaBottom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5640" bIns="-356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34" name="Freeform 1085"/>
          <p:cNvSpPr/>
          <p:nvPr/>
        </p:nvSpPr>
        <p:spPr>
          <a:xfrm>
            <a:off x="9550440" y="5951880"/>
            <a:ext cx="84600" cy="38160"/>
          </a:xfrm>
          <a:custGeom>
            <a:avLst/>
            <a:gdLst>
              <a:gd name="textAreaLeft" fmla="*/ 0 w 84600"/>
              <a:gd name="textAreaRight" fmla="*/ 84960 w 84600"/>
              <a:gd name="textAreaTop" fmla="*/ 0 h 38160"/>
              <a:gd name="textAreaBottom" fmla="*/ 38520 h 38160"/>
            </a:gdLst>
            <a:ahLst/>
            <a:rect l="textAreaLeft" t="textAreaTop" r="textAreaRight" b="textAreaBottom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6480" bIns="-64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35" name="Freeform 1086"/>
          <p:cNvSpPr/>
          <p:nvPr/>
        </p:nvSpPr>
        <p:spPr>
          <a:xfrm>
            <a:off x="9556200" y="5991840"/>
            <a:ext cx="172800" cy="43920"/>
          </a:xfrm>
          <a:custGeom>
            <a:avLst/>
            <a:gdLst>
              <a:gd name="textAreaLeft" fmla="*/ 0 w 172800"/>
              <a:gd name="textAreaRight" fmla="*/ 173160 w 172800"/>
              <a:gd name="textAreaTop" fmla="*/ 0 h 43920"/>
              <a:gd name="textAreaBottom" fmla="*/ 44280 h 4392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720" bIns="-7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36" name="Freeform 1087"/>
          <p:cNvSpPr/>
          <p:nvPr/>
        </p:nvSpPr>
        <p:spPr>
          <a:xfrm flipV="1">
            <a:off x="9729000" y="5988600"/>
            <a:ext cx="70200" cy="45360"/>
          </a:xfrm>
          <a:custGeom>
            <a:avLst/>
            <a:gdLst>
              <a:gd name="textAreaLeft" fmla="*/ 0 w 70200"/>
              <a:gd name="textAreaRight" fmla="*/ 70560 w 70200"/>
              <a:gd name="textAreaTop" fmla="*/ 360 h 45360"/>
              <a:gd name="textAreaBottom" fmla="*/ 46080 h 4536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20" bIns="7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437" name="Group 983"/>
          <p:cNvGrpSpPr/>
          <p:nvPr/>
        </p:nvGrpSpPr>
        <p:grpSpPr>
          <a:xfrm>
            <a:off x="10017720" y="5636520"/>
            <a:ext cx="171360" cy="348480"/>
            <a:chOff x="10017720" y="5636520"/>
            <a:chExt cx="171360" cy="348480"/>
          </a:xfrm>
        </p:grpSpPr>
        <p:sp>
          <p:nvSpPr>
            <p:cNvPr id="3438" name="Freeform 984"/>
            <p:cNvSpPr/>
            <p:nvPr/>
          </p:nvSpPr>
          <p:spPr>
            <a:xfrm>
              <a:off x="10153440" y="5636880"/>
              <a:ext cx="33840" cy="332640"/>
            </a:xfrm>
            <a:custGeom>
              <a:avLst/>
              <a:gdLst>
                <a:gd name="textAreaLeft" fmla="*/ 0 w 33840"/>
                <a:gd name="textAreaRight" fmla="*/ 34200 w 33840"/>
                <a:gd name="textAreaTop" fmla="*/ 0 h 332640"/>
                <a:gd name="textAreaBottom" fmla="*/ 333000 h 33264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439" name="Rectangle 985"/>
            <p:cNvSpPr/>
            <p:nvPr/>
          </p:nvSpPr>
          <p:spPr>
            <a:xfrm>
              <a:off x="10026360" y="5636520"/>
              <a:ext cx="125640" cy="332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440" name="Freeform 986"/>
            <p:cNvSpPr/>
            <p:nvPr/>
          </p:nvSpPr>
          <p:spPr>
            <a:xfrm>
              <a:off x="10159920" y="5657040"/>
              <a:ext cx="19800" cy="30780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307800"/>
                <a:gd name="textAreaBottom" fmla="*/ 308160 h 30780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441" name="Freeform 987"/>
            <p:cNvSpPr/>
            <p:nvPr/>
          </p:nvSpPr>
          <p:spPr>
            <a:xfrm>
              <a:off x="10155600" y="5812920"/>
              <a:ext cx="31320" cy="2700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27000"/>
                <a:gd name="textAreaBottom" fmla="*/ 27360 h 2700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640" bIns="-176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442" name="Rectangle 988"/>
            <p:cNvSpPr/>
            <p:nvPr/>
          </p:nvSpPr>
          <p:spPr>
            <a:xfrm>
              <a:off x="10026360" y="567432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3443" name="Group 989"/>
            <p:cNvGrpSpPr/>
            <p:nvPr/>
          </p:nvGrpSpPr>
          <p:grpSpPr>
            <a:xfrm>
              <a:off x="10091160" y="5670720"/>
              <a:ext cx="69120" cy="21600"/>
              <a:chOff x="10091160" y="5670720"/>
              <a:chExt cx="69120" cy="21600"/>
            </a:xfrm>
          </p:grpSpPr>
          <p:sp>
            <p:nvSpPr>
              <p:cNvPr id="3444" name="AutoShape 990"/>
              <p:cNvSpPr/>
              <p:nvPr/>
            </p:nvSpPr>
            <p:spPr>
              <a:xfrm>
                <a:off x="10091160" y="5670720"/>
                <a:ext cx="69120" cy="216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9160" bIns="-29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3445" name="AutoShape 991"/>
              <p:cNvSpPr/>
              <p:nvPr/>
            </p:nvSpPr>
            <p:spPr>
              <a:xfrm>
                <a:off x="10092240" y="5673240"/>
                <a:ext cx="66600" cy="16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120" bIns="-33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3446" name="Rectangle 992"/>
            <p:cNvSpPr/>
            <p:nvPr/>
          </p:nvSpPr>
          <p:spPr>
            <a:xfrm>
              <a:off x="10027440" y="572292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3447" name="Group 993"/>
            <p:cNvGrpSpPr/>
            <p:nvPr/>
          </p:nvGrpSpPr>
          <p:grpSpPr>
            <a:xfrm>
              <a:off x="10091160" y="5718240"/>
              <a:ext cx="69120" cy="19080"/>
              <a:chOff x="10091160" y="5718240"/>
              <a:chExt cx="69120" cy="19080"/>
            </a:xfrm>
          </p:grpSpPr>
          <p:sp>
            <p:nvSpPr>
              <p:cNvPr id="3448" name="AutoShape 994"/>
              <p:cNvSpPr/>
              <p:nvPr/>
            </p:nvSpPr>
            <p:spPr>
              <a:xfrm>
                <a:off x="10091160" y="5718240"/>
                <a:ext cx="69120" cy="19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3449" name="AutoShape 995"/>
              <p:cNvSpPr/>
              <p:nvPr/>
            </p:nvSpPr>
            <p:spPr>
              <a:xfrm>
                <a:off x="10092240" y="5720400"/>
                <a:ext cx="66600" cy="14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3450" name="Rectangle 996"/>
            <p:cNvSpPr/>
            <p:nvPr/>
          </p:nvSpPr>
          <p:spPr>
            <a:xfrm>
              <a:off x="10027440" y="577116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451" name="Rectangle 997"/>
            <p:cNvSpPr/>
            <p:nvPr/>
          </p:nvSpPr>
          <p:spPr>
            <a:xfrm>
              <a:off x="10028880" y="581508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3452" name="Group 998"/>
            <p:cNvGrpSpPr/>
            <p:nvPr/>
          </p:nvGrpSpPr>
          <p:grpSpPr>
            <a:xfrm>
              <a:off x="10089720" y="5813640"/>
              <a:ext cx="69120" cy="19080"/>
              <a:chOff x="10089720" y="5813640"/>
              <a:chExt cx="69120" cy="19080"/>
            </a:xfrm>
          </p:grpSpPr>
          <p:sp>
            <p:nvSpPr>
              <p:cNvPr id="3453" name="AutoShape 999"/>
              <p:cNvSpPr/>
              <p:nvPr/>
            </p:nvSpPr>
            <p:spPr>
              <a:xfrm>
                <a:off x="10089720" y="5813640"/>
                <a:ext cx="69120" cy="19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3454" name="AutoShape 1000"/>
              <p:cNvSpPr/>
              <p:nvPr/>
            </p:nvSpPr>
            <p:spPr>
              <a:xfrm>
                <a:off x="10091160" y="5813640"/>
                <a:ext cx="66600" cy="16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120" bIns="-33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3455" name="Freeform 1001"/>
            <p:cNvSpPr/>
            <p:nvPr/>
          </p:nvSpPr>
          <p:spPr>
            <a:xfrm>
              <a:off x="10155960" y="5771160"/>
              <a:ext cx="31320" cy="2700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27000"/>
                <a:gd name="textAreaBottom" fmla="*/ 27360 h 2700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640" bIns="-176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3456" name="Group 1002"/>
            <p:cNvGrpSpPr/>
            <p:nvPr/>
          </p:nvGrpSpPr>
          <p:grpSpPr>
            <a:xfrm>
              <a:off x="10089720" y="5767560"/>
              <a:ext cx="70560" cy="19080"/>
              <a:chOff x="10089720" y="5767560"/>
              <a:chExt cx="70560" cy="19080"/>
            </a:xfrm>
          </p:grpSpPr>
          <p:sp>
            <p:nvSpPr>
              <p:cNvPr id="3457" name="AutoShape 1003"/>
              <p:cNvSpPr/>
              <p:nvPr/>
            </p:nvSpPr>
            <p:spPr>
              <a:xfrm>
                <a:off x="10089720" y="5767560"/>
                <a:ext cx="70200" cy="19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3458" name="AutoShape 1004"/>
              <p:cNvSpPr/>
              <p:nvPr/>
            </p:nvSpPr>
            <p:spPr>
              <a:xfrm>
                <a:off x="10091160" y="5770080"/>
                <a:ext cx="69120" cy="14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3459" name="Rectangle 1005"/>
            <p:cNvSpPr/>
            <p:nvPr/>
          </p:nvSpPr>
          <p:spPr>
            <a:xfrm>
              <a:off x="10150920" y="5636520"/>
              <a:ext cx="7920" cy="33228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460" name="Freeform 1006"/>
            <p:cNvSpPr/>
            <p:nvPr/>
          </p:nvSpPr>
          <p:spPr>
            <a:xfrm>
              <a:off x="10158840" y="5720400"/>
              <a:ext cx="28080" cy="3060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4040" bIns="-140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461" name="Freeform 1007"/>
            <p:cNvSpPr/>
            <p:nvPr/>
          </p:nvSpPr>
          <p:spPr>
            <a:xfrm>
              <a:off x="10159200" y="5672880"/>
              <a:ext cx="29160" cy="3456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34560"/>
                <a:gd name="textAreaBottom" fmla="*/ 34920 h 3456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080" bIns="-10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462" name="Oval 1008"/>
            <p:cNvSpPr/>
            <p:nvPr/>
          </p:nvSpPr>
          <p:spPr>
            <a:xfrm>
              <a:off x="10183320" y="5954040"/>
              <a:ext cx="5760" cy="133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5280" bIns="-35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463" name="Freeform 1009"/>
            <p:cNvSpPr/>
            <p:nvPr/>
          </p:nvSpPr>
          <p:spPr>
            <a:xfrm>
              <a:off x="10157760" y="5954760"/>
              <a:ext cx="29160" cy="2880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28800"/>
                <a:gd name="textAreaBottom" fmla="*/ 29160 h 2880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5840" bIns="-158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464" name="AutoShape 1010"/>
            <p:cNvSpPr/>
            <p:nvPr/>
          </p:nvSpPr>
          <p:spPr>
            <a:xfrm>
              <a:off x="10017720" y="5963400"/>
              <a:ext cx="143640" cy="2160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9160" bIns="-29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465" name="AutoShape 1011"/>
            <p:cNvSpPr/>
            <p:nvPr/>
          </p:nvSpPr>
          <p:spPr>
            <a:xfrm>
              <a:off x="10026360" y="5969160"/>
              <a:ext cx="127800" cy="1116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6720" bIns="-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466" name="Oval 1012"/>
            <p:cNvSpPr/>
            <p:nvPr/>
          </p:nvSpPr>
          <p:spPr>
            <a:xfrm>
              <a:off x="10038240" y="5920920"/>
              <a:ext cx="18720" cy="201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467" name="Oval 1013"/>
            <p:cNvSpPr/>
            <p:nvPr/>
          </p:nvSpPr>
          <p:spPr>
            <a:xfrm>
              <a:off x="10059840" y="5920920"/>
              <a:ext cx="18720" cy="201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0000"/>
                </a:solidFill>
                <a:latin typeface="Arial"/>
                <a:ea typeface="MS PGothic"/>
              </a:endParaRPr>
            </a:p>
          </p:txBody>
        </p:sp>
        <p:sp>
          <p:nvSpPr>
            <p:cNvPr id="3468" name="Oval 1014"/>
            <p:cNvSpPr/>
            <p:nvPr/>
          </p:nvSpPr>
          <p:spPr>
            <a:xfrm>
              <a:off x="10080360" y="5920920"/>
              <a:ext cx="18720" cy="201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3469" name="Rectangle 1015"/>
            <p:cNvSpPr/>
            <p:nvPr/>
          </p:nvSpPr>
          <p:spPr>
            <a:xfrm>
              <a:off x="10129320" y="5841360"/>
              <a:ext cx="9360" cy="1101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</p:grpSp>
      <p:grpSp>
        <p:nvGrpSpPr>
          <p:cNvPr id="3470" name="Group 590"/>
          <p:cNvGrpSpPr/>
          <p:nvPr/>
        </p:nvGrpSpPr>
        <p:grpSpPr>
          <a:xfrm>
            <a:off x="7774200" y="5281200"/>
            <a:ext cx="345240" cy="320040"/>
            <a:chOff x="7774200" y="5281200"/>
            <a:chExt cx="345240" cy="320040"/>
          </a:xfrm>
        </p:grpSpPr>
        <p:pic>
          <p:nvPicPr>
            <p:cNvPr id="3471" name="Picture 591" descr="desktop_computer_stylized_medium"/>
            <p:cNvPicPr/>
            <p:nvPr/>
          </p:nvPicPr>
          <p:blipFill>
            <a:blip r:embed="rId17"/>
            <a:stretch/>
          </p:blipFill>
          <p:spPr>
            <a:xfrm flipH="1">
              <a:off x="7774200" y="528120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72" name="Freeform 592"/>
            <p:cNvSpPr/>
            <p:nvPr/>
          </p:nvSpPr>
          <p:spPr>
            <a:xfrm flipH="1">
              <a:off x="7921440" y="531180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3473" name="Rectangle 8"/>
          <p:cNvSpPr/>
          <p:nvPr/>
        </p:nvSpPr>
        <p:spPr>
          <a:xfrm>
            <a:off x="6471000" y="1451520"/>
            <a:ext cx="5358960" cy="495432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474" name="Group 19"/>
          <p:cNvGrpSpPr/>
          <p:nvPr/>
        </p:nvGrpSpPr>
        <p:grpSpPr>
          <a:xfrm>
            <a:off x="7439040" y="1859760"/>
            <a:ext cx="4143960" cy="4127040"/>
            <a:chOff x="7439040" y="1859760"/>
            <a:chExt cx="4143960" cy="4127040"/>
          </a:xfrm>
        </p:grpSpPr>
        <p:grpSp>
          <p:nvGrpSpPr>
            <p:cNvPr id="3475" name="Group 14"/>
            <p:cNvGrpSpPr/>
            <p:nvPr/>
          </p:nvGrpSpPr>
          <p:grpSpPr>
            <a:xfrm>
              <a:off x="7439040" y="1859760"/>
              <a:ext cx="1802160" cy="1120680"/>
              <a:chOff x="7439040" y="1859760"/>
              <a:chExt cx="1802160" cy="1120680"/>
            </a:xfrm>
          </p:grpSpPr>
          <p:pic>
            <p:nvPicPr>
              <p:cNvPr id="3476" name="Picture 799" descr="cell_tower_radiation copy"/>
              <p:cNvPicPr/>
              <p:nvPr/>
            </p:nvPicPr>
            <p:blipFill>
              <a:blip r:embed="rId18"/>
              <a:stretch/>
            </p:blipFill>
            <p:spPr>
              <a:xfrm>
                <a:off x="7980840" y="2158200"/>
                <a:ext cx="456840" cy="3322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477" name="Line 426"/>
              <p:cNvSpPr/>
              <p:nvPr/>
            </p:nvSpPr>
            <p:spPr>
              <a:xfrm>
                <a:off x="8207640" y="2700000"/>
                <a:ext cx="227880" cy="17460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3478" name="Group 783"/>
              <p:cNvGrpSpPr/>
              <p:nvPr/>
            </p:nvGrpSpPr>
            <p:grpSpPr>
              <a:xfrm>
                <a:off x="8050680" y="2309040"/>
                <a:ext cx="298440" cy="464040"/>
                <a:chOff x="8050680" y="2309040"/>
                <a:chExt cx="298440" cy="464040"/>
              </a:xfrm>
            </p:grpSpPr>
            <p:sp>
              <p:nvSpPr>
                <p:cNvPr id="3479" name="Line 270"/>
                <p:cNvSpPr/>
                <p:nvPr/>
              </p:nvSpPr>
              <p:spPr>
                <a:xfrm flipH="1">
                  <a:off x="8050680" y="2309040"/>
                  <a:ext cx="149040" cy="4204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480" name="Line 271"/>
                <p:cNvSpPr/>
                <p:nvPr/>
              </p:nvSpPr>
              <p:spPr>
                <a:xfrm>
                  <a:off x="8199720" y="2309040"/>
                  <a:ext cx="149400" cy="4186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481" name="Line 272"/>
                <p:cNvSpPr/>
                <p:nvPr/>
              </p:nvSpPr>
              <p:spPr>
                <a:xfrm>
                  <a:off x="8050680" y="2727720"/>
                  <a:ext cx="149040" cy="4536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60" bIns="3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482" name="Line 273"/>
                <p:cNvSpPr/>
                <p:nvPr/>
              </p:nvSpPr>
              <p:spPr>
                <a:xfrm flipH="1">
                  <a:off x="8199720" y="2727720"/>
                  <a:ext cx="149400" cy="4536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60" bIns="3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483" name="Line 274"/>
                <p:cNvSpPr/>
                <p:nvPr/>
              </p:nvSpPr>
              <p:spPr>
                <a:xfrm>
                  <a:off x="8199720" y="2318400"/>
                  <a:ext cx="360" cy="4546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484" name="Line 275"/>
                <p:cNvSpPr/>
                <p:nvPr/>
              </p:nvSpPr>
              <p:spPr>
                <a:xfrm flipV="1">
                  <a:off x="8050680" y="2684520"/>
                  <a:ext cx="149040" cy="4500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0" bIns="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485" name="Line 276"/>
                <p:cNvSpPr/>
                <p:nvPr/>
              </p:nvSpPr>
              <p:spPr>
                <a:xfrm flipH="1" flipV="1">
                  <a:off x="8199720" y="2684520"/>
                  <a:ext cx="149400" cy="4320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800" bIns="-18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486" name="Line 277"/>
                <p:cNvSpPr/>
                <p:nvPr/>
              </p:nvSpPr>
              <p:spPr>
                <a:xfrm>
                  <a:off x="8113680" y="2547000"/>
                  <a:ext cx="86040" cy="3420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0800" bIns="-108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487" name="Line 278"/>
                <p:cNvSpPr/>
                <p:nvPr/>
              </p:nvSpPr>
              <p:spPr>
                <a:xfrm flipV="1">
                  <a:off x="8199720" y="2547000"/>
                  <a:ext cx="90360" cy="3420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0800" bIns="-108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488" name="Line 279"/>
                <p:cNvSpPr/>
                <p:nvPr/>
              </p:nvSpPr>
              <p:spPr>
                <a:xfrm>
                  <a:off x="8085600" y="2608200"/>
                  <a:ext cx="110520" cy="4680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800" bIns="18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489" name="Line 280"/>
                <p:cNvSpPr/>
                <p:nvPr/>
              </p:nvSpPr>
              <p:spPr>
                <a:xfrm flipV="1">
                  <a:off x="8199720" y="2617560"/>
                  <a:ext cx="111240" cy="4104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960" bIns="-39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490" name="Line 281"/>
                <p:cNvSpPr/>
                <p:nvPr/>
              </p:nvSpPr>
              <p:spPr>
                <a:xfrm flipV="1">
                  <a:off x="8199720" y="2483640"/>
                  <a:ext cx="56880" cy="1692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28080" bIns="-280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491" name="Line 282"/>
                <p:cNvSpPr/>
                <p:nvPr/>
              </p:nvSpPr>
              <p:spPr>
                <a:xfrm flipV="1">
                  <a:off x="8199720" y="2396880"/>
                  <a:ext cx="35640" cy="1296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2040" bIns="-3204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492" name="Line 283"/>
                <p:cNvSpPr/>
                <p:nvPr/>
              </p:nvSpPr>
              <p:spPr>
                <a:xfrm>
                  <a:off x="8135640" y="2477880"/>
                  <a:ext cx="69120" cy="226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22320" bIns="-223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493" name="Line 284"/>
                <p:cNvSpPr/>
                <p:nvPr/>
              </p:nvSpPr>
              <p:spPr>
                <a:xfrm>
                  <a:off x="8166240" y="2392920"/>
                  <a:ext cx="39960" cy="226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22320" bIns="-223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3494" name="Group 406"/>
              <p:cNvGrpSpPr/>
              <p:nvPr/>
            </p:nvGrpSpPr>
            <p:grpSpPr>
              <a:xfrm>
                <a:off x="8439840" y="2812320"/>
                <a:ext cx="353160" cy="168120"/>
                <a:chOff x="8439840" y="2812320"/>
                <a:chExt cx="353160" cy="168120"/>
              </a:xfrm>
            </p:grpSpPr>
            <p:sp>
              <p:nvSpPr>
                <p:cNvPr id="3495" name="Freeform 407"/>
                <p:cNvSpPr/>
                <p:nvPr/>
              </p:nvSpPr>
              <p:spPr>
                <a:xfrm>
                  <a:off x="8439840" y="2870640"/>
                  <a:ext cx="353160" cy="109800"/>
                </a:xfrm>
                <a:custGeom>
                  <a:avLst/>
                  <a:gdLst>
                    <a:gd name="textAreaLeft" fmla="*/ 0 w 353160"/>
                    <a:gd name="textAreaRight" fmla="*/ 353520 w 353160"/>
                    <a:gd name="textAreaTop" fmla="*/ 0 h 109800"/>
                    <a:gd name="textAreaBottom" fmla="*/ 110160 h 109800"/>
                  </a:gdLst>
                  <a:ahLst/>
                  <a:rect l="textAreaLeft" t="textAreaTop" r="textAreaRight" b="textAreaBottom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496" name="Oval 408"/>
                <p:cNvSpPr/>
                <p:nvPr/>
              </p:nvSpPr>
              <p:spPr>
                <a:xfrm>
                  <a:off x="8440200" y="2812320"/>
                  <a:ext cx="352800" cy="10872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2040" bIns="320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grpSp>
              <p:nvGrpSpPr>
                <p:cNvPr id="3497" name="Group 409"/>
                <p:cNvGrpSpPr/>
                <p:nvPr/>
              </p:nvGrpSpPr>
              <p:grpSpPr>
                <a:xfrm>
                  <a:off x="8492400" y="2826000"/>
                  <a:ext cx="248400" cy="79920"/>
                  <a:chOff x="8492400" y="2826000"/>
                  <a:chExt cx="248400" cy="79920"/>
                </a:xfrm>
              </p:grpSpPr>
              <p:sp>
                <p:nvSpPr>
                  <p:cNvPr id="3498" name="Freeform 410"/>
                  <p:cNvSpPr/>
                  <p:nvPr/>
                </p:nvSpPr>
                <p:spPr>
                  <a:xfrm>
                    <a:off x="8499240" y="2826000"/>
                    <a:ext cx="235080" cy="44280"/>
                  </a:xfrm>
                  <a:custGeom>
                    <a:avLst/>
                    <a:gdLst>
                      <a:gd name="textAreaLeft" fmla="*/ 0 w 235080"/>
                      <a:gd name="textAreaRight" fmla="*/ 235440 w 235080"/>
                      <a:gd name="textAreaTop" fmla="*/ 0 h 44280"/>
                      <a:gd name="textAreaBottom" fmla="*/ 44640 h 4428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360" bIns="-36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499" name="Freeform 411"/>
                  <p:cNvSpPr/>
                  <p:nvPr/>
                </p:nvSpPr>
                <p:spPr>
                  <a:xfrm>
                    <a:off x="8653320" y="2864520"/>
                    <a:ext cx="87480" cy="38160"/>
                  </a:xfrm>
                  <a:custGeom>
                    <a:avLst/>
                    <a:gdLst>
                      <a:gd name="textAreaLeft" fmla="*/ 0 w 87480"/>
                      <a:gd name="textAreaRight" fmla="*/ 87840 w 87480"/>
                      <a:gd name="textAreaTop" fmla="*/ 0 h 38160"/>
                      <a:gd name="textAreaBottom" fmla="*/ 38520 h 3816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6480" bIns="-64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500" name="Freeform 412"/>
                  <p:cNvSpPr/>
                  <p:nvPr/>
                </p:nvSpPr>
                <p:spPr>
                  <a:xfrm>
                    <a:off x="8492400" y="2864520"/>
                    <a:ext cx="86040" cy="37800"/>
                  </a:xfrm>
                  <a:custGeom>
                    <a:avLst/>
                    <a:gdLst>
                      <a:gd name="textAreaLeft" fmla="*/ 0 w 86040"/>
                      <a:gd name="textAreaRight" fmla="*/ 86400 w 86040"/>
                      <a:gd name="textAreaTop" fmla="*/ 0 h 37800"/>
                      <a:gd name="textAreaBottom" fmla="*/ 38160 h 3780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6840" bIns="-68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501" name="Freeform 413"/>
                  <p:cNvSpPr/>
                  <p:nvPr/>
                </p:nvSpPr>
                <p:spPr>
                  <a:xfrm>
                    <a:off x="8522280" y="2845800"/>
                    <a:ext cx="187200" cy="60120"/>
                  </a:xfrm>
                  <a:custGeom>
                    <a:avLst/>
                    <a:gdLst>
                      <a:gd name="textAreaLeft" fmla="*/ 0 w 187200"/>
                      <a:gd name="textAreaRight" fmla="*/ 187560 w 187200"/>
                      <a:gd name="textAreaTop" fmla="*/ 0 h 60120"/>
                      <a:gd name="textAreaBottom" fmla="*/ 60480 h 6012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15480" bIns="154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  <p:pic>
            <p:nvPicPr>
              <p:cNvPr id="3502" name="Picture 654" descr="antenna_radiation_stylized"/>
              <p:cNvPicPr/>
              <p:nvPr/>
            </p:nvPicPr>
            <p:blipFill>
              <a:blip r:embed="rId19"/>
              <a:stretch/>
            </p:blipFill>
            <p:spPr>
              <a:xfrm>
                <a:off x="7750080" y="1859760"/>
                <a:ext cx="415440" cy="88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503" name="Picture 1017" descr="antenna_stylized"/>
              <p:cNvPicPr/>
              <p:nvPr/>
            </p:nvPicPr>
            <p:blipFill>
              <a:blip r:embed="rId20"/>
              <a:stretch/>
            </p:blipFill>
            <p:spPr>
              <a:xfrm>
                <a:off x="7439040" y="2356560"/>
                <a:ext cx="530280" cy="223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504" name="Picture 1017" descr="antenna_stylized"/>
              <p:cNvPicPr/>
              <p:nvPr/>
            </p:nvPicPr>
            <p:blipFill>
              <a:blip r:embed="rId21"/>
              <a:stretch/>
            </p:blipFill>
            <p:spPr>
              <a:xfrm>
                <a:off x="8637840" y="2319840"/>
                <a:ext cx="530280" cy="223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505" name="Picture 1017" descr="antenna_stylized"/>
              <p:cNvPicPr/>
              <p:nvPr/>
            </p:nvPicPr>
            <p:blipFill>
              <a:blip r:embed="rId22"/>
              <a:stretch/>
            </p:blipFill>
            <p:spPr>
              <a:xfrm>
                <a:off x="8710920" y="2059200"/>
                <a:ext cx="530280" cy="22356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506" name="Group 11"/>
            <p:cNvGrpSpPr/>
            <p:nvPr/>
          </p:nvGrpSpPr>
          <p:grpSpPr>
            <a:xfrm>
              <a:off x="7493400" y="3325320"/>
              <a:ext cx="911160" cy="842760"/>
              <a:chOff x="7493400" y="3325320"/>
              <a:chExt cx="911160" cy="842760"/>
            </a:xfrm>
          </p:grpSpPr>
          <p:pic>
            <p:nvPicPr>
              <p:cNvPr id="3507" name="Picture 777" descr="access_point_stylized_small"/>
              <p:cNvPicPr/>
              <p:nvPr/>
            </p:nvPicPr>
            <p:blipFill>
              <a:blip r:embed="rId23"/>
              <a:stretch/>
            </p:blipFill>
            <p:spPr>
              <a:xfrm>
                <a:off x="7614000" y="3861720"/>
                <a:ext cx="369720" cy="30636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508" name="Group 10"/>
              <p:cNvGrpSpPr/>
              <p:nvPr/>
            </p:nvGrpSpPr>
            <p:grpSpPr>
              <a:xfrm>
                <a:off x="7493400" y="3325320"/>
                <a:ext cx="911160" cy="816120"/>
                <a:chOff x="7493400" y="3325320"/>
                <a:chExt cx="911160" cy="816120"/>
              </a:xfrm>
            </p:grpSpPr>
            <p:sp>
              <p:nvSpPr>
                <p:cNvPr id="3509" name="Line 443"/>
                <p:cNvSpPr/>
                <p:nvPr/>
              </p:nvSpPr>
              <p:spPr>
                <a:xfrm>
                  <a:off x="8247600" y="3829680"/>
                  <a:ext cx="360" cy="1317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510" name="Line 449"/>
                <p:cNvSpPr/>
                <p:nvPr/>
              </p:nvSpPr>
              <p:spPr>
                <a:xfrm flipV="1">
                  <a:off x="7857000" y="4041000"/>
                  <a:ext cx="168480" cy="32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1760" bIns="-417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pic>
              <p:nvPicPr>
                <p:cNvPr id="3511" name="Picture 778" descr="antenna_radiation_stylized"/>
                <p:cNvPicPr/>
                <p:nvPr/>
              </p:nvPicPr>
              <p:blipFill>
                <a:blip r:embed="rId24"/>
                <a:stretch/>
              </p:blipFill>
              <p:spPr>
                <a:xfrm>
                  <a:off x="7562160" y="3813840"/>
                  <a:ext cx="506160" cy="105480"/>
                </a:xfrm>
                <a:prstGeom prst="rect">
                  <a:avLst/>
                </a:prstGeom>
                <a:ln w="0">
                  <a:noFill/>
                </a:ln>
              </p:spPr>
            </p:pic>
            <p:grpSp>
              <p:nvGrpSpPr>
                <p:cNvPr id="3512" name="Group 414"/>
                <p:cNvGrpSpPr/>
                <p:nvPr/>
              </p:nvGrpSpPr>
              <p:grpSpPr>
                <a:xfrm>
                  <a:off x="8049960" y="3966120"/>
                  <a:ext cx="354600" cy="175320"/>
                  <a:chOff x="8049960" y="3966120"/>
                  <a:chExt cx="354600" cy="175320"/>
                </a:xfrm>
              </p:grpSpPr>
              <p:sp>
                <p:nvSpPr>
                  <p:cNvPr id="3513" name="Freeform 415"/>
                  <p:cNvSpPr/>
                  <p:nvPr/>
                </p:nvSpPr>
                <p:spPr>
                  <a:xfrm>
                    <a:off x="8049960" y="4026960"/>
                    <a:ext cx="354600" cy="114480"/>
                  </a:xfrm>
                  <a:custGeom>
                    <a:avLst/>
                    <a:gdLst>
                      <a:gd name="textAreaLeft" fmla="*/ 0 w 354600"/>
                      <a:gd name="textAreaRight" fmla="*/ 354960 w 354600"/>
                      <a:gd name="textAreaTop" fmla="*/ 0 h 114480"/>
                      <a:gd name="textAreaBottom" fmla="*/ 114840 h 114480"/>
                    </a:gdLst>
                    <a:ahLst/>
                    <a:rect l="textAreaLeft" t="textAreaTop" r="textAreaRight" b="textAreaBottom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514" name="Oval 416"/>
                  <p:cNvSpPr/>
                  <p:nvPr/>
                </p:nvSpPr>
                <p:spPr>
                  <a:xfrm>
                    <a:off x="8050320" y="3966120"/>
                    <a:ext cx="354240" cy="11340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5280" bIns="352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grpSp>
                <p:nvGrpSpPr>
                  <p:cNvPr id="3515" name="Group 417"/>
                  <p:cNvGrpSpPr/>
                  <p:nvPr/>
                </p:nvGrpSpPr>
                <p:grpSpPr>
                  <a:xfrm>
                    <a:off x="8102880" y="3980520"/>
                    <a:ext cx="249120" cy="83160"/>
                    <a:chOff x="8102880" y="3980520"/>
                    <a:chExt cx="249120" cy="83160"/>
                  </a:xfrm>
                </p:grpSpPr>
                <p:sp>
                  <p:nvSpPr>
                    <p:cNvPr id="3516" name="Freeform 418"/>
                    <p:cNvSpPr/>
                    <p:nvPr/>
                  </p:nvSpPr>
                  <p:spPr>
                    <a:xfrm>
                      <a:off x="8109720" y="3980520"/>
                      <a:ext cx="235800" cy="46440"/>
                    </a:xfrm>
                    <a:custGeom>
                      <a:avLst/>
                      <a:gdLst>
                        <a:gd name="textAreaLeft" fmla="*/ 0 w 235800"/>
                        <a:gd name="textAreaRight" fmla="*/ 236160 w 235800"/>
                        <a:gd name="textAreaTop" fmla="*/ 0 h 46440"/>
                        <a:gd name="textAreaBottom" fmla="*/ 46800 h 4644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1800" bIns="1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517" name="Freeform 419"/>
                    <p:cNvSpPr/>
                    <p:nvPr/>
                  </p:nvSpPr>
                  <p:spPr>
                    <a:xfrm>
                      <a:off x="8264160" y="4020480"/>
                      <a:ext cx="87840" cy="39960"/>
                    </a:xfrm>
                    <a:custGeom>
                      <a:avLst/>
                      <a:gdLst>
                        <a:gd name="textAreaLeft" fmla="*/ 0 w 87840"/>
                        <a:gd name="textAreaRight" fmla="*/ 88200 w 87840"/>
                        <a:gd name="textAreaTop" fmla="*/ 0 h 39960"/>
                        <a:gd name="textAreaBottom" fmla="*/ 40320 h 3996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4680" bIns="-46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518" name="Freeform 420"/>
                    <p:cNvSpPr/>
                    <p:nvPr/>
                  </p:nvSpPr>
                  <p:spPr>
                    <a:xfrm>
                      <a:off x="8102880" y="4020480"/>
                      <a:ext cx="86040" cy="39600"/>
                    </a:xfrm>
                    <a:custGeom>
                      <a:avLst/>
                      <a:gdLst>
                        <a:gd name="textAreaLeft" fmla="*/ 0 w 86040"/>
                        <a:gd name="textAreaRight" fmla="*/ 86400 w 86040"/>
                        <a:gd name="textAreaTop" fmla="*/ 0 h 39600"/>
                        <a:gd name="textAreaBottom" fmla="*/ 39960 h 3960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5040" bIns="-50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519" name="Freeform 421"/>
                    <p:cNvSpPr/>
                    <p:nvPr/>
                  </p:nvSpPr>
                  <p:spPr>
                    <a:xfrm>
                      <a:off x="8132760" y="4000680"/>
                      <a:ext cx="187920" cy="63000"/>
                    </a:xfrm>
                    <a:custGeom>
                      <a:avLst/>
                      <a:gdLst>
                        <a:gd name="textAreaLeft" fmla="*/ 0 w 187920"/>
                        <a:gd name="textAreaRight" fmla="*/ 188280 w 187920"/>
                        <a:gd name="textAreaTop" fmla="*/ 0 h 63000"/>
                        <a:gd name="textAreaBottom" fmla="*/ 63360 h 6300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18360" bIns="18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pic>
              <p:nvPicPr>
                <p:cNvPr id="3520" name="Picture 1115" descr="antenna_stylized"/>
                <p:cNvPicPr/>
                <p:nvPr/>
              </p:nvPicPr>
              <p:blipFill>
                <a:blip r:embed="rId25"/>
                <a:stretch/>
              </p:blipFill>
              <p:spPr>
                <a:xfrm>
                  <a:off x="7493400" y="3419280"/>
                  <a:ext cx="347760" cy="16704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3521" name="Picture 1115" descr="antenna_stylized"/>
                <p:cNvPicPr/>
                <p:nvPr/>
              </p:nvPicPr>
              <p:blipFill>
                <a:blip r:embed="rId26"/>
                <a:stretch/>
              </p:blipFill>
              <p:spPr>
                <a:xfrm>
                  <a:off x="7803360" y="3325320"/>
                  <a:ext cx="347760" cy="16704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grpSp>
          <p:nvGrpSpPr>
            <p:cNvPr id="3522" name="Group 15"/>
            <p:cNvGrpSpPr/>
            <p:nvPr/>
          </p:nvGrpSpPr>
          <p:grpSpPr>
            <a:xfrm>
              <a:off x="10884240" y="3428640"/>
              <a:ext cx="604080" cy="405720"/>
              <a:chOff x="10884240" y="3428640"/>
              <a:chExt cx="604080" cy="405720"/>
            </a:xfrm>
          </p:grpSpPr>
          <p:grpSp>
            <p:nvGrpSpPr>
              <p:cNvPr id="3523" name="Group 454"/>
              <p:cNvGrpSpPr/>
              <p:nvPr/>
            </p:nvGrpSpPr>
            <p:grpSpPr>
              <a:xfrm>
                <a:off x="10884240" y="3601440"/>
                <a:ext cx="170640" cy="96480"/>
                <a:chOff x="10884240" y="3601440"/>
                <a:chExt cx="170640" cy="96480"/>
              </a:xfrm>
            </p:grpSpPr>
            <p:sp>
              <p:nvSpPr>
                <p:cNvPr id="3524" name="Freeform 455"/>
                <p:cNvSpPr/>
                <p:nvPr/>
              </p:nvSpPr>
              <p:spPr>
                <a:xfrm>
                  <a:off x="10884240" y="3634920"/>
                  <a:ext cx="170640" cy="63000"/>
                </a:xfrm>
                <a:custGeom>
                  <a:avLst/>
                  <a:gdLst>
                    <a:gd name="textAreaLeft" fmla="*/ 0 w 170640"/>
                    <a:gd name="textAreaRight" fmla="*/ 171000 w 170640"/>
                    <a:gd name="textAreaTop" fmla="*/ 0 h 63000"/>
                    <a:gd name="textAreaBottom" fmla="*/ 63360 h 63000"/>
                  </a:gdLst>
                  <a:ahLst/>
                  <a:rect l="textAreaLeft" t="textAreaTop" r="textAreaRight" b="textAreaBottom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8360" bIns="18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525" name="Oval 456"/>
                <p:cNvSpPr/>
                <p:nvPr/>
              </p:nvSpPr>
              <p:spPr>
                <a:xfrm>
                  <a:off x="10884240" y="3601440"/>
                  <a:ext cx="170280" cy="626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360" bIns="-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grpSp>
              <p:nvGrpSpPr>
                <p:cNvPr id="3526" name="Group 457"/>
                <p:cNvGrpSpPr/>
                <p:nvPr/>
              </p:nvGrpSpPr>
              <p:grpSpPr>
                <a:xfrm>
                  <a:off x="10909440" y="3609360"/>
                  <a:ext cx="119880" cy="45720"/>
                  <a:chOff x="10909440" y="3609360"/>
                  <a:chExt cx="119880" cy="45720"/>
                </a:xfrm>
              </p:grpSpPr>
              <p:sp>
                <p:nvSpPr>
                  <p:cNvPr id="3527" name="Freeform 458"/>
                  <p:cNvSpPr/>
                  <p:nvPr/>
                </p:nvSpPr>
                <p:spPr>
                  <a:xfrm>
                    <a:off x="10912680" y="3609360"/>
                    <a:ext cx="113400" cy="25560"/>
                  </a:xfrm>
                  <a:custGeom>
                    <a:avLst/>
                    <a:gdLst>
                      <a:gd name="textAreaLeft" fmla="*/ 0 w 113400"/>
                      <a:gd name="textAreaRight" fmla="*/ 113760 w 113400"/>
                      <a:gd name="textAreaTop" fmla="*/ 0 h 25560"/>
                      <a:gd name="textAreaBottom" fmla="*/ 25920 h 2556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9080" bIns="-190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528" name="Freeform 459"/>
                  <p:cNvSpPr/>
                  <p:nvPr/>
                </p:nvSpPr>
                <p:spPr>
                  <a:xfrm>
                    <a:off x="10987200" y="3631320"/>
                    <a:ext cx="42120" cy="21960"/>
                  </a:xfrm>
                  <a:custGeom>
                    <a:avLst/>
                    <a:gdLst>
                      <a:gd name="textAreaLeft" fmla="*/ 0 w 42120"/>
                      <a:gd name="textAreaRight" fmla="*/ 42480 w 42120"/>
                      <a:gd name="textAreaTop" fmla="*/ 0 h 21960"/>
                      <a:gd name="textAreaBottom" fmla="*/ 22320 h 2196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22680" bIns="-226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529" name="Freeform 460"/>
                  <p:cNvSpPr/>
                  <p:nvPr/>
                </p:nvSpPr>
                <p:spPr>
                  <a:xfrm>
                    <a:off x="10909440" y="3631320"/>
                    <a:ext cx="41400" cy="21600"/>
                  </a:xfrm>
                  <a:custGeom>
                    <a:avLst/>
                    <a:gdLst>
                      <a:gd name="textAreaLeft" fmla="*/ 0 w 41400"/>
                      <a:gd name="textAreaRight" fmla="*/ 41760 w 41400"/>
                      <a:gd name="textAreaTop" fmla="*/ 0 h 21600"/>
                      <a:gd name="textAreaBottom" fmla="*/ 21960 h 2160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23040" bIns="-230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530" name="Freeform 461"/>
                  <p:cNvSpPr/>
                  <p:nvPr/>
                </p:nvSpPr>
                <p:spPr>
                  <a:xfrm>
                    <a:off x="10923840" y="3620520"/>
                    <a:ext cx="90360" cy="34560"/>
                  </a:xfrm>
                  <a:custGeom>
                    <a:avLst/>
                    <a:gdLst>
                      <a:gd name="textAreaLeft" fmla="*/ 0 w 90360"/>
                      <a:gd name="textAreaRight" fmla="*/ 90720 w 90360"/>
                      <a:gd name="textAreaTop" fmla="*/ 0 h 34560"/>
                      <a:gd name="textAreaBottom" fmla="*/ 34920 h 3456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0080" bIns="-100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3531" name="Group 391"/>
              <p:cNvGrpSpPr/>
              <p:nvPr/>
            </p:nvGrpSpPr>
            <p:grpSpPr>
              <a:xfrm>
                <a:off x="11064600" y="3428640"/>
                <a:ext cx="423720" cy="405720"/>
                <a:chOff x="11064600" y="3428640"/>
                <a:chExt cx="423720" cy="405720"/>
              </a:xfrm>
            </p:grpSpPr>
            <p:cxnSp>
              <p:nvCxnSpPr>
                <p:cNvPr id="3532" name="Straight Connector 392"/>
                <p:cNvCxnSpPr/>
                <p:nvPr/>
              </p:nvCxnSpPr>
              <p:spPr>
                <a:xfrm>
                  <a:off x="11064600" y="3644640"/>
                  <a:ext cx="161640" cy="36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grpSp>
              <p:nvGrpSpPr>
                <p:cNvPr id="3533" name="Group 394"/>
                <p:cNvGrpSpPr/>
                <p:nvPr/>
              </p:nvGrpSpPr>
              <p:grpSpPr>
                <a:xfrm>
                  <a:off x="11183760" y="3428640"/>
                  <a:ext cx="304560" cy="405720"/>
                  <a:chOff x="11183760" y="3428640"/>
                  <a:chExt cx="304560" cy="405720"/>
                </a:xfrm>
              </p:grpSpPr>
              <p:pic>
                <p:nvPicPr>
                  <p:cNvPr id="3534" name="Picture 395" descr="server_rack.png"/>
                  <p:cNvPicPr/>
                  <p:nvPr/>
                </p:nvPicPr>
                <p:blipFill>
                  <a:blip r:embed="rId27"/>
                  <a:stretch/>
                </p:blipFill>
                <p:spPr>
                  <a:xfrm>
                    <a:off x="11360160" y="3488040"/>
                    <a:ext cx="128160" cy="3132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3535" name="Picture 396" descr="server_rack.png"/>
                  <p:cNvPicPr/>
                  <p:nvPr/>
                </p:nvPicPr>
                <p:blipFill>
                  <a:blip r:embed="rId28"/>
                  <a:stretch/>
                </p:blipFill>
                <p:spPr>
                  <a:xfrm>
                    <a:off x="11183760" y="3481200"/>
                    <a:ext cx="128160" cy="3132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3536" name="Picture 397" descr="server_rack.png"/>
                  <p:cNvPicPr/>
                  <p:nvPr/>
                </p:nvPicPr>
                <p:blipFill>
                  <a:blip r:embed="rId29"/>
                  <a:stretch/>
                </p:blipFill>
                <p:spPr>
                  <a:xfrm>
                    <a:off x="11257920" y="3428640"/>
                    <a:ext cx="165960" cy="4057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grpSp>
          </p:grpSp>
        </p:grpSp>
        <p:grpSp>
          <p:nvGrpSpPr>
            <p:cNvPr id="3537" name="Group 9"/>
            <p:cNvGrpSpPr/>
            <p:nvPr/>
          </p:nvGrpSpPr>
          <p:grpSpPr>
            <a:xfrm>
              <a:off x="7975800" y="4741200"/>
              <a:ext cx="2318760" cy="1245600"/>
              <a:chOff x="7975800" y="4741200"/>
              <a:chExt cx="2318760" cy="1245600"/>
            </a:xfrm>
          </p:grpSpPr>
          <p:sp>
            <p:nvSpPr>
              <p:cNvPr id="3538" name="Line 428"/>
              <p:cNvSpPr/>
              <p:nvPr/>
            </p:nvSpPr>
            <p:spPr>
              <a:xfrm flipH="1" flipV="1">
                <a:off x="10007280" y="5027040"/>
                <a:ext cx="7560" cy="388080"/>
              </a:xfrm>
              <a:prstGeom prst="line">
                <a:avLst/>
              </a:prstGeom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539" name="Line 435"/>
              <p:cNvSpPr/>
              <p:nvPr/>
            </p:nvSpPr>
            <p:spPr>
              <a:xfrm>
                <a:off x="8237520" y="5082840"/>
                <a:ext cx="226800" cy="12672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540" name="Line 440"/>
              <p:cNvSpPr/>
              <p:nvPr/>
            </p:nvSpPr>
            <p:spPr>
              <a:xfrm flipV="1">
                <a:off x="8486640" y="5001840"/>
                <a:ext cx="404280" cy="20772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3541" name="Group 3"/>
              <p:cNvGrpSpPr/>
              <p:nvPr/>
            </p:nvGrpSpPr>
            <p:grpSpPr>
              <a:xfrm>
                <a:off x="7975800" y="4741200"/>
                <a:ext cx="2318760" cy="1245600"/>
                <a:chOff x="7975800" y="4741200"/>
                <a:chExt cx="2318760" cy="1245600"/>
              </a:xfrm>
            </p:grpSpPr>
            <p:sp>
              <p:nvSpPr>
                <p:cNvPr id="3542" name="Line 430"/>
                <p:cNvSpPr/>
                <p:nvPr/>
              </p:nvSpPr>
              <p:spPr>
                <a:xfrm>
                  <a:off x="10180080" y="5427720"/>
                  <a:ext cx="114480" cy="36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4640" bIns="-44640" anchor="ctr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543" name="Line 431"/>
                <p:cNvSpPr/>
                <p:nvPr/>
              </p:nvSpPr>
              <p:spPr>
                <a:xfrm>
                  <a:off x="9460440" y="4803840"/>
                  <a:ext cx="524160" cy="2617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544" name="Line 432"/>
                <p:cNvSpPr/>
                <p:nvPr/>
              </p:nvSpPr>
              <p:spPr>
                <a:xfrm flipV="1">
                  <a:off x="8877240" y="4803840"/>
                  <a:ext cx="569520" cy="2462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545" name="Line 433"/>
                <p:cNvSpPr/>
                <p:nvPr/>
              </p:nvSpPr>
              <p:spPr>
                <a:xfrm>
                  <a:off x="8849160" y="5074200"/>
                  <a:ext cx="1030320" cy="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4640" bIns="-4464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546" name="Line 436"/>
                <p:cNvSpPr/>
                <p:nvPr/>
              </p:nvSpPr>
              <p:spPr>
                <a:xfrm flipV="1">
                  <a:off x="7975800" y="5256000"/>
                  <a:ext cx="412560" cy="1267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547" name="Line 439"/>
                <p:cNvSpPr/>
                <p:nvPr/>
              </p:nvSpPr>
              <p:spPr>
                <a:xfrm flipH="1">
                  <a:off x="8401320" y="5247720"/>
                  <a:ext cx="68040" cy="2937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548" name="Line 440"/>
                <p:cNvSpPr/>
                <p:nvPr/>
              </p:nvSpPr>
              <p:spPr>
                <a:xfrm flipH="1" flipV="1">
                  <a:off x="8516160" y="5273280"/>
                  <a:ext cx="280440" cy="27000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549" name="Line 441"/>
                <p:cNvSpPr/>
                <p:nvPr/>
              </p:nvSpPr>
              <p:spPr>
                <a:xfrm>
                  <a:off x="8516160" y="5223600"/>
                  <a:ext cx="914040" cy="468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550" name="Line 428"/>
                <p:cNvSpPr/>
                <p:nvPr/>
              </p:nvSpPr>
              <p:spPr>
                <a:xfrm flipH="1" flipV="1">
                  <a:off x="10095480" y="5366160"/>
                  <a:ext cx="1440" cy="36684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pic>
              <p:nvPicPr>
                <p:cNvPr id="3551" name="Picture 781" descr="antenna_radiation_stylized"/>
                <p:cNvPicPr/>
                <p:nvPr/>
              </p:nvPicPr>
              <p:blipFill>
                <a:blip r:embed="rId30"/>
                <a:stretch/>
              </p:blipFill>
              <p:spPr>
                <a:xfrm>
                  <a:off x="9269640" y="5446440"/>
                  <a:ext cx="451800" cy="9468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3552" name="Picture 780" descr="access_point_stylized_small"/>
                <p:cNvPicPr/>
                <p:nvPr/>
              </p:nvPicPr>
              <p:blipFill>
                <a:blip r:embed="rId31"/>
                <a:stretch/>
              </p:blipFill>
              <p:spPr>
                <a:xfrm>
                  <a:off x="9318240" y="5489640"/>
                  <a:ext cx="380520" cy="317160"/>
                </a:xfrm>
                <a:prstGeom prst="rect">
                  <a:avLst/>
                </a:prstGeom>
                <a:ln w="0">
                  <a:noFill/>
                </a:ln>
              </p:spPr>
            </p:pic>
            <p:grpSp>
              <p:nvGrpSpPr>
                <p:cNvPr id="3553" name="Group 470"/>
                <p:cNvGrpSpPr/>
                <p:nvPr/>
              </p:nvGrpSpPr>
              <p:grpSpPr>
                <a:xfrm>
                  <a:off x="9811080" y="4955400"/>
                  <a:ext cx="393480" cy="218520"/>
                  <a:chOff x="9811080" y="4955400"/>
                  <a:chExt cx="393480" cy="218520"/>
                </a:xfrm>
              </p:grpSpPr>
              <p:sp>
                <p:nvSpPr>
                  <p:cNvPr id="3554" name="Freeform 471"/>
                  <p:cNvSpPr/>
                  <p:nvPr/>
                </p:nvSpPr>
                <p:spPr>
                  <a:xfrm>
                    <a:off x="9811080" y="5031360"/>
                    <a:ext cx="393480" cy="142560"/>
                  </a:xfrm>
                  <a:custGeom>
                    <a:avLst/>
                    <a:gdLst>
                      <a:gd name="textAreaLeft" fmla="*/ 0 w 393480"/>
                      <a:gd name="textAreaRight" fmla="*/ 393840 w 393480"/>
                      <a:gd name="textAreaTop" fmla="*/ 0 h 142560"/>
                      <a:gd name="textAreaBottom" fmla="*/ 142920 h 142560"/>
                    </a:gdLst>
                    <a:ahLst/>
                    <a:rect l="textAreaLeft" t="textAreaTop" r="textAreaRight" b="textAreaBottom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555" name="Oval 472"/>
                  <p:cNvSpPr/>
                  <p:nvPr/>
                </p:nvSpPr>
                <p:spPr>
                  <a:xfrm>
                    <a:off x="9811440" y="4955400"/>
                    <a:ext cx="392760" cy="14112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grpSp>
                <p:nvGrpSpPr>
                  <p:cNvPr id="3556" name="Group 473"/>
                  <p:cNvGrpSpPr/>
                  <p:nvPr/>
                </p:nvGrpSpPr>
                <p:grpSpPr>
                  <a:xfrm>
                    <a:off x="9869400" y="4973400"/>
                    <a:ext cx="276840" cy="103680"/>
                    <a:chOff x="9869400" y="4973400"/>
                    <a:chExt cx="276840" cy="103680"/>
                  </a:xfrm>
                </p:grpSpPr>
                <p:sp>
                  <p:nvSpPr>
                    <p:cNvPr id="3557" name="Freeform 474"/>
                    <p:cNvSpPr/>
                    <p:nvPr/>
                  </p:nvSpPr>
                  <p:spPr>
                    <a:xfrm>
                      <a:off x="9876960" y="4973400"/>
                      <a:ext cx="261720" cy="57960"/>
                    </a:xfrm>
                    <a:custGeom>
                      <a:avLst/>
                      <a:gdLst>
                        <a:gd name="textAreaLeft" fmla="*/ 0 w 261720"/>
                        <a:gd name="textAreaRight" fmla="*/ 262080 w 261720"/>
                        <a:gd name="textAreaTop" fmla="*/ 0 h 57960"/>
                        <a:gd name="textAreaBottom" fmla="*/ 58320 h 5796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13320" bIns="133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558" name="Freeform 475"/>
                    <p:cNvSpPr/>
                    <p:nvPr/>
                  </p:nvSpPr>
                  <p:spPr>
                    <a:xfrm>
                      <a:off x="10048680" y="5023440"/>
                      <a:ext cx="97560" cy="49680"/>
                    </a:xfrm>
                    <a:custGeom>
                      <a:avLst/>
                      <a:gdLst>
                        <a:gd name="textAreaLeft" fmla="*/ 0 w 97560"/>
                        <a:gd name="textAreaRight" fmla="*/ 97920 w 97560"/>
                        <a:gd name="textAreaTop" fmla="*/ 0 h 49680"/>
                        <a:gd name="textAreaBottom" fmla="*/ 50040 h 4968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5040" bIns="50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559" name="Freeform 476"/>
                    <p:cNvSpPr/>
                    <p:nvPr/>
                  </p:nvSpPr>
                  <p:spPr>
                    <a:xfrm>
                      <a:off x="9869400" y="5023440"/>
                      <a:ext cx="95760" cy="49320"/>
                    </a:xfrm>
                    <a:custGeom>
                      <a:avLst/>
                      <a:gdLst>
                        <a:gd name="textAreaLeft" fmla="*/ 0 w 95760"/>
                        <a:gd name="textAreaRight" fmla="*/ 96120 w 95760"/>
                        <a:gd name="textAreaTop" fmla="*/ 0 h 49320"/>
                        <a:gd name="textAreaBottom" fmla="*/ 49680 h 4932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680" bIns="46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560" name="Freeform 477"/>
                    <p:cNvSpPr/>
                    <p:nvPr/>
                  </p:nvSpPr>
                  <p:spPr>
                    <a:xfrm>
                      <a:off x="9902880" y="4998960"/>
                      <a:ext cx="208440" cy="78120"/>
                    </a:xfrm>
                    <a:custGeom>
                      <a:avLst/>
                      <a:gdLst>
                        <a:gd name="textAreaLeft" fmla="*/ 0 w 208440"/>
                        <a:gd name="textAreaRight" fmla="*/ 208800 w 208440"/>
                        <a:gd name="textAreaTop" fmla="*/ 0 h 78120"/>
                        <a:gd name="textAreaBottom" fmla="*/ 78480 h 7812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3480" bIns="334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3561" name="Group 519"/>
                <p:cNvGrpSpPr/>
                <p:nvPr/>
              </p:nvGrpSpPr>
              <p:grpSpPr>
                <a:xfrm>
                  <a:off x="9876960" y="5304600"/>
                  <a:ext cx="309240" cy="190440"/>
                  <a:chOff x="9876960" y="5304600"/>
                  <a:chExt cx="309240" cy="190440"/>
                </a:xfrm>
              </p:grpSpPr>
              <p:sp>
                <p:nvSpPr>
                  <p:cNvPr id="3562" name="Rectangle 520"/>
                  <p:cNvSpPr/>
                  <p:nvPr/>
                </p:nvSpPr>
                <p:spPr>
                  <a:xfrm>
                    <a:off x="9876960" y="5418360"/>
                    <a:ext cx="308160" cy="7668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32549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2040" bIns="320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563" name="Freeform 521"/>
                  <p:cNvSpPr/>
                  <p:nvPr/>
                </p:nvSpPr>
                <p:spPr>
                  <a:xfrm>
                    <a:off x="9877680" y="5304600"/>
                    <a:ext cx="308520" cy="116280"/>
                  </a:xfrm>
                  <a:custGeom>
                    <a:avLst/>
                    <a:gdLst>
                      <a:gd name="textAreaLeft" fmla="*/ 0 w 308520"/>
                      <a:gd name="textAreaRight" fmla="*/ 308880 w 308520"/>
                      <a:gd name="textAreaTop" fmla="*/ 0 h 116280"/>
                      <a:gd name="textAreaBottom" fmla="*/ 116640 h 116280"/>
                    </a:gdLst>
                    <a:ahLst/>
                    <a:rect l="textAreaLeft" t="textAreaTop" r="textAreaRight" b="textAreaBottom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grpSp>
                <p:nvGrpSpPr>
                  <p:cNvPr id="3564" name="Group 522"/>
                  <p:cNvGrpSpPr/>
                  <p:nvPr/>
                </p:nvGrpSpPr>
                <p:grpSpPr>
                  <a:xfrm>
                    <a:off x="9899280" y="5318280"/>
                    <a:ext cx="260640" cy="93240"/>
                    <a:chOff x="9899280" y="5318280"/>
                    <a:chExt cx="260640" cy="93240"/>
                  </a:xfrm>
                </p:grpSpPr>
                <p:sp>
                  <p:nvSpPr>
                    <p:cNvPr id="3565" name="Freeform 523"/>
                    <p:cNvSpPr/>
                    <p:nvPr/>
                  </p:nvSpPr>
                  <p:spPr>
                    <a:xfrm>
                      <a:off x="9906480" y="5318280"/>
                      <a:ext cx="246960" cy="52200"/>
                    </a:xfrm>
                    <a:custGeom>
                      <a:avLst/>
                      <a:gdLst>
                        <a:gd name="textAreaLeft" fmla="*/ 0 w 246960"/>
                        <a:gd name="textAreaRight" fmla="*/ 247320 w 246960"/>
                        <a:gd name="textAreaTop" fmla="*/ 0 h 52200"/>
                        <a:gd name="textAreaBottom" fmla="*/ 52560 h 5220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7560" b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566" name="Freeform 524"/>
                    <p:cNvSpPr/>
                    <p:nvPr/>
                  </p:nvSpPr>
                  <p:spPr>
                    <a:xfrm>
                      <a:off x="10068120" y="5363280"/>
                      <a:ext cx="91800" cy="45000"/>
                    </a:xfrm>
                    <a:custGeom>
                      <a:avLst/>
                      <a:gdLst>
                        <a:gd name="textAreaLeft" fmla="*/ 0 w 91800"/>
                        <a:gd name="textAreaRight" fmla="*/ 92160 w 91800"/>
                        <a:gd name="textAreaTop" fmla="*/ 0 h 45000"/>
                        <a:gd name="textAreaBottom" fmla="*/ 45360 h 4500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60" bIns="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567" name="Freeform 525"/>
                    <p:cNvSpPr/>
                    <p:nvPr/>
                  </p:nvSpPr>
                  <p:spPr>
                    <a:xfrm>
                      <a:off x="9899280" y="5363280"/>
                      <a:ext cx="90360" cy="44280"/>
                    </a:xfrm>
                    <a:custGeom>
                      <a:avLst/>
                      <a:gdLst>
                        <a:gd name="textAreaLeft" fmla="*/ 0 w 90360"/>
                        <a:gd name="textAreaRight" fmla="*/ 90720 w 90360"/>
                        <a:gd name="textAreaTop" fmla="*/ 0 h 44280"/>
                        <a:gd name="textAreaBottom" fmla="*/ 44640 h 4428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360" bIns="-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568" name="Freeform 526"/>
                    <p:cNvSpPr/>
                    <p:nvPr/>
                  </p:nvSpPr>
                  <p:spPr>
                    <a:xfrm>
                      <a:off x="9930600" y="5340960"/>
                      <a:ext cx="196920" cy="70560"/>
                    </a:xfrm>
                    <a:custGeom>
                      <a:avLst/>
                      <a:gdLst>
                        <a:gd name="textAreaLeft" fmla="*/ 0 w 196920"/>
                        <a:gd name="textAreaRight" fmla="*/ 197280 w 196920"/>
                        <a:gd name="textAreaTop" fmla="*/ 0 h 70560"/>
                        <a:gd name="textAreaBottom" fmla="*/ 70920 h 7056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25920" bIns="259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3569" name="Group 478"/>
                <p:cNvGrpSpPr/>
                <p:nvPr/>
              </p:nvGrpSpPr>
              <p:grpSpPr>
                <a:xfrm>
                  <a:off x="8704080" y="4933080"/>
                  <a:ext cx="393480" cy="218160"/>
                  <a:chOff x="8704080" y="4933080"/>
                  <a:chExt cx="393480" cy="218160"/>
                </a:xfrm>
              </p:grpSpPr>
              <p:sp>
                <p:nvSpPr>
                  <p:cNvPr id="3570" name="Freeform 479"/>
                  <p:cNvSpPr/>
                  <p:nvPr/>
                </p:nvSpPr>
                <p:spPr>
                  <a:xfrm>
                    <a:off x="8704080" y="5008680"/>
                    <a:ext cx="393480" cy="142560"/>
                  </a:xfrm>
                  <a:custGeom>
                    <a:avLst/>
                    <a:gdLst>
                      <a:gd name="textAreaLeft" fmla="*/ 0 w 393480"/>
                      <a:gd name="textAreaRight" fmla="*/ 393840 w 393480"/>
                      <a:gd name="textAreaTop" fmla="*/ 0 h 142560"/>
                      <a:gd name="textAreaBottom" fmla="*/ 142920 h 142560"/>
                    </a:gdLst>
                    <a:ahLst/>
                    <a:rect l="textAreaLeft" t="textAreaTop" r="textAreaRight" b="textAreaBottom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571" name="Oval 480"/>
                  <p:cNvSpPr/>
                  <p:nvPr/>
                </p:nvSpPr>
                <p:spPr>
                  <a:xfrm>
                    <a:off x="8704440" y="4933080"/>
                    <a:ext cx="392760" cy="14112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grpSp>
                <p:nvGrpSpPr>
                  <p:cNvPr id="3572" name="Group 481"/>
                  <p:cNvGrpSpPr/>
                  <p:nvPr/>
                </p:nvGrpSpPr>
                <p:grpSpPr>
                  <a:xfrm>
                    <a:off x="8762400" y="4951080"/>
                    <a:ext cx="276840" cy="103320"/>
                    <a:chOff x="8762400" y="4951080"/>
                    <a:chExt cx="276840" cy="103320"/>
                  </a:xfrm>
                </p:grpSpPr>
                <p:sp>
                  <p:nvSpPr>
                    <p:cNvPr id="3573" name="Freeform 482"/>
                    <p:cNvSpPr/>
                    <p:nvPr/>
                  </p:nvSpPr>
                  <p:spPr>
                    <a:xfrm>
                      <a:off x="8770320" y="4951080"/>
                      <a:ext cx="261720" cy="57960"/>
                    </a:xfrm>
                    <a:custGeom>
                      <a:avLst/>
                      <a:gdLst>
                        <a:gd name="textAreaLeft" fmla="*/ 0 w 261720"/>
                        <a:gd name="textAreaRight" fmla="*/ 262080 w 261720"/>
                        <a:gd name="textAreaTop" fmla="*/ 0 h 57960"/>
                        <a:gd name="textAreaBottom" fmla="*/ 58320 h 5796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13320" bIns="133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574" name="Freeform 483"/>
                    <p:cNvSpPr/>
                    <p:nvPr/>
                  </p:nvSpPr>
                  <p:spPr>
                    <a:xfrm>
                      <a:off x="8941680" y="5000760"/>
                      <a:ext cx="97560" cy="49680"/>
                    </a:xfrm>
                    <a:custGeom>
                      <a:avLst/>
                      <a:gdLst>
                        <a:gd name="textAreaLeft" fmla="*/ 0 w 97560"/>
                        <a:gd name="textAreaRight" fmla="*/ 97920 w 97560"/>
                        <a:gd name="textAreaTop" fmla="*/ 0 h 49680"/>
                        <a:gd name="textAreaBottom" fmla="*/ 50040 h 4968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5040" bIns="50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575" name="Freeform 484"/>
                    <p:cNvSpPr/>
                    <p:nvPr/>
                  </p:nvSpPr>
                  <p:spPr>
                    <a:xfrm>
                      <a:off x="8762400" y="5000760"/>
                      <a:ext cx="95760" cy="49320"/>
                    </a:xfrm>
                    <a:custGeom>
                      <a:avLst/>
                      <a:gdLst>
                        <a:gd name="textAreaLeft" fmla="*/ 0 w 95760"/>
                        <a:gd name="textAreaRight" fmla="*/ 96120 w 95760"/>
                        <a:gd name="textAreaTop" fmla="*/ 0 h 49320"/>
                        <a:gd name="textAreaBottom" fmla="*/ 49680 h 4932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680" bIns="46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576" name="Freeform 485"/>
                    <p:cNvSpPr/>
                    <p:nvPr/>
                  </p:nvSpPr>
                  <p:spPr>
                    <a:xfrm>
                      <a:off x="8795880" y="4976280"/>
                      <a:ext cx="208440" cy="78120"/>
                    </a:xfrm>
                    <a:custGeom>
                      <a:avLst/>
                      <a:gdLst>
                        <a:gd name="textAreaLeft" fmla="*/ 0 w 208440"/>
                        <a:gd name="textAreaRight" fmla="*/ 208800 w 208440"/>
                        <a:gd name="textAreaTop" fmla="*/ 0 h 78120"/>
                        <a:gd name="textAreaBottom" fmla="*/ 78480 h 7812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3480" bIns="334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3577" name="Group 528"/>
                <p:cNvGrpSpPr/>
                <p:nvPr/>
              </p:nvGrpSpPr>
              <p:grpSpPr>
                <a:xfrm>
                  <a:off x="8339040" y="5159880"/>
                  <a:ext cx="309240" cy="190800"/>
                  <a:chOff x="8339040" y="5159880"/>
                  <a:chExt cx="309240" cy="190800"/>
                </a:xfrm>
              </p:grpSpPr>
              <p:sp>
                <p:nvSpPr>
                  <p:cNvPr id="3578" name="Rectangle 529"/>
                  <p:cNvSpPr/>
                  <p:nvPr/>
                </p:nvSpPr>
                <p:spPr>
                  <a:xfrm>
                    <a:off x="8339040" y="5274000"/>
                    <a:ext cx="308160" cy="7668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32549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2040" bIns="320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579" name="Freeform 530"/>
                  <p:cNvSpPr/>
                  <p:nvPr/>
                </p:nvSpPr>
                <p:spPr>
                  <a:xfrm>
                    <a:off x="8339760" y="5159880"/>
                    <a:ext cx="308520" cy="116280"/>
                  </a:xfrm>
                  <a:custGeom>
                    <a:avLst/>
                    <a:gdLst>
                      <a:gd name="textAreaLeft" fmla="*/ 0 w 308520"/>
                      <a:gd name="textAreaRight" fmla="*/ 308880 w 308520"/>
                      <a:gd name="textAreaTop" fmla="*/ 0 h 116280"/>
                      <a:gd name="textAreaBottom" fmla="*/ 116640 h 116280"/>
                    </a:gdLst>
                    <a:ahLst/>
                    <a:rect l="textAreaLeft" t="textAreaTop" r="textAreaRight" b="textAreaBottom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grpSp>
                <p:nvGrpSpPr>
                  <p:cNvPr id="3580" name="Group 531"/>
                  <p:cNvGrpSpPr/>
                  <p:nvPr/>
                </p:nvGrpSpPr>
                <p:grpSpPr>
                  <a:xfrm>
                    <a:off x="8361360" y="5173560"/>
                    <a:ext cx="261000" cy="93600"/>
                    <a:chOff x="8361360" y="5173560"/>
                    <a:chExt cx="261000" cy="93600"/>
                  </a:xfrm>
                </p:grpSpPr>
                <p:sp>
                  <p:nvSpPr>
                    <p:cNvPr id="3581" name="Freeform 532"/>
                    <p:cNvSpPr/>
                    <p:nvPr/>
                  </p:nvSpPr>
                  <p:spPr>
                    <a:xfrm>
                      <a:off x="8368560" y="5173560"/>
                      <a:ext cx="246960" cy="52200"/>
                    </a:xfrm>
                    <a:custGeom>
                      <a:avLst/>
                      <a:gdLst>
                        <a:gd name="textAreaLeft" fmla="*/ 0 w 246960"/>
                        <a:gd name="textAreaRight" fmla="*/ 247320 w 246960"/>
                        <a:gd name="textAreaTop" fmla="*/ 0 h 52200"/>
                        <a:gd name="textAreaBottom" fmla="*/ 52560 h 5220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7560" b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582" name="Freeform 533"/>
                    <p:cNvSpPr/>
                    <p:nvPr/>
                  </p:nvSpPr>
                  <p:spPr>
                    <a:xfrm>
                      <a:off x="8530560" y="5218560"/>
                      <a:ext cx="91800" cy="45000"/>
                    </a:xfrm>
                    <a:custGeom>
                      <a:avLst/>
                      <a:gdLst>
                        <a:gd name="textAreaLeft" fmla="*/ 0 w 91800"/>
                        <a:gd name="textAreaRight" fmla="*/ 92160 w 91800"/>
                        <a:gd name="textAreaTop" fmla="*/ 0 h 45000"/>
                        <a:gd name="textAreaBottom" fmla="*/ 45360 h 4500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60" bIns="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583" name="Freeform 534"/>
                    <p:cNvSpPr/>
                    <p:nvPr/>
                  </p:nvSpPr>
                  <p:spPr>
                    <a:xfrm>
                      <a:off x="8361360" y="5218560"/>
                      <a:ext cx="90360" cy="44280"/>
                    </a:xfrm>
                    <a:custGeom>
                      <a:avLst/>
                      <a:gdLst>
                        <a:gd name="textAreaLeft" fmla="*/ 0 w 90360"/>
                        <a:gd name="textAreaRight" fmla="*/ 90720 w 90360"/>
                        <a:gd name="textAreaTop" fmla="*/ 0 h 44280"/>
                        <a:gd name="textAreaBottom" fmla="*/ 44640 h 4428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360" bIns="-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584" name="Freeform 535"/>
                    <p:cNvSpPr/>
                    <p:nvPr/>
                  </p:nvSpPr>
                  <p:spPr>
                    <a:xfrm>
                      <a:off x="8392680" y="5196600"/>
                      <a:ext cx="196920" cy="70560"/>
                    </a:xfrm>
                    <a:custGeom>
                      <a:avLst/>
                      <a:gdLst>
                        <a:gd name="textAreaLeft" fmla="*/ 0 w 196920"/>
                        <a:gd name="textAreaRight" fmla="*/ 197280 w 196920"/>
                        <a:gd name="textAreaTop" fmla="*/ 0 h 70560"/>
                        <a:gd name="textAreaBottom" fmla="*/ 70920 h 7056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25920" bIns="259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3585" name="Group 462"/>
                <p:cNvGrpSpPr/>
                <p:nvPr/>
              </p:nvGrpSpPr>
              <p:grpSpPr>
                <a:xfrm>
                  <a:off x="9275400" y="4741200"/>
                  <a:ext cx="393480" cy="218160"/>
                  <a:chOff x="9275400" y="4741200"/>
                  <a:chExt cx="393480" cy="218160"/>
                </a:xfrm>
              </p:grpSpPr>
              <p:sp>
                <p:nvSpPr>
                  <p:cNvPr id="3586" name="Freeform 463"/>
                  <p:cNvSpPr/>
                  <p:nvPr/>
                </p:nvSpPr>
                <p:spPr>
                  <a:xfrm>
                    <a:off x="9275400" y="4816800"/>
                    <a:ext cx="393480" cy="142560"/>
                  </a:xfrm>
                  <a:custGeom>
                    <a:avLst/>
                    <a:gdLst>
                      <a:gd name="textAreaLeft" fmla="*/ 0 w 393480"/>
                      <a:gd name="textAreaRight" fmla="*/ 393840 w 393480"/>
                      <a:gd name="textAreaTop" fmla="*/ 0 h 142560"/>
                      <a:gd name="textAreaBottom" fmla="*/ 142920 h 142560"/>
                    </a:gdLst>
                    <a:ahLst/>
                    <a:rect l="textAreaLeft" t="textAreaTop" r="textAreaRight" b="textAreaBottom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587" name="Oval 464"/>
                  <p:cNvSpPr/>
                  <p:nvPr/>
                </p:nvSpPr>
                <p:spPr>
                  <a:xfrm>
                    <a:off x="9275760" y="4741200"/>
                    <a:ext cx="392760" cy="14112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grpSp>
                <p:nvGrpSpPr>
                  <p:cNvPr id="3588" name="Group 465"/>
                  <p:cNvGrpSpPr/>
                  <p:nvPr/>
                </p:nvGrpSpPr>
                <p:grpSpPr>
                  <a:xfrm>
                    <a:off x="9333720" y="4759200"/>
                    <a:ext cx="276840" cy="103320"/>
                    <a:chOff x="9333720" y="4759200"/>
                    <a:chExt cx="276840" cy="103320"/>
                  </a:xfrm>
                </p:grpSpPr>
                <p:sp>
                  <p:nvSpPr>
                    <p:cNvPr id="3589" name="Freeform 466"/>
                    <p:cNvSpPr/>
                    <p:nvPr/>
                  </p:nvSpPr>
                  <p:spPr>
                    <a:xfrm>
                      <a:off x="9341640" y="4759200"/>
                      <a:ext cx="261720" cy="57960"/>
                    </a:xfrm>
                    <a:custGeom>
                      <a:avLst/>
                      <a:gdLst>
                        <a:gd name="textAreaLeft" fmla="*/ 0 w 261720"/>
                        <a:gd name="textAreaRight" fmla="*/ 262080 w 261720"/>
                        <a:gd name="textAreaTop" fmla="*/ 0 h 57960"/>
                        <a:gd name="textAreaBottom" fmla="*/ 58320 h 5796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13320" bIns="133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590" name="Freeform 467"/>
                    <p:cNvSpPr/>
                    <p:nvPr/>
                  </p:nvSpPr>
                  <p:spPr>
                    <a:xfrm>
                      <a:off x="9513000" y="4808880"/>
                      <a:ext cx="97560" cy="49680"/>
                    </a:xfrm>
                    <a:custGeom>
                      <a:avLst/>
                      <a:gdLst>
                        <a:gd name="textAreaLeft" fmla="*/ 0 w 97560"/>
                        <a:gd name="textAreaRight" fmla="*/ 97920 w 97560"/>
                        <a:gd name="textAreaTop" fmla="*/ 0 h 49680"/>
                        <a:gd name="textAreaBottom" fmla="*/ 50040 h 4968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5040" bIns="50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591" name="Freeform 468"/>
                    <p:cNvSpPr/>
                    <p:nvPr/>
                  </p:nvSpPr>
                  <p:spPr>
                    <a:xfrm>
                      <a:off x="9333720" y="4808880"/>
                      <a:ext cx="95760" cy="49320"/>
                    </a:xfrm>
                    <a:custGeom>
                      <a:avLst/>
                      <a:gdLst>
                        <a:gd name="textAreaLeft" fmla="*/ 0 w 95760"/>
                        <a:gd name="textAreaRight" fmla="*/ 96120 w 95760"/>
                        <a:gd name="textAreaTop" fmla="*/ 0 h 49320"/>
                        <a:gd name="textAreaBottom" fmla="*/ 49680 h 4932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680" bIns="46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3592" name="Freeform 469"/>
                    <p:cNvSpPr/>
                    <p:nvPr/>
                  </p:nvSpPr>
                  <p:spPr>
                    <a:xfrm>
                      <a:off x="9367200" y="4784400"/>
                      <a:ext cx="208440" cy="78120"/>
                    </a:xfrm>
                    <a:custGeom>
                      <a:avLst/>
                      <a:gdLst>
                        <a:gd name="textAreaLeft" fmla="*/ 0 w 208440"/>
                        <a:gd name="textAreaRight" fmla="*/ 208800 w 208440"/>
                        <a:gd name="textAreaTop" fmla="*/ 0 h 78120"/>
                        <a:gd name="textAreaBottom" fmla="*/ 78480 h 7812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3480" bIns="334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pic>
              <p:nvPicPr>
                <p:cNvPr id="3593" name="Picture 1065" descr="antenna_stylized"/>
                <p:cNvPicPr/>
                <p:nvPr/>
              </p:nvPicPr>
              <p:blipFill>
                <a:blip r:embed="rId32"/>
                <a:stretch/>
              </p:blipFill>
              <p:spPr>
                <a:xfrm>
                  <a:off x="9229320" y="5818320"/>
                  <a:ext cx="307440" cy="16848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3594" name="Picture 1065" descr="antenna_stylized"/>
                <p:cNvPicPr/>
                <p:nvPr/>
              </p:nvPicPr>
              <p:blipFill>
                <a:blip r:embed="rId33"/>
                <a:stretch/>
              </p:blipFill>
              <p:spPr>
                <a:xfrm>
                  <a:off x="9562320" y="5760720"/>
                  <a:ext cx="316440" cy="13860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grpSp>
          <p:nvGrpSpPr>
            <p:cNvPr id="3595" name="Group 16"/>
            <p:cNvGrpSpPr/>
            <p:nvPr/>
          </p:nvGrpSpPr>
          <p:grpSpPr>
            <a:xfrm>
              <a:off x="10926000" y="4188960"/>
              <a:ext cx="657000" cy="451440"/>
              <a:chOff x="10926000" y="4188960"/>
              <a:chExt cx="657000" cy="451440"/>
            </a:xfrm>
          </p:grpSpPr>
          <p:grpSp>
            <p:nvGrpSpPr>
              <p:cNvPr id="3596" name="Group 374"/>
              <p:cNvGrpSpPr/>
              <p:nvPr/>
            </p:nvGrpSpPr>
            <p:grpSpPr>
              <a:xfrm>
                <a:off x="11093400" y="4188960"/>
                <a:ext cx="489600" cy="451440"/>
                <a:chOff x="11093400" y="4188960"/>
                <a:chExt cx="489600" cy="451440"/>
              </a:xfrm>
            </p:grpSpPr>
            <p:cxnSp>
              <p:nvCxnSpPr>
                <p:cNvPr id="3597" name="Straight Connector 375"/>
                <p:cNvCxnSpPr/>
                <p:nvPr/>
              </p:nvCxnSpPr>
              <p:spPr>
                <a:xfrm>
                  <a:off x="11093400" y="4429440"/>
                  <a:ext cx="186480" cy="36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grpSp>
              <p:nvGrpSpPr>
                <p:cNvPr id="3598" name="Group 377"/>
                <p:cNvGrpSpPr/>
                <p:nvPr/>
              </p:nvGrpSpPr>
              <p:grpSpPr>
                <a:xfrm>
                  <a:off x="11230920" y="4188960"/>
                  <a:ext cx="352080" cy="451440"/>
                  <a:chOff x="11230920" y="4188960"/>
                  <a:chExt cx="352080" cy="451440"/>
                </a:xfrm>
              </p:grpSpPr>
              <p:pic>
                <p:nvPicPr>
                  <p:cNvPr id="3599" name="Picture 378" descr="server_rack.png"/>
                  <p:cNvPicPr/>
                  <p:nvPr/>
                </p:nvPicPr>
                <p:blipFill>
                  <a:blip r:embed="rId34"/>
                  <a:stretch/>
                </p:blipFill>
                <p:spPr>
                  <a:xfrm>
                    <a:off x="11434680" y="4254840"/>
                    <a:ext cx="148320" cy="348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3600" name="Picture 379" descr="server_rack.png"/>
                  <p:cNvPicPr/>
                  <p:nvPr/>
                </p:nvPicPr>
                <p:blipFill>
                  <a:blip r:embed="rId35"/>
                  <a:stretch/>
                </p:blipFill>
                <p:spPr>
                  <a:xfrm>
                    <a:off x="11230920" y="4247280"/>
                    <a:ext cx="148320" cy="348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3601" name="Picture 380" descr="server_rack.png"/>
                  <p:cNvPicPr/>
                  <p:nvPr/>
                </p:nvPicPr>
                <p:blipFill>
                  <a:blip r:embed="rId36"/>
                  <a:stretch/>
                </p:blipFill>
                <p:spPr>
                  <a:xfrm>
                    <a:off x="11316960" y="4188960"/>
                    <a:ext cx="191880" cy="4514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grpSp>
          </p:grpSp>
          <p:grpSp>
            <p:nvGrpSpPr>
              <p:cNvPr id="3602" name="Group 446"/>
              <p:cNvGrpSpPr/>
              <p:nvPr/>
            </p:nvGrpSpPr>
            <p:grpSpPr>
              <a:xfrm>
                <a:off x="10926000" y="4368960"/>
                <a:ext cx="227880" cy="120240"/>
                <a:chOff x="10926000" y="4368960"/>
                <a:chExt cx="227880" cy="120240"/>
              </a:xfrm>
            </p:grpSpPr>
            <p:sp>
              <p:nvSpPr>
                <p:cNvPr id="3603" name="Freeform 447"/>
                <p:cNvSpPr/>
                <p:nvPr/>
              </p:nvSpPr>
              <p:spPr>
                <a:xfrm>
                  <a:off x="10926000" y="4410720"/>
                  <a:ext cx="227880" cy="78480"/>
                </a:xfrm>
                <a:custGeom>
                  <a:avLst/>
                  <a:gdLst>
                    <a:gd name="textAreaLeft" fmla="*/ 0 w 227880"/>
                    <a:gd name="textAreaRight" fmla="*/ 228240 w 227880"/>
                    <a:gd name="textAreaTop" fmla="*/ 0 h 78480"/>
                    <a:gd name="textAreaBottom" fmla="*/ 78840 h 78480"/>
                  </a:gdLst>
                  <a:ahLst/>
                  <a:rect l="textAreaLeft" t="textAreaTop" r="textAreaRight" b="textAreaBottom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840" bIns="338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604" name="Oval 448"/>
                <p:cNvSpPr/>
                <p:nvPr/>
              </p:nvSpPr>
              <p:spPr>
                <a:xfrm>
                  <a:off x="10926000" y="4368960"/>
                  <a:ext cx="227520" cy="7776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0440" bIns="104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grpSp>
              <p:nvGrpSpPr>
                <p:cNvPr id="3605" name="Group 449"/>
                <p:cNvGrpSpPr/>
                <p:nvPr/>
              </p:nvGrpSpPr>
              <p:grpSpPr>
                <a:xfrm>
                  <a:off x="10959840" y="4379040"/>
                  <a:ext cx="160200" cy="56880"/>
                  <a:chOff x="10959840" y="4379040"/>
                  <a:chExt cx="160200" cy="56880"/>
                </a:xfrm>
              </p:grpSpPr>
              <p:sp>
                <p:nvSpPr>
                  <p:cNvPr id="3606" name="Freeform 450"/>
                  <p:cNvSpPr/>
                  <p:nvPr/>
                </p:nvSpPr>
                <p:spPr>
                  <a:xfrm>
                    <a:off x="10964160" y="4379040"/>
                    <a:ext cx="151560" cy="31680"/>
                  </a:xfrm>
                  <a:custGeom>
                    <a:avLst/>
                    <a:gdLst>
                      <a:gd name="textAreaLeft" fmla="*/ 0 w 151560"/>
                      <a:gd name="textAreaRight" fmla="*/ 151920 w 151560"/>
                      <a:gd name="textAreaTop" fmla="*/ 0 h 31680"/>
                      <a:gd name="textAreaBottom" fmla="*/ 32040 h 3168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2960" bIns="-1296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607" name="Freeform 451"/>
                  <p:cNvSpPr/>
                  <p:nvPr/>
                </p:nvSpPr>
                <p:spPr>
                  <a:xfrm>
                    <a:off x="11063520" y="4406400"/>
                    <a:ext cx="56520" cy="27360"/>
                  </a:xfrm>
                  <a:custGeom>
                    <a:avLst/>
                    <a:gdLst>
                      <a:gd name="textAreaLeft" fmla="*/ 0 w 56520"/>
                      <a:gd name="textAreaRight" fmla="*/ 56880 w 56520"/>
                      <a:gd name="textAreaTop" fmla="*/ 0 h 27360"/>
                      <a:gd name="textAreaBottom" fmla="*/ 27720 h 2736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7280" bIns="-172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608" name="Freeform 452"/>
                  <p:cNvSpPr/>
                  <p:nvPr/>
                </p:nvSpPr>
                <p:spPr>
                  <a:xfrm>
                    <a:off x="10959840" y="4406400"/>
                    <a:ext cx="55440" cy="27000"/>
                  </a:xfrm>
                  <a:custGeom>
                    <a:avLst/>
                    <a:gdLst>
                      <a:gd name="textAreaLeft" fmla="*/ 0 w 55440"/>
                      <a:gd name="textAreaRight" fmla="*/ 55800 w 55440"/>
                      <a:gd name="textAreaTop" fmla="*/ 0 h 27000"/>
                      <a:gd name="textAreaBottom" fmla="*/ 27360 h 2700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7640" bIns="-176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609" name="Freeform 453"/>
                  <p:cNvSpPr/>
                  <p:nvPr/>
                </p:nvSpPr>
                <p:spPr>
                  <a:xfrm>
                    <a:off x="10979280" y="4393080"/>
                    <a:ext cx="120600" cy="42840"/>
                  </a:xfrm>
                  <a:custGeom>
                    <a:avLst/>
                    <a:gdLst>
                      <a:gd name="textAreaLeft" fmla="*/ 0 w 120600"/>
                      <a:gd name="textAreaRight" fmla="*/ 120960 w 120600"/>
                      <a:gd name="textAreaTop" fmla="*/ 0 h 42840"/>
                      <a:gd name="textAreaBottom" fmla="*/ 43200 h 4284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800" bIns="-18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</p:grpSp>
      </p:grpSp>
      <p:grpSp>
        <p:nvGrpSpPr>
          <p:cNvPr id="3610" name="Group 6"/>
          <p:cNvGrpSpPr/>
          <p:nvPr/>
        </p:nvGrpSpPr>
        <p:grpSpPr>
          <a:xfrm>
            <a:off x="7380360" y="1798560"/>
            <a:ext cx="4322520" cy="3949200"/>
            <a:chOff x="7380360" y="1798560"/>
            <a:chExt cx="4322520" cy="3949200"/>
          </a:xfrm>
        </p:grpSpPr>
        <p:sp>
          <p:nvSpPr>
            <p:cNvPr id="3611" name="Oval 608"/>
            <p:cNvSpPr/>
            <p:nvPr/>
          </p:nvSpPr>
          <p:spPr>
            <a:xfrm>
              <a:off x="7480440" y="3750120"/>
              <a:ext cx="1006920" cy="4478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612" name="Oval 609"/>
            <p:cNvSpPr/>
            <p:nvPr/>
          </p:nvSpPr>
          <p:spPr>
            <a:xfrm rot="1622400">
              <a:off x="8566920" y="5393160"/>
              <a:ext cx="887400" cy="16128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613" name="Oval 612"/>
            <p:cNvSpPr/>
            <p:nvPr/>
          </p:nvSpPr>
          <p:spPr>
            <a:xfrm>
              <a:off x="8708040" y="1970640"/>
              <a:ext cx="473040" cy="2437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614" name="Oval 632"/>
            <p:cNvSpPr/>
            <p:nvPr/>
          </p:nvSpPr>
          <p:spPr>
            <a:xfrm>
              <a:off x="8601480" y="4686120"/>
              <a:ext cx="1698480" cy="50976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615" name="Oval 634"/>
            <p:cNvSpPr/>
            <p:nvPr/>
          </p:nvSpPr>
          <p:spPr>
            <a:xfrm>
              <a:off x="8171640" y="5003640"/>
              <a:ext cx="659520" cy="5533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616" name="Oval 635"/>
            <p:cNvSpPr/>
            <p:nvPr/>
          </p:nvSpPr>
          <p:spPr>
            <a:xfrm>
              <a:off x="8569800" y="2229480"/>
              <a:ext cx="502560" cy="243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617" name="Oval 636"/>
            <p:cNvSpPr/>
            <p:nvPr/>
          </p:nvSpPr>
          <p:spPr>
            <a:xfrm>
              <a:off x="9769320" y="5163120"/>
              <a:ext cx="612000" cy="50976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618" name="Oval 637"/>
            <p:cNvSpPr/>
            <p:nvPr/>
          </p:nvSpPr>
          <p:spPr>
            <a:xfrm rot="2528400">
              <a:off x="8229960" y="2627280"/>
              <a:ext cx="612000" cy="50976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619" name="Oval 638"/>
            <p:cNvSpPr/>
            <p:nvPr/>
          </p:nvSpPr>
          <p:spPr>
            <a:xfrm>
              <a:off x="7904160" y="2094480"/>
              <a:ext cx="612000" cy="7538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620" name="Oval 570"/>
            <p:cNvSpPr/>
            <p:nvPr/>
          </p:nvSpPr>
          <p:spPr>
            <a:xfrm>
              <a:off x="7724880" y="1798560"/>
              <a:ext cx="473040" cy="2437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621" name="Oval 571"/>
            <p:cNvSpPr/>
            <p:nvPr/>
          </p:nvSpPr>
          <p:spPr>
            <a:xfrm>
              <a:off x="7380360" y="2289600"/>
              <a:ext cx="473040" cy="2437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622" name="Oval 574"/>
            <p:cNvSpPr/>
            <p:nvPr/>
          </p:nvSpPr>
          <p:spPr>
            <a:xfrm>
              <a:off x="7739640" y="3212280"/>
              <a:ext cx="473040" cy="2437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623" name="Oval 575"/>
            <p:cNvSpPr/>
            <p:nvPr/>
          </p:nvSpPr>
          <p:spPr>
            <a:xfrm>
              <a:off x="7393680" y="3326040"/>
              <a:ext cx="473040" cy="2437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624" name="Oval 639"/>
            <p:cNvSpPr/>
            <p:nvPr/>
          </p:nvSpPr>
          <p:spPr>
            <a:xfrm>
              <a:off x="10812960" y="3368520"/>
              <a:ext cx="812520" cy="50976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625" name="Oval 640"/>
            <p:cNvSpPr/>
            <p:nvPr/>
          </p:nvSpPr>
          <p:spPr>
            <a:xfrm>
              <a:off x="10890360" y="4148640"/>
              <a:ext cx="812520" cy="50976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3626" name="PlaceHolder 2"/>
          <p:cNvSpPr>
            <a:spLocks noGrp="1"/>
          </p:cNvSpPr>
          <p:nvPr>
            <p:ph/>
          </p:nvPr>
        </p:nvSpPr>
        <p:spPr>
          <a:xfrm>
            <a:off x="839160" y="1424160"/>
            <a:ext cx="5823360" cy="2634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000"/>
          </a:bodyPr>
          <a:p>
            <a:pPr marL="324000" indent="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Q: How to connect end systems to edge router?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24000" indent="-204120">
              <a:lnSpc>
                <a:spcPct val="90000"/>
              </a:lnSpc>
              <a:spcBef>
                <a:spcPts val="601"/>
              </a:spcBef>
              <a:buClr>
                <a:srgbClr val="0000a3"/>
              </a:buClr>
              <a:buSzPct val="75000"/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residential access nets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24000" indent="-204120">
              <a:lnSpc>
                <a:spcPct val="90000"/>
              </a:lnSpc>
              <a:spcBef>
                <a:spcPts val="601"/>
              </a:spcBef>
              <a:buClr>
                <a:srgbClr val="0000a3"/>
              </a:buClr>
              <a:buSzPct val="75000"/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institutional access networks (school, company)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24000" indent="-204120">
              <a:lnSpc>
                <a:spcPct val="90000"/>
              </a:lnSpc>
              <a:spcBef>
                <a:spcPts val="601"/>
              </a:spcBef>
              <a:spcAft>
                <a:spcPts val="720"/>
              </a:spcAft>
              <a:buClr>
                <a:srgbClr val="0000a3"/>
              </a:buClr>
              <a:buSzPct val="75000"/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mobile access networks (WiFi, 4G/5G)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16056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27" name="PlaceHolder 3"/>
          <p:cNvSpPr>
            <a:spLocks noGrp="1"/>
          </p:cNvSpPr>
          <p:nvPr>
            <p:ph type="sldNum" idx="19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E032263F-7B5B-4C0E-896E-420D50D2ED9C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13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PlaceHolder 1"/>
          <p:cNvSpPr>
            <a:spLocks noGrp="1"/>
          </p:cNvSpPr>
          <p:nvPr>
            <p:ph type="title"/>
          </p:nvPr>
        </p:nvSpPr>
        <p:spPr>
          <a:xfrm>
            <a:off x="848880" y="273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Access networks: cable-based access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29" name="Rectangle 60"/>
          <p:cNvSpPr/>
          <p:nvPr/>
        </p:nvSpPr>
        <p:spPr>
          <a:xfrm>
            <a:off x="2097000" y="1686600"/>
            <a:ext cx="1793520" cy="92520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3630" name="Line 7"/>
          <p:cNvSpPr/>
          <p:nvPr/>
        </p:nvSpPr>
        <p:spPr>
          <a:xfrm flipV="1">
            <a:off x="2398680" y="2237040"/>
            <a:ext cx="365040" cy="1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3200" bIns="-432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31" name="Text Box 39"/>
          <p:cNvSpPr/>
          <p:nvPr/>
        </p:nvSpPr>
        <p:spPr>
          <a:xfrm>
            <a:off x="2560680" y="2388240"/>
            <a:ext cx="77400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cable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modem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2" name="Text Box 41"/>
          <p:cNvSpPr/>
          <p:nvPr/>
        </p:nvSpPr>
        <p:spPr>
          <a:xfrm>
            <a:off x="3227040" y="2389680"/>
            <a:ext cx="70704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splitter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33" name="Group 64"/>
          <p:cNvGrpSpPr/>
          <p:nvPr/>
        </p:nvGrpSpPr>
        <p:grpSpPr>
          <a:xfrm>
            <a:off x="2745000" y="2113920"/>
            <a:ext cx="614160" cy="219960"/>
            <a:chOff x="2745000" y="2113920"/>
            <a:chExt cx="614160" cy="219960"/>
          </a:xfrm>
        </p:grpSpPr>
        <p:sp>
          <p:nvSpPr>
            <p:cNvPr id="3634" name="Rectangle 65"/>
            <p:cNvSpPr/>
            <p:nvPr/>
          </p:nvSpPr>
          <p:spPr>
            <a:xfrm>
              <a:off x="2745000" y="2188440"/>
              <a:ext cx="614160" cy="1454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635" name="Rectangle 66"/>
            <p:cNvSpPr/>
            <p:nvPr/>
          </p:nvSpPr>
          <p:spPr>
            <a:xfrm>
              <a:off x="2795400" y="2232720"/>
              <a:ext cx="37800" cy="36000"/>
            </a:xfrm>
            <a:prstGeom prst="rect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8640" bIns="-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636" name="Rectangle 67"/>
            <p:cNvSpPr/>
            <p:nvPr/>
          </p:nvSpPr>
          <p:spPr>
            <a:xfrm>
              <a:off x="2846160" y="2232720"/>
              <a:ext cx="39240" cy="36000"/>
            </a:xfrm>
            <a:prstGeom prst="rect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8640" bIns="-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637" name="Rectangle 68"/>
            <p:cNvSpPr/>
            <p:nvPr/>
          </p:nvSpPr>
          <p:spPr>
            <a:xfrm>
              <a:off x="2899080" y="2230560"/>
              <a:ext cx="39240" cy="36000"/>
            </a:xfrm>
            <a:prstGeom prst="rect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8640" bIns="-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638" name="Rectangle 69"/>
            <p:cNvSpPr/>
            <p:nvPr/>
          </p:nvSpPr>
          <p:spPr>
            <a:xfrm>
              <a:off x="2951280" y="2230560"/>
              <a:ext cx="39240" cy="36000"/>
            </a:xfrm>
            <a:prstGeom prst="rect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8640" bIns="-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639" name="AutoShape 70"/>
            <p:cNvSpPr/>
            <p:nvPr/>
          </p:nvSpPr>
          <p:spPr>
            <a:xfrm flipH="1" rot="10800000">
              <a:off x="2745360" y="2113920"/>
              <a:ext cx="604800" cy="71280"/>
            </a:xfrm>
            <a:custGeom>
              <a:avLst/>
              <a:gdLst>
                <a:gd name="textAreaLeft" fmla="*/ 126000 w 604800"/>
                <a:gd name="textAreaRight" fmla="*/ 478800 w 604800"/>
                <a:gd name="textAreaTop" fmla="*/ 14760 h 71280"/>
                <a:gd name="textAreaBottom" fmla="*/ 56520 h 7128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240" bIns="-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3640" name="AutoShape 72"/>
          <p:cNvSpPr/>
          <p:nvPr/>
        </p:nvSpPr>
        <p:spPr>
          <a:xfrm>
            <a:off x="1859040" y="1275480"/>
            <a:ext cx="2268000" cy="46800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3641" name="Rectangle 73"/>
          <p:cNvSpPr/>
          <p:nvPr/>
        </p:nvSpPr>
        <p:spPr>
          <a:xfrm>
            <a:off x="3475080" y="2175480"/>
            <a:ext cx="166320" cy="144000"/>
          </a:xfrm>
          <a:prstGeom prst="rect">
            <a:avLst/>
          </a:prstGeom>
          <a:solidFill>
            <a:srgbClr val="0000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3642" name="Freeform 74"/>
          <p:cNvSpPr/>
          <p:nvPr/>
        </p:nvSpPr>
        <p:spPr>
          <a:xfrm>
            <a:off x="3084480" y="1730880"/>
            <a:ext cx="479160" cy="434520"/>
          </a:xfrm>
          <a:custGeom>
            <a:avLst/>
            <a:gdLst>
              <a:gd name="textAreaLeft" fmla="*/ 0 w 479160"/>
              <a:gd name="textAreaRight" fmla="*/ 479520 w 479160"/>
              <a:gd name="textAreaTop" fmla="*/ 0 h 434520"/>
              <a:gd name="textAreaBottom" fmla="*/ 434880 h 434520"/>
            </a:gdLst>
            <a:ahLst/>
            <a:rect l="textAreaLeft" t="textAreaTop" r="textAreaRight" b="textAreaBottom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43" name="Line 95"/>
          <p:cNvSpPr/>
          <p:nvPr/>
        </p:nvSpPr>
        <p:spPr>
          <a:xfrm flipH="1">
            <a:off x="3382920" y="2237040"/>
            <a:ext cx="23976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644" name="Picture 96" descr="tv"/>
          <p:cNvPicPr/>
          <p:nvPr/>
        </p:nvPicPr>
        <p:blipFill>
          <a:blip r:embed="rId1"/>
          <a:stretch/>
        </p:blipFill>
        <p:spPr>
          <a:xfrm>
            <a:off x="2640240" y="1391400"/>
            <a:ext cx="755280" cy="674280"/>
          </a:xfrm>
          <a:prstGeom prst="rect">
            <a:avLst/>
          </a:prstGeom>
          <a:ln w="0">
            <a:noFill/>
          </a:ln>
        </p:spPr>
      </p:pic>
      <p:grpSp>
        <p:nvGrpSpPr>
          <p:cNvPr id="3645" name="Group 117"/>
          <p:cNvGrpSpPr/>
          <p:nvPr/>
        </p:nvGrpSpPr>
        <p:grpSpPr>
          <a:xfrm>
            <a:off x="4116600" y="1505520"/>
            <a:ext cx="850680" cy="526680"/>
            <a:chOff x="4116600" y="1505520"/>
            <a:chExt cx="850680" cy="526680"/>
          </a:xfrm>
        </p:grpSpPr>
        <p:sp>
          <p:nvSpPr>
            <p:cNvPr id="3646" name="AutoShape 111"/>
            <p:cNvSpPr/>
            <p:nvPr/>
          </p:nvSpPr>
          <p:spPr>
            <a:xfrm>
              <a:off x="4116600" y="1505520"/>
              <a:ext cx="850680" cy="18360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3647" name="Group 116"/>
            <p:cNvGrpSpPr/>
            <p:nvPr/>
          </p:nvGrpSpPr>
          <p:grpSpPr>
            <a:xfrm>
              <a:off x="4154040" y="1551240"/>
              <a:ext cx="724320" cy="480960"/>
              <a:chOff x="4154040" y="1551240"/>
              <a:chExt cx="724320" cy="480960"/>
            </a:xfrm>
          </p:grpSpPr>
          <p:sp>
            <p:nvSpPr>
              <p:cNvPr id="3648" name="Rectangle 99"/>
              <p:cNvSpPr/>
              <p:nvPr/>
            </p:nvSpPr>
            <p:spPr>
              <a:xfrm>
                <a:off x="4206960" y="1667520"/>
                <a:ext cx="671400" cy="364680"/>
              </a:xfrm>
              <a:prstGeom prst="rect">
                <a:avLst/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3649" name="Line 7"/>
              <p:cNvSpPr/>
              <p:nvPr/>
            </p:nvSpPr>
            <p:spPr>
              <a:xfrm flipV="1">
                <a:off x="4318560" y="1884600"/>
                <a:ext cx="137160" cy="72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280" bIns="-4428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3650" name="Group 103"/>
              <p:cNvGrpSpPr/>
              <p:nvPr/>
            </p:nvGrpSpPr>
            <p:grpSpPr>
              <a:xfrm>
                <a:off x="4448160" y="1836360"/>
                <a:ext cx="229680" cy="86040"/>
                <a:chOff x="4448160" y="1836360"/>
                <a:chExt cx="229680" cy="86040"/>
              </a:xfrm>
            </p:grpSpPr>
            <p:sp>
              <p:nvSpPr>
                <p:cNvPr id="3651" name="Rectangle 104"/>
                <p:cNvSpPr/>
                <p:nvPr/>
              </p:nvSpPr>
              <p:spPr>
                <a:xfrm>
                  <a:off x="4448160" y="1864080"/>
                  <a:ext cx="229680" cy="583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13680" bIns="136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652" name="Rectangle 105"/>
                <p:cNvSpPr/>
                <p:nvPr/>
              </p:nvSpPr>
              <p:spPr>
                <a:xfrm>
                  <a:off x="4467240" y="1883160"/>
                  <a:ext cx="1404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653" name="Rectangle 106"/>
                <p:cNvSpPr/>
                <p:nvPr/>
              </p:nvSpPr>
              <p:spPr>
                <a:xfrm>
                  <a:off x="4486320" y="1883160"/>
                  <a:ext cx="14040" cy="14040"/>
                </a:xfrm>
                <a:prstGeom prst="rect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654" name="Rectangle 107"/>
                <p:cNvSpPr/>
                <p:nvPr/>
              </p:nvSpPr>
              <p:spPr>
                <a:xfrm>
                  <a:off x="4505400" y="1881720"/>
                  <a:ext cx="1548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655" name="Rectangle 108"/>
                <p:cNvSpPr/>
                <p:nvPr/>
              </p:nvSpPr>
              <p:spPr>
                <a:xfrm>
                  <a:off x="4526280" y="1881720"/>
                  <a:ext cx="1404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656" name="AutoShape 109"/>
                <p:cNvSpPr/>
                <p:nvPr/>
              </p:nvSpPr>
              <p:spPr>
                <a:xfrm flipH="1" rot="10800000">
                  <a:off x="4448880" y="1836360"/>
                  <a:ext cx="226800" cy="27720"/>
                </a:xfrm>
                <a:custGeom>
                  <a:avLst/>
                  <a:gdLst>
                    <a:gd name="textAreaLeft" fmla="*/ 47160 w 226800"/>
                    <a:gd name="textAreaRight" fmla="*/ 179640 w 226800"/>
                    <a:gd name="textAreaTop" fmla="*/ 5760 h 27720"/>
                    <a:gd name="textAreaBottom" fmla="*/ 21960 h 27720"/>
                  </a:gdLst>
                  <a:ahLst/>
                  <a:rect l="textAreaLeft" t="textAreaTop" r="textAreaRight" b="textAreaBottom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8800" bIns="-288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3657" name="Picture 110" descr="desktop_computer_stylized_small"/>
              <p:cNvPicPr/>
              <p:nvPr/>
            </p:nvPicPr>
            <p:blipFill>
              <a:blip r:embed="rId2"/>
              <a:stretch/>
            </p:blipFill>
            <p:spPr>
              <a:xfrm>
                <a:off x="4154040" y="1746360"/>
                <a:ext cx="265680" cy="257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658" name="Rectangle 112"/>
              <p:cNvSpPr/>
              <p:nvPr/>
            </p:nvSpPr>
            <p:spPr>
              <a:xfrm>
                <a:off x="4722480" y="1861200"/>
                <a:ext cx="61560" cy="5652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11880" bIns="11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3659" name="Freeform 113"/>
              <p:cNvSpPr/>
              <p:nvPr/>
            </p:nvSpPr>
            <p:spPr>
              <a:xfrm>
                <a:off x="4575960" y="1685160"/>
                <a:ext cx="179640" cy="171000"/>
              </a:xfrm>
              <a:custGeom>
                <a:avLst/>
                <a:gdLst>
                  <a:gd name="textAreaLeft" fmla="*/ 0 w 179640"/>
                  <a:gd name="textAreaRight" fmla="*/ 180000 w 179640"/>
                  <a:gd name="textAreaTop" fmla="*/ 0 h 171000"/>
                  <a:gd name="textAreaBottom" fmla="*/ 171360 h 171000"/>
                </a:gdLst>
                <a:ahLst/>
                <a:rect l="textAreaLeft" t="textAreaTop" r="textAreaRight" b="textAreaBottom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660" name="Line 114"/>
              <p:cNvSpPr/>
              <p:nvPr/>
            </p:nvSpPr>
            <p:spPr>
              <a:xfrm flipH="1">
                <a:off x="4687920" y="1884600"/>
                <a:ext cx="903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3661" name="Picture 115" descr="tv"/>
              <p:cNvPicPr/>
              <p:nvPr/>
            </p:nvPicPr>
            <p:blipFill>
              <a:blip r:embed="rId3"/>
              <a:stretch/>
            </p:blipFill>
            <p:spPr>
              <a:xfrm>
                <a:off x="4409280" y="1551240"/>
                <a:ext cx="282960" cy="26568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3662" name="Group 118"/>
          <p:cNvGrpSpPr/>
          <p:nvPr/>
        </p:nvGrpSpPr>
        <p:grpSpPr>
          <a:xfrm>
            <a:off x="5018040" y="1499040"/>
            <a:ext cx="850680" cy="527040"/>
            <a:chOff x="5018040" y="1499040"/>
            <a:chExt cx="850680" cy="527040"/>
          </a:xfrm>
        </p:grpSpPr>
        <p:sp>
          <p:nvSpPr>
            <p:cNvPr id="3663" name="AutoShape 119"/>
            <p:cNvSpPr/>
            <p:nvPr/>
          </p:nvSpPr>
          <p:spPr>
            <a:xfrm>
              <a:off x="5018040" y="1499040"/>
              <a:ext cx="850680" cy="18360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3664" name="Group 120"/>
            <p:cNvGrpSpPr/>
            <p:nvPr/>
          </p:nvGrpSpPr>
          <p:grpSpPr>
            <a:xfrm>
              <a:off x="5055480" y="1544760"/>
              <a:ext cx="724680" cy="481320"/>
              <a:chOff x="5055480" y="1544760"/>
              <a:chExt cx="724680" cy="481320"/>
            </a:xfrm>
          </p:grpSpPr>
          <p:sp>
            <p:nvSpPr>
              <p:cNvPr id="3665" name="Rectangle 121"/>
              <p:cNvSpPr/>
              <p:nvPr/>
            </p:nvSpPr>
            <p:spPr>
              <a:xfrm>
                <a:off x="5108760" y="1661400"/>
                <a:ext cx="671400" cy="364680"/>
              </a:xfrm>
              <a:prstGeom prst="rect">
                <a:avLst/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3666" name="Line 7"/>
              <p:cNvSpPr/>
              <p:nvPr/>
            </p:nvSpPr>
            <p:spPr>
              <a:xfrm flipV="1">
                <a:off x="5220360" y="1878480"/>
                <a:ext cx="1371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3667" name="Group 123"/>
              <p:cNvGrpSpPr/>
              <p:nvPr/>
            </p:nvGrpSpPr>
            <p:grpSpPr>
              <a:xfrm>
                <a:off x="5349960" y="1830240"/>
                <a:ext cx="229680" cy="86040"/>
                <a:chOff x="5349960" y="1830240"/>
                <a:chExt cx="229680" cy="86040"/>
              </a:xfrm>
            </p:grpSpPr>
            <p:sp>
              <p:nvSpPr>
                <p:cNvPr id="3668" name="Rectangle 124"/>
                <p:cNvSpPr/>
                <p:nvPr/>
              </p:nvSpPr>
              <p:spPr>
                <a:xfrm>
                  <a:off x="5349960" y="1857960"/>
                  <a:ext cx="229680" cy="583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13680" bIns="136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669" name="Rectangle 125"/>
                <p:cNvSpPr/>
                <p:nvPr/>
              </p:nvSpPr>
              <p:spPr>
                <a:xfrm>
                  <a:off x="5369040" y="1877040"/>
                  <a:ext cx="1404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670" name="Rectangle 126"/>
                <p:cNvSpPr/>
                <p:nvPr/>
              </p:nvSpPr>
              <p:spPr>
                <a:xfrm>
                  <a:off x="5387760" y="1877040"/>
                  <a:ext cx="14040" cy="14040"/>
                </a:xfrm>
                <a:prstGeom prst="rect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671" name="Rectangle 127"/>
                <p:cNvSpPr/>
                <p:nvPr/>
              </p:nvSpPr>
              <p:spPr>
                <a:xfrm>
                  <a:off x="5406840" y="1875240"/>
                  <a:ext cx="1548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672" name="Rectangle 128"/>
                <p:cNvSpPr/>
                <p:nvPr/>
              </p:nvSpPr>
              <p:spPr>
                <a:xfrm>
                  <a:off x="5427720" y="1875240"/>
                  <a:ext cx="1404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673" name="AutoShape 129"/>
                <p:cNvSpPr/>
                <p:nvPr/>
              </p:nvSpPr>
              <p:spPr>
                <a:xfrm flipH="1" rot="10800000">
                  <a:off x="5350680" y="1830240"/>
                  <a:ext cx="226800" cy="27720"/>
                </a:xfrm>
                <a:custGeom>
                  <a:avLst/>
                  <a:gdLst>
                    <a:gd name="textAreaLeft" fmla="*/ 47160 w 226800"/>
                    <a:gd name="textAreaRight" fmla="*/ 179640 w 226800"/>
                    <a:gd name="textAreaTop" fmla="*/ 5760 h 27720"/>
                    <a:gd name="textAreaBottom" fmla="*/ 21960 h 27720"/>
                  </a:gdLst>
                  <a:ahLst/>
                  <a:rect l="textAreaLeft" t="textAreaTop" r="textAreaRight" b="textAreaBottom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8800" bIns="-288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3674" name="Picture 130" descr="desktop_computer_stylized_small"/>
              <p:cNvPicPr/>
              <p:nvPr/>
            </p:nvPicPr>
            <p:blipFill>
              <a:blip r:embed="rId4"/>
              <a:stretch/>
            </p:blipFill>
            <p:spPr>
              <a:xfrm>
                <a:off x="5055480" y="1740240"/>
                <a:ext cx="265680" cy="257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675" name="Rectangle 131"/>
              <p:cNvSpPr/>
              <p:nvPr/>
            </p:nvSpPr>
            <p:spPr>
              <a:xfrm>
                <a:off x="5624280" y="1854720"/>
                <a:ext cx="61560" cy="5652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11880" bIns="11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3676" name="Freeform 132"/>
              <p:cNvSpPr/>
              <p:nvPr/>
            </p:nvSpPr>
            <p:spPr>
              <a:xfrm>
                <a:off x="5477760" y="1678680"/>
                <a:ext cx="179640" cy="171000"/>
              </a:xfrm>
              <a:custGeom>
                <a:avLst/>
                <a:gdLst>
                  <a:gd name="textAreaLeft" fmla="*/ 0 w 179640"/>
                  <a:gd name="textAreaRight" fmla="*/ 180000 w 179640"/>
                  <a:gd name="textAreaTop" fmla="*/ 0 h 171000"/>
                  <a:gd name="textAreaBottom" fmla="*/ 171360 h 171000"/>
                </a:gdLst>
                <a:ahLst/>
                <a:rect l="textAreaLeft" t="textAreaTop" r="textAreaRight" b="textAreaBottom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677" name="Line 133"/>
              <p:cNvSpPr/>
              <p:nvPr/>
            </p:nvSpPr>
            <p:spPr>
              <a:xfrm flipH="1">
                <a:off x="5589720" y="1878480"/>
                <a:ext cx="903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3678" name="Picture 134" descr="tv"/>
              <p:cNvPicPr/>
              <p:nvPr/>
            </p:nvPicPr>
            <p:blipFill>
              <a:blip r:embed="rId5"/>
              <a:stretch/>
            </p:blipFill>
            <p:spPr>
              <a:xfrm>
                <a:off x="5311080" y="1544760"/>
                <a:ext cx="282960" cy="26568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3679" name="Group 135"/>
          <p:cNvGrpSpPr/>
          <p:nvPr/>
        </p:nvGrpSpPr>
        <p:grpSpPr>
          <a:xfrm>
            <a:off x="4203720" y="2345400"/>
            <a:ext cx="850680" cy="526680"/>
            <a:chOff x="4203720" y="2345400"/>
            <a:chExt cx="850680" cy="526680"/>
          </a:xfrm>
        </p:grpSpPr>
        <p:sp>
          <p:nvSpPr>
            <p:cNvPr id="3680" name="AutoShape 136"/>
            <p:cNvSpPr/>
            <p:nvPr/>
          </p:nvSpPr>
          <p:spPr>
            <a:xfrm>
              <a:off x="4203720" y="2345400"/>
              <a:ext cx="850680" cy="18360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3681" name="Group 137"/>
            <p:cNvGrpSpPr/>
            <p:nvPr/>
          </p:nvGrpSpPr>
          <p:grpSpPr>
            <a:xfrm>
              <a:off x="4241160" y="2391120"/>
              <a:ext cx="724680" cy="480960"/>
              <a:chOff x="4241160" y="2391120"/>
              <a:chExt cx="724680" cy="480960"/>
            </a:xfrm>
          </p:grpSpPr>
          <p:sp>
            <p:nvSpPr>
              <p:cNvPr id="3682" name="Rectangle 138"/>
              <p:cNvSpPr/>
              <p:nvPr/>
            </p:nvSpPr>
            <p:spPr>
              <a:xfrm>
                <a:off x="4294440" y="2507400"/>
                <a:ext cx="671400" cy="364680"/>
              </a:xfrm>
              <a:prstGeom prst="rect">
                <a:avLst/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3683" name="Line 7"/>
              <p:cNvSpPr/>
              <p:nvPr/>
            </p:nvSpPr>
            <p:spPr>
              <a:xfrm flipV="1">
                <a:off x="4406040" y="2724480"/>
                <a:ext cx="136800" cy="72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280" bIns="-4428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3684" name="Group 140"/>
              <p:cNvGrpSpPr/>
              <p:nvPr/>
            </p:nvGrpSpPr>
            <p:grpSpPr>
              <a:xfrm>
                <a:off x="4535640" y="2676240"/>
                <a:ext cx="229680" cy="86040"/>
                <a:chOff x="4535640" y="2676240"/>
                <a:chExt cx="229680" cy="86040"/>
              </a:xfrm>
            </p:grpSpPr>
            <p:sp>
              <p:nvSpPr>
                <p:cNvPr id="3685" name="Rectangle 141"/>
                <p:cNvSpPr/>
                <p:nvPr/>
              </p:nvSpPr>
              <p:spPr>
                <a:xfrm>
                  <a:off x="4535640" y="2703960"/>
                  <a:ext cx="229680" cy="583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13680" bIns="136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686" name="Rectangle 142"/>
                <p:cNvSpPr/>
                <p:nvPr/>
              </p:nvSpPr>
              <p:spPr>
                <a:xfrm>
                  <a:off x="4554360" y="2723040"/>
                  <a:ext cx="1404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687" name="Rectangle 143"/>
                <p:cNvSpPr/>
                <p:nvPr/>
              </p:nvSpPr>
              <p:spPr>
                <a:xfrm>
                  <a:off x="4573440" y="2723040"/>
                  <a:ext cx="14040" cy="14040"/>
                </a:xfrm>
                <a:prstGeom prst="rect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688" name="Rectangle 144"/>
                <p:cNvSpPr/>
                <p:nvPr/>
              </p:nvSpPr>
              <p:spPr>
                <a:xfrm>
                  <a:off x="4592520" y="2721600"/>
                  <a:ext cx="1548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689" name="Rectangle 145"/>
                <p:cNvSpPr/>
                <p:nvPr/>
              </p:nvSpPr>
              <p:spPr>
                <a:xfrm>
                  <a:off x="4613400" y="2721600"/>
                  <a:ext cx="1404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690" name="AutoShape 146"/>
                <p:cNvSpPr/>
                <p:nvPr/>
              </p:nvSpPr>
              <p:spPr>
                <a:xfrm flipH="1" rot="10800000">
                  <a:off x="4536360" y="2676240"/>
                  <a:ext cx="226800" cy="27720"/>
                </a:xfrm>
                <a:custGeom>
                  <a:avLst/>
                  <a:gdLst>
                    <a:gd name="textAreaLeft" fmla="*/ 47160 w 226800"/>
                    <a:gd name="textAreaRight" fmla="*/ 179640 w 226800"/>
                    <a:gd name="textAreaTop" fmla="*/ 5760 h 27720"/>
                    <a:gd name="textAreaBottom" fmla="*/ 21960 h 27720"/>
                  </a:gdLst>
                  <a:ahLst/>
                  <a:rect l="textAreaLeft" t="textAreaTop" r="textAreaRight" b="textAreaBottom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8800" bIns="-288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3691" name="Picture 147" descr="desktop_computer_stylized_small"/>
              <p:cNvPicPr/>
              <p:nvPr/>
            </p:nvPicPr>
            <p:blipFill>
              <a:blip r:embed="rId6"/>
              <a:stretch/>
            </p:blipFill>
            <p:spPr>
              <a:xfrm>
                <a:off x="4241160" y="2586240"/>
                <a:ext cx="265680" cy="257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692" name="Rectangle 148"/>
              <p:cNvSpPr/>
              <p:nvPr/>
            </p:nvSpPr>
            <p:spPr>
              <a:xfrm>
                <a:off x="4809960" y="2700720"/>
                <a:ext cx="61560" cy="5652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11880" bIns="11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3693" name="Freeform 149"/>
              <p:cNvSpPr/>
              <p:nvPr/>
            </p:nvSpPr>
            <p:spPr>
              <a:xfrm>
                <a:off x="4663440" y="2525040"/>
                <a:ext cx="179640" cy="171000"/>
              </a:xfrm>
              <a:custGeom>
                <a:avLst/>
                <a:gdLst>
                  <a:gd name="textAreaLeft" fmla="*/ 0 w 179640"/>
                  <a:gd name="textAreaRight" fmla="*/ 180000 w 179640"/>
                  <a:gd name="textAreaTop" fmla="*/ 0 h 171000"/>
                  <a:gd name="textAreaBottom" fmla="*/ 171360 h 171000"/>
                </a:gdLst>
                <a:ahLst/>
                <a:rect l="textAreaLeft" t="textAreaTop" r="textAreaRight" b="textAreaBottom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694" name="Line 150"/>
              <p:cNvSpPr/>
              <p:nvPr/>
            </p:nvSpPr>
            <p:spPr>
              <a:xfrm flipH="1">
                <a:off x="4775040" y="2724480"/>
                <a:ext cx="9072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3695" name="Picture 151" descr="tv"/>
              <p:cNvPicPr/>
              <p:nvPr/>
            </p:nvPicPr>
            <p:blipFill>
              <a:blip r:embed="rId7"/>
              <a:stretch/>
            </p:blipFill>
            <p:spPr>
              <a:xfrm>
                <a:off x="4496760" y="2391120"/>
                <a:ext cx="282960" cy="26568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3696" name="Group 152"/>
          <p:cNvGrpSpPr/>
          <p:nvPr/>
        </p:nvGrpSpPr>
        <p:grpSpPr>
          <a:xfrm>
            <a:off x="5070600" y="2354760"/>
            <a:ext cx="850680" cy="527040"/>
            <a:chOff x="5070600" y="2354760"/>
            <a:chExt cx="850680" cy="527040"/>
          </a:xfrm>
        </p:grpSpPr>
        <p:sp>
          <p:nvSpPr>
            <p:cNvPr id="3697" name="AutoShape 153"/>
            <p:cNvSpPr/>
            <p:nvPr/>
          </p:nvSpPr>
          <p:spPr>
            <a:xfrm>
              <a:off x="5070600" y="2354760"/>
              <a:ext cx="850680" cy="18360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3698" name="Group 154"/>
            <p:cNvGrpSpPr/>
            <p:nvPr/>
          </p:nvGrpSpPr>
          <p:grpSpPr>
            <a:xfrm>
              <a:off x="5108040" y="2400480"/>
              <a:ext cx="724320" cy="481320"/>
              <a:chOff x="5108040" y="2400480"/>
              <a:chExt cx="724320" cy="481320"/>
            </a:xfrm>
          </p:grpSpPr>
          <p:sp>
            <p:nvSpPr>
              <p:cNvPr id="3699" name="Rectangle 155"/>
              <p:cNvSpPr/>
              <p:nvPr/>
            </p:nvSpPr>
            <p:spPr>
              <a:xfrm>
                <a:off x="5160960" y="2517120"/>
                <a:ext cx="671400" cy="364680"/>
              </a:xfrm>
              <a:prstGeom prst="rect">
                <a:avLst/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3700" name="Line 7"/>
              <p:cNvSpPr/>
              <p:nvPr/>
            </p:nvSpPr>
            <p:spPr>
              <a:xfrm flipV="1">
                <a:off x="5272920" y="2733840"/>
                <a:ext cx="136800" cy="72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280" bIns="-4428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3701" name="Group 157"/>
              <p:cNvGrpSpPr/>
              <p:nvPr/>
            </p:nvGrpSpPr>
            <p:grpSpPr>
              <a:xfrm>
                <a:off x="5402160" y="2685960"/>
                <a:ext cx="229680" cy="86040"/>
                <a:chOff x="5402160" y="2685960"/>
                <a:chExt cx="229680" cy="86040"/>
              </a:xfrm>
            </p:grpSpPr>
            <p:sp>
              <p:nvSpPr>
                <p:cNvPr id="3702" name="Rectangle 158"/>
                <p:cNvSpPr/>
                <p:nvPr/>
              </p:nvSpPr>
              <p:spPr>
                <a:xfrm>
                  <a:off x="5402160" y="2713680"/>
                  <a:ext cx="229680" cy="583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13680" bIns="136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703" name="Rectangle 159"/>
                <p:cNvSpPr/>
                <p:nvPr/>
              </p:nvSpPr>
              <p:spPr>
                <a:xfrm>
                  <a:off x="5421240" y="2732400"/>
                  <a:ext cx="1404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704" name="Rectangle 160"/>
                <p:cNvSpPr/>
                <p:nvPr/>
              </p:nvSpPr>
              <p:spPr>
                <a:xfrm>
                  <a:off x="5440320" y="2732400"/>
                  <a:ext cx="14040" cy="14040"/>
                </a:xfrm>
                <a:prstGeom prst="rect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705" name="Rectangle 161"/>
                <p:cNvSpPr/>
                <p:nvPr/>
              </p:nvSpPr>
              <p:spPr>
                <a:xfrm>
                  <a:off x="5459400" y="2730960"/>
                  <a:ext cx="1548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706" name="Rectangle 162"/>
                <p:cNvSpPr/>
                <p:nvPr/>
              </p:nvSpPr>
              <p:spPr>
                <a:xfrm>
                  <a:off x="5480280" y="2730960"/>
                  <a:ext cx="1404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707" name="AutoShape 163"/>
                <p:cNvSpPr/>
                <p:nvPr/>
              </p:nvSpPr>
              <p:spPr>
                <a:xfrm flipH="1" rot="10800000">
                  <a:off x="5402880" y="2685960"/>
                  <a:ext cx="226800" cy="27720"/>
                </a:xfrm>
                <a:custGeom>
                  <a:avLst/>
                  <a:gdLst>
                    <a:gd name="textAreaLeft" fmla="*/ 47160 w 226800"/>
                    <a:gd name="textAreaRight" fmla="*/ 179640 w 226800"/>
                    <a:gd name="textAreaTop" fmla="*/ 5760 h 27720"/>
                    <a:gd name="textAreaBottom" fmla="*/ 21960 h 27720"/>
                  </a:gdLst>
                  <a:ahLst/>
                  <a:rect l="textAreaLeft" t="textAreaTop" r="textAreaRight" b="textAreaBottom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8800" bIns="-288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3708" name="Picture 164" descr="desktop_computer_stylized_small"/>
              <p:cNvPicPr/>
              <p:nvPr/>
            </p:nvPicPr>
            <p:blipFill>
              <a:blip r:embed="rId8"/>
              <a:stretch/>
            </p:blipFill>
            <p:spPr>
              <a:xfrm>
                <a:off x="5108040" y="2595960"/>
                <a:ext cx="265680" cy="257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709" name="Rectangle 165"/>
              <p:cNvSpPr/>
              <p:nvPr/>
            </p:nvSpPr>
            <p:spPr>
              <a:xfrm>
                <a:off x="5676840" y="2710440"/>
                <a:ext cx="61560" cy="5652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11880" bIns="11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3710" name="Freeform 166"/>
              <p:cNvSpPr/>
              <p:nvPr/>
            </p:nvSpPr>
            <p:spPr>
              <a:xfrm>
                <a:off x="5530320" y="2534400"/>
                <a:ext cx="179640" cy="171000"/>
              </a:xfrm>
              <a:custGeom>
                <a:avLst/>
                <a:gdLst>
                  <a:gd name="textAreaLeft" fmla="*/ 0 w 179640"/>
                  <a:gd name="textAreaRight" fmla="*/ 180000 w 179640"/>
                  <a:gd name="textAreaTop" fmla="*/ 0 h 171000"/>
                  <a:gd name="textAreaBottom" fmla="*/ 171360 h 171000"/>
                </a:gdLst>
                <a:ahLst/>
                <a:rect l="textAreaLeft" t="textAreaTop" r="textAreaRight" b="textAreaBottom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711" name="Line 167"/>
              <p:cNvSpPr/>
              <p:nvPr/>
            </p:nvSpPr>
            <p:spPr>
              <a:xfrm flipH="1">
                <a:off x="5641920" y="2733840"/>
                <a:ext cx="9072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3712" name="Picture 168" descr="tv"/>
              <p:cNvPicPr/>
              <p:nvPr/>
            </p:nvPicPr>
            <p:blipFill>
              <a:blip r:embed="rId9"/>
              <a:stretch/>
            </p:blipFill>
            <p:spPr>
              <a:xfrm>
                <a:off x="5363640" y="2400480"/>
                <a:ext cx="282960" cy="26568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3713" name="Line 169"/>
          <p:cNvSpPr/>
          <p:nvPr/>
        </p:nvSpPr>
        <p:spPr>
          <a:xfrm>
            <a:off x="3657600" y="2248200"/>
            <a:ext cx="3690720" cy="36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714" name="Group 170"/>
          <p:cNvGrpSpPr/>
          <p:nvPr/>
        </p:nvGrpSpPr>
        <p:grpSpPr>
          <a:xfrm>
            <a:off x="6159600" y="1506960"/>
            <a:ext cx="850680" cy="527040"/>
            <a:chOff x="6159600" y="1506960"/>
            <a:chExt cx="850680" cy="527040"/>
          </a:xfrm>
        </p:grpSpPr>
        <p:sp>
          <p:nvSpPr>
            <p:cNvPr id="3715" name="AutoShape 171"/>
            <p:cNvSpPr/>
            <p:nvPr/>
          </p:nvSpPr>
          <p:spPr>
            <a:xfrm>
              <a:off x="6159600" y="1506960"/>
              <a:ext cx="850680" cy="18360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3716" name="Group 172"/>
            <p:cNvGrpSpPr/>
            <p:nvPr/>
          </p:nvGrpSpPr>
          <p:grpSpPr>
            <a:xfrm>
              <a:off x="6197040" y="1552680"/>
              <a:ext cx="724320" cy="481320"/>
              <a:chOff x="6197040" y="1552680"/>
              <a:chExt cx="724320" cy="481320"/>
            </a:xfrm>
          </p:grpSpPr>
          <p:sp>
            <p:nvSpPr>
              <p:cNvPr id="3717" name="Rectangle 173"/>
              <p:cNvSpPr/>
              <p:nvPr/>
            </p:nvSpPr>
            <p:spPr>
              <a:xfrm>
                <a:off x="6249960" y="1669320"/>
                <a:ext cx="671400" cy="364680"/>
              </a:xfrm>
              <a:prstGeom prst="rect">
                <a:avLst/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3718" name="Line 7"/>
              <p:cNvSpPr/>
              <p:nvPr/>
            </p:nvSpPr>
            <p:spPr>
              <a:xfrm flipV="1">
                <a:off x="6361920" y="1886400"/>
                <a:ext cx="13680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3719" name="Group 175"/>
              <p:cNvGrpSpPr/>
              <p:nvPr/>
            </p:nvGrpSpPr>
            <p:grpSpPr>
              <a:xfrm>
                <a:off x="6491160" y="1838160"/>
                <a:ext cx="229680" cy="86040"/>
                <a:chOff x="6491160" y="1838160"/>
                <a:chExt cx="229680" cy="86040"/>
              </a:xfrm>
            </p:grpSpPr>
            <p:sp>
              <p:nvSpPr>
                <p:cNvPr id="3720" name="Rectangle 176"/>
                <p:cNvSpPr/>
                <p:nvPr/>
              </p:nvSpPr>
              <p:spPr>
                <a:xfrm>
                  <a:off x="6491160" y="1865880"/>
                  <a:ext cx="229680" cy="583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13680" bIns="136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721" name="Rectangle 177"/>
                <p:cNvSpPr/>
                <p:nvPr/>
              </p:nvSpPr>
              <p:spPr>
                <a:xfrm>
                  <a:off x="6510240" y="1884960"/>
                  <a:ext cx="1404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722" name="Rectangle 178"/>
                <p:cNvSpPr/>
                <p:nvPr/>
              </p:nvSpPr>
              <p:spPr>
                <a:xfrm>
                  <a:off x="6529320" y="1884960"/>
                  <a:ext cx="14040" cy="14040"/>
                </a:xfrm>
                <a:prstGeom prst="rect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723" name="Rectangle 179"/>
                <p:cNvSpPr/>
                <p:nvPr/>
              </p:nvSpPr>
              <p:spPr>
                <a:xfrm>
                  <a:off x="6548400" y="1883160"/>
                  <a:ext cx="1548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724" name="Rectangle 180"/>
                <p:cNvSpPr/>
                <p:nvPr/>
              </p:nvSpPr>
              <p:spPr>
                <a:xfrm>
                  <a:off x="6569280" y="1883160"/>
                  <a:ext cx="1404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725" name="AutoShape 181"/>
                <p:cNvSpPr/>
                <p:nvPr/>
              </p:nvSpPr>
              <p:spPr>
                <a:xfrm flipH="1" rot="10800000">
                  <a:off x="6491880" y="1838160"/>
                  <a:ext cx="226800" cy="27720"/>
                </a:xfrm>
                <a:custGeom>
                  <a:avLst/>
                  <a:gdLst>
                    <a:gd name="textAreaLeft" fmla="*/ 47160 w 226800"/>
                    <a:gd name="textAreaRight" fmla="*/ 179640 w 226800"/>
                    <a:gd name="textAreaTop" fmla="*/ 5760 h 27720"/>
                    <a:gd name="textAreaBottom" fmla="*/ 21960 h 27720"/>
                  </a:gdLst>
                  <a:ahLst/>
                  <a:rect l="textAreaLeft" t="textAreaTop" r="textAreaRight" b="textAreaBottom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8800" bIns="-288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3726" name="Picture 182" descr="desktop_computer_stylized_small"/>
              <p:cNvPicPr/>
              <p:nvPr/>
            </p:nvPicPr>
            <p:blipFill>
              <a:blip r:embed="rId10"/>
              <a:stretch/>
            </p:blipFill>
            <p:spPr>
              <a:xfrm>
                <a:off x="6197040" y="1748160"/>
                <a:ext cx="265680" cy="257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727" name="Rectangle 183"/>
              <p:cNvSpPr/>
              <p:nvPr/>
            </p:nvSpPr>
            <p:spPr>
              <a:xfrm>
                <a:off x="6765840" y="1862640"/>
                <a:ext cx="61560" cy="5652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11880" bIns="11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3728" name="Freeform 184"/>
              <p:cNvSpPr/>
              <p:nvPr/>
            </p:nvSpPr>
            <p:spPr>
              <a:xfrm>
                <a:off x="6619320" y="1686600"/>
                <a:ext cx="179640" cy="171000"/>
              </a:xfrm>
              <a:custGeom>
                <a:avLst/>
                <a:gdLst>
                  <a:gd name="textAreaLeft" fmla="*/ 0 w 179640"/>
                  <a:gd name="textAreaRight" fmla="*/ 180000 w 179640"/>
                  <a:gd name="textAreaTop" fmla="*/ 0 h 171000"/>
                  <a:gd name="textAreaBottom" fmla="*/ 171360 h 171000"/>
                </a:gdLst>
                <a:ahLst/>
                <a:rect l="textAreaLeft" t="textAreaTop" r="textAreaRight" b="textAreaBottom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729" name="Line 185"/>
              <p:cNvSpPr/>
              <p:nvPr/>
            </p:nvSpPr>
            <p:spPr>
              <a:xfrm flipH="1">
                <a:off x="6730920" y="1886400"/>
                <a:ext cx="9072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3730" name="Picture 186" descr="tv"/>
              <p:cNvPicPr/>
              <p:nvPr/>
            </p:nvPicPr>
            <p:blipFill>
              <a:blip r:embed="rId11"/>
              <a:stretch/>
            </p:blipFill>
            <p:spPr>
              <a:xfrm>
                <a:off x="6452640" y="1552680"/>
                <a:ext cx="282960" cy="26568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3731" name="Text Box 204"/>
          <p:cNvSpPr/>
          <p:nvPr/>
        </p:nvSpPr>
        <p:spPr>
          <a:xfrm>
            <a:off x="5771520" y="1576800"/>
            <a:ext cx="486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969696"/>
                </a:solidFill>
                <a:latin typeface="Times New Roman"/>
                <a:ea typeface="ＭＳ Ｐゴシック"/>
              </a:rPr>
              <a:t>…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2" name="Line 205"/>
          <p:cNvSpPr/>
          <p:nvPr/>
        </p:nvSpPr>
        <p:spPr>
          <a:xfrm flipH="1">
            <a:off x="4751280" y="1918080"/>
            <a:ext cx="3240" cy="333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33" name="Line 206"/>
          <p:cNvSpPr/>
          <p:nvPr/>
        </p:nvSpPr>
        <p:spPr>
          <a:xfrm flipH="1">
            <a:off x="5655960" y="1918080"/>
            <a:ext cx="3240" cy="333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34" name="Line 207"/>
          <p:cNvSpPr/>
          <p:nvPr/>
        </p:nvSpPr>
        <p:spPr>
          <a:xfrm flipH="1">
            <a:off x="6792840" y="1918080"/>
            <a:ext cx="3240" cy="333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35" name="Freeform 208"/>
          <p:cNvSpPr/>
          <p:nvPr/>
        </p:nvSpPr>
        <p:spPr>
          <a:xfrm>
            <a:off x="5742000" y="2254680"/>
            <a:ext cx="126720" cy="475920"/>
          </a:xfrm>
          <a:custGeom>
            <a:avLst/>
            <a:gdLst>
              <a:gd name="textAreaLeft" fmla="*/ 0 w 126720"/>
              <a:gd name="textAreaRight" fmla="*/ 127080 w 126720"/>
              <a:gd name="textAreaTop" fmla="*/ 0 h 475920"/>
              <a:gd name="textAreaBottom" fmla="*/ 476280 h 475920"/>
            </a:gdLst>
            <a:ahLst/>
            <a:rect l="textAreaLeft" t="textAreaTop" r="textAreaRight" b="textAreaBottom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36" name="Freeform 209"/>
          <p:cNvSpPr/>
          <p:nvPr/>
        </p:nvSpPr>
        <p:spPr>
          <a:xfrm>
            <a:off x="4875120" y="2248560"/>
            <a:ext cx="126720" cy="475920"/>
          </a:xfrm>
          <a:custGeom>
            <a:avLst/>
            <a:gdLst>
              <a:gd name="textAreaLeft" fmla="*/ 0 w 126720"/>
              <a:gd name="textAreaRight" fmla="*/ 127080 w 126720"/>
              <a:gd name="textAreaTop" fmla="*/ 0 h 475920"/>
              <a:gd name="textAreaBottom" fmla="*/ 476280 h 475920"/>
            </a:gdLst>
            <a:ahLst/>
            <a:rect l="textAreaLeft" t="textAreaTop" r="textAreaRight" b="textAreaBottom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37" name="Rectangle 44"/>
          <p:cNvSpPr/>
          <p:nvPr/>
        </p:nvSpPr>
        <p:spPr>
          <a:xfrm>
            <a:off x="7086600" y="1823040"/>
            <a:ext cx="955440" cy="699840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Dot"/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  <a:ea typeface="ＭＳ Ｐゴシック"/>
            </a:endParaRPr>
          </a:p>
        </p:txBody>
      </p:sp>
      <p:sp>
        <p:nvSpPr>
          <p:cNvPr id="3738" name="Text Box 45"/>
          <p:cNvSpPr/>
          <p:nvPr/>
        </p:nvSpPr>
        <p:spPr>
          <a:xfrm>
            <a:off x="6597720" y="1286280"/>
            <a:ext cx="192528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cable headend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9" name="Freeform 216"/>
          <p:cNvSpPr/>
          <p:nvPr/>
        </p:nvSpPr>
        <p:spPr>
          <a:xfrm>
            <a:off x="7344000" y="2005560"/>
            <a:ext cx="329760" cy="453600"/>
          </a:xfrm>
          <a:custGeom>
            <a:avLst/>
            <a:gdLst>
              <a:gd name="textAreaLeft" fmla="*/ 0 w 329760"/>
              <a:gd name="textAreaRight" fmla="*/ 330120 w 329760"/>
              <a:gd name="textAreaTop" fmla="*/ 0 h 453600"/>
              <a:gd name="textAreaBottom" fmla="*/ 453960 h 453600"/>
            </a:gdLst>
            <a:ahLst/>
            <a:rect l="textAreaLeft" t="textAreaTop" r="textAreaRight" b="textAreaBottom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faadc"/>
              </a:gs>
            </a:gsLst>
            <a:lin ang="0"/>
          </a:gra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40" name="Freeform 217"/>
          <p:cNvSpPr/>
          <p:nvPr/>
        </p:nvSpPr>
        <p:spPr>
          <a:xfrm>
            <a:off x="7345440" y="1940400"/>
            <a:ext cx="366480" cy="406080"/>
          </a:xfrm>
          <a:custGeom>
            <a:avLst/>
            <a:gdLst>
              <a:gd name="textAreaLeft" fmla="*/ 0 w 366480"/>
              <a:gd name="textAreaRight" fmla="*/ 366840 w 366480"/>
              <a:gd name="textAreaTop" fmla="*/ 0 h 406080"/>
              <a:gd name="textAreaBottom" fmla="*/ 406440 h 406080"/>
            </a:gdLst>
            <a:ahLst/>
            <a:rect l="textAreaLeft" t="textAreaTop" r="textAreaRight" b="textAreaBottom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41" name="Line 218"/>
          <p:cNvSpPr/>
          <p:nvPr/>
        </p:nvSpPr>
        <p:spPr>
          <a:xfrm flipH="1">
            <a:off x="7670520" y="2064240"/>
            <a:ext cx="34920" cy="680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23040" bIns="230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42" name="Line 219"/>
          <p:cNvSpPr/>
          <p:nvPr/>
        </p:nvSpPr>
        <p:spPr>
          <a:xfrm>
            <a:off x="7372080" y="2235600"/>
            <a:ext cx="26856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43" name="Freeform 220"/>
          <p:cNvSpPr/>
          <p:nvPr/>
        </p:nvSpPr>
        <p:spPr>
          <a:xfrm>
            <a:off x="7365960" y="2059560"/>
            <a:ext cx="274320" cy="115560"/>
          </a:xfrm>
          <a:custGeom>
            <a:avLst/>
            <a:gdLst>
              <a:gd name="textAreaLeft" fmla="*/ 0 w 274320"/>
              <a:gd name="textAreaRight" fmla="*/ 274680 w 274320"/>
              <a:gd name="textAreaTop" fmla="*/ 0 h 115560"/>
              <a:gd name="textAreaBottom" fmla="*/ 115920 h 115560"/>
            </a:gdLst>
            <a:ahLst/>
            <a:rect l="textAreaLeft" t="textAreaTop" r="textAreaRight" b="textAreaBottom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44" name="Freeform 221"/>
          <p:cNvSpPr/>
          <p:nvPr/>
        </p:nvSpPr>
        <p:spPr>
          <a:xfrm flipV="1">
            <a:off x="7365960" y="2295360"/>
            <a:ext cx="274320" cy="114120"/>
          </a:xfrm>
          <a:custGeom>
            <a:avLst/>
            <a:gdLst>
              <a:gd name="textAreaLeft" fmla="*/ 0 w 274320"/>
              <a:gd name="textAreaRight" fmla="*/ 274680 w 274320"/>
              <a:gd name="textAreaTop" fmla="*/ -360 h 114120"/>
              <a:gd name="textAreaBottom" fmla="*/ 114120 h 114120"/>
            </a:gdLst>
            <a:ahLst/>
            <a:rect l="textAreaLeft" t="textAreaTop" r="textAreaRight" b="textAreaBottom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45" name="AutoShape 225"/>
          <p:cNvSpPr/>
          <p:nvPr/>
        </p:nvSpPr>
        <p:spPr>
          <a:xfrm>
            <a:off x="6946920" y="1559520"/>
            <a:ext cx="1206000" cy="261720"/>
          </a:xfrm>
          <a:prstGeom prst="triangle">
            <a:avLst>
              <a:gd name="adj" fmla="val 50000"/>
            </a:avLst>
          </a:prstGeom>
          <a:noFill/>
          <a:ln w="9525">
            <a:solidFill>
              <a:srgbClr val="000000"/>
            </a:solidFill>
            <a:prstDash val="dashDot"/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grpSp>
        <p:nvGrpSpPr>
          <p:cNvPr id="3746" name="Group 37"/>
          <p:cNvGrpSpPr/>
          <p:nvPr/>
        </p:nvGrpSpPr>
        <p:grpSpPr>
          <a:xfrm>
            <a:off x="4857480" y="3221640"/>
            <a:ext cx="2043000" cy="958680"/>
            <a:chOff x="4857480" y="3221640"/>
            <a:chExt cx="2043000" cy="958680"/>
          </a:xfrm>
        </p:grpSpPr>
        <p:sp>
          <p:nvSpPr>
            <p:cNvPr id="3747" name="Line 38"/>
            <p:cNvSpPr/>
            <p:nvPr/>
          </p:nvSpPr>
          <p:spPr>
            <a:xfrm flipH="1">
              <a:off x="4857480" y="3680280"/>
              <a:ext cx="203400" cy="4651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748" name="Freeform 39"/>
            <p:cNvSpPr/>
            <p:nvPr/>
          </p:nvSpPr>
          <p:spPr>
            <a:xfrm>
              <a:off x="4926240" y="3221640"/>
              <a:ext cx="891720" cy="421920"/>
            </a:xfrm>
            <a:custGeom>
              <a:avLst/>
              <a:gdLst>
                <a:gd name="textAreaLeft" fmla="*/ 0 w 891720"/>
                <a:gd name="textAreaRight" fmla="*/ 892080 w 891720"/>
                <a:gd name="textAreaTop" fmla="*/ 0 h 421920"/>
                <a:gd name="textAreaBottom" fmla="*/ 422280 h 421920"/>
              </a:gdLst>
              <a:ahLst/>
              <a:rect l="textAreaLeft" t="textAreaTop" r="textAreaRight" b="textAreaBottom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749" name="Freeform 40"/>
            <p:cNvSpPr/>
            <p:nvPr/>
          </p:nvSpPr>
          <p:spPr>
            <a:xfrm>
              <a:off x="6473880" y="3228120"/>
              <a:ext cx="426600" cy="421920"/>
            </a:xfrm>
            <a:custGeom>
              <a:avLst/>
              <a:gdLst>
                <a:gd name="textAreaLeft" fmla="*/ 0 w 426600"/>
                <a:gd name="textAreaRight" fmla="*/ 426960 w 426600"/>
                <a:gd name="textAreaTop" fmla="*/ 0 h 421920"/>
                <a:gd name="textAreaBottom" fmla="*/ 422280 h 421920"/>
              </a:gdLst>
              <a:ahLst/>
              <a:rect l="textAreaLeft" t="textAreaTop" r="textAreaRight" b="textAreaBottom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750" name="Line 41"/>
            <p:cNvSpPr/>
            <p:nvPr/>
          </p:nvSpPr>
          <p:spPr>
            <a:xfrm flipH="1">
              <a:off x="6330960" y="3715200"/>
              <a:ext cx="203040" cy="4651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3751" name="Group 42"/>
          <p:cNvGrpSpPr/>
          <p:nvPr/>
        </p:nvGrpSpPr>
        <p:grpSpPr>
          <a:xfrm>
            <a:off x="4148280" y="3378600"/>
            <a:ext cx="3019320" cy="2111040"/>
            <a:chOff x="4148280" y="3378600"/>
            <a:chExt cx="3019320" cy="2111040"/>
          </a:xfrm>
        </p:grpSpPr>
        <p:sp>
          <p:nvSpPr>
            <p:cNvPr id="3752" name="Text Box 43"/>
            <p:cNvSpPr/>
            <p:nvPr/>
          </p:nvSpPr>
          <p:spPr>
            <a:xfrm>
              <a:off x="5373720" y="5156640"/>
              <a:ext cx="10389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Channels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53" name="Line 44"/>
            <p:cNvSpPr/>
            <p:nvPr/>
          </p:nvSpPr>
          <p:spPr>
            <a:xfrm>
              <a:off x="4763880" y="3378600"/>
              <a:ext cx="360" cy="15526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754" name="Line 45"/>
            <p:cNvSpPr/>
            <p:nvPr/>
          </p:nvSpPr>
          <p:spPr>
            <a:xfrm>
              <a:off x="4754520" y="4940640"/>
              <a:ext cx="232416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755" name="Text Box 46"/>
            <p:cNvSpPr/>
            <p:nvPr/>
          </p:nvSpPr>
          <p:spPr>
            <a:xfrm>
              <a:off x="4739760" y="4104360"/>
              <a:ext cx="28008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V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I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E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O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56" name="Line 47"/>
            <p:cNvSpPr/>
            <p:nvPr/>
          </p:nvSpPr>
          <p:spPr>
            <a:xfrm>
              <a:off x="5011560" y="4826520"/>
              <a:ext cx="36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757" name="Text Box 48"/>
            <p:cNvSpPr/>
            <p:nvPr/>
          </p:nvSpPr>
          <p:spPr>
            <a:xfrm>
              <a:off x="5015880" y="4104360"/>
              <a:ext cx="28008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V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I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E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O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58" name="Text Box 49"/>
            <p:cNvSpPr/>
            <p:nvPr/>
          </p:nvSpPr>
          <p:spPr>
            <a:xfrm>
              <a:off x="5311440" y="4104360"/>
              <a:ext cx="28008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V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I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E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O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59" name="Text Box 50"/>
            <p:cNvSpPr/>
            <p:nvPr/>
          </p:nvSpPr>
          <p:spPr>
            <a:xfrm>
              <a:off x="5606640" y="4104360"/>
              <a:ext cx="28008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V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I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E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O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60" name="Text Box 51"/>
            <p:cNvSpPr/>
            <p:nvPr/>
          </p:nvSpPr>
          <p:spPr>
            <a:xfrm>
              <a:off x="5901840" y="4104360"/>
              <a:ext cx="28008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V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I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E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O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61" name="Text Box 52"/>
            <p:cNvSpPr/>
            <p:nvPr/>
          </p:nvSpPr>
          <p:spPr>
            <a:xfrm>
              <a:off x="6197040" y="4104360"/>
              <a:ext cx="28008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V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I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E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O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62" name="Text Box 53"/>
            <p:cNvSpPr/>
            <p:nvPr/>
          </p:nvSpPr>
          <p:spPr>
            <a:xfrm>
              <a:off x="6454800" y="4094640"/>
              <a:ext cx="27252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63" name="Text Box 54"/>
            <p:cNvSpPr/>
            <p:nvPr/>
          </p:nvSpPr>
          <p:spPr>
            <a:xfrm>
              <a:off x="6683400" y="4094640"/>
              <a:ext cx="27252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64" name="Text Box 55"/>
            <p:cNvSpPr/>
            <p:nvPr/>
          </p:nvSpPr>
          <p:spPr>
            <a:xfrm>
              <a:off x="6886080" y="3637440"/>
              <a:ext cx="280080" cy="130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C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O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R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O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L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65" name="Line 56"/>
            <p:cNvSpPr/>
            <p:nvPr/>
          </p:nvSpPr>
          <p:spPr>
            <a:xfrm>
              <a:off x="5303880" y="4826520"/>
              <a:ext cx="36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766" name="Line 57"/>
            <p:cNvSpPr/>
            <p:nvPr/>
          </p:nvSpPr>
          <p:spPr>
            <a:xfrm>
              <a:off x="5589360" y="4826520"/>
              <a:ext cx="36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767" name="Line 58"/>
            <p:cNvSpPr/>
            <p:nvPr/>
          </p:nvSpPr>
          <p:spPr>
            <a:xfrm>
              <a:off x="5881680" y="4826520"/>
              <a:ext cx="36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768" name="Line 59"/>
            <p:cNvSpPr/>
            <p:nvPr/>
          </p:nvSpPr>
          <p:spPr>
            <a:xfrm>
              <a:off x="6180120" y="4826520"/>
              <a:ext cx="36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769" name="Line 60"/>
            <p:cNvSpPr/>
            <p:nvPr/>
          </p:nvSpPr>
          <p:spPr>
            <a:xfrm>
              <a:off x="6459480" y="4839120"/>
              <a:ext cx="36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770" name="Line 61"/>
            <p:cNvSpPr/>
            <p:nvPr/>
          </p:nvSpPr>
          <p:spPr>
            <a:xfrm>
              <a:off x="6707160" y="4832640"/>
              <a:ext cx="36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771" name="Line 62"/>
            <p:cNvSpPr/>
            <p:nvPr/>
          </p:nvSpPr>
          <p:spPr>
            <a:xfrm>
              <a:off x="6935760" y="4820040"/>
              <a:ext cx="36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772" name="Text Box 63"/>
            <p:cNvSpPr/>
            <p:nvPr/>
          </p:nvSpPr>
          <p:spPr>
            <a:xfrm>
              <a:off x="4750920" y="4980600"/>
              <a:ext cx="25128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1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73" name="Text Box 64"/>
            <p:cNvSpPr/>
            <p:nvPr/>
          </p:nvSpPr>
          <p:spPr>
            <a:xfrm>
              <a:off x="5017680" y="4980600"/>
              <a:ext cx="25128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2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74" name="Text Box 65"/>
            <p:cNvSpPr/>
            <p:nvPr/>
          </p:nvSpPr>
          <p:spPr>
            <a:xfrm>
              <a:off x="5322600" y="4980600"/>
              <a:ext cx="25128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3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75" name="Text Box 66"/>
            <p:cNvSpPr/>
            <p:nvPr/>
          </p:nvSpPr>
          <p:spPr>
            <a:xfrm>
              <a:off x="5595480" y="4980600"/>
              <a:ext cx="25128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4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76" name="Text Box 67"/>
            <p:cNvSpPr/>
            <p:nvPr/>
          </p:nvSpPr>
          <p:spPr>
            <a:xfrm>
              <a:off x="5893920" y="4974120"/>
              <a:ext cx="25128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5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77" name="Text Box 68"/>
            <p:cNvSpPr/>
            <p:nvPr/>
          </p:nvSpPr>
          <p:spPr>
            <a:xfrm>
              <a:off x="6192360" y="4974120"/>
              <a:ext cx="25128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6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78" name="Text Box 69"/>
            <p:cNvSpPr/>
            <p:nvPr/>
          </p:nvSpPr>
          <p:spPr>
            <a:xfrm>
              <a:off x="6452640" y="4974120"/>
              <a:ext cx="25128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7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79" name="Text Box 70"/>
            <p:cNvSpPr/>
            <p:nvPr/>
          </p:nvSpPr>
          <p:spPr>
            <a:xfrm>
              <a:off x="6687720" y="4974120"/>
              <a:ext cx="25128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8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80" name="Text Box 71"/>
            <p:cNvSpPr/>
            <p:nvPr/>
          </p:nvSpPr>
          <p:spPr>
            <a:xfrm>
              <a:off x="6916320" y="4974120"/>
              <a:ext cx="25128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9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81" name="Freeform 72"/>
            <p:cNvSpPr/>
            <p:nvPr/>
          </p:nvSpPr>
          <p:spPr>
            <a:xfrm>
              <a:off x="4148280" y="3407400"/>
              <a:ext cx="595080" cy="1537920"/>
            </a:xfrm>
            <a:custGeom>
              <a:avLst/>
              <a:gdLst>
                <a:gd name="textAreaLeft" fmla="*/ 0 w 595080"/>
                <a:gd name="textAreaRight" fmla="*/ 595440 w 595080"/>
                <a:gd name="textAreaTop" fmla="*/ 0 h 1537920"/>
                <a:gd name="textAreaBottom" fmla="*/ 1538280 h 1537920"/>
              </a:gdLst>
              <a:ahLst/>
              <a:rect l="textAreaLeft" t="textAreaTop" r="textAreaRight" b="textAreaBottom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a8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3782" name="Group 73"/>
          <p:cNvGrpSpPr/>
          <p:nvPr/>
        </p:nvGrpSpPr>
        <p:grpSpPr>
          <a:xfrm>
            <a:off x="2479680" y="2273400"/>
            <a:ext cx="1666800" cy="2062080"/>
            <a:chOff x="2479680" y="2273400"/>
            <a:chExt cx="1666800" cy="2062080"/>
          </a:xfrm>
        </p:grpSpPr>
        <p:grpSp>
          <p:nvGrpSpPr>
            <p:cNvPr id="3783" name="Group 74"/>
            <p:cNvGrpSpPr/>
            <p:nvPr/>
          </p:nvGrpSpPr>
          <p:grpSpPr>
            <a:xfrm>
              <a:off x="2479680" y="4021560"/>
              <a:ext cx="1666800" cy="313920"/>
              <a:chOff x="2479680" y="4021560"/>
              <a:chExt cx="1666800" cy="313920"/>
            </a:xfrm>
          </p:grpSpPr>
          <p:sp>
            <p:nvSpPr>
              <p:cNvPr id="3784" name="Rectangle 75"/>
              <p:cNvSpPr/>
              <p:nvPr/>
            </p:nvSpPr>
            <p:spPr>
              <a:xfrm flipV="1">
                <a:off x="3660840" y="4050360"/>
                <a:ext cx="266400" cy="2757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 rot="10800000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3785" name="Freeform 76"/>
              <p:cNvSpPr/>
              <p:nvPr/>
            </p:nvSpPr>
            <p:spPr>
              <a:xfrm flipV="1">
                <a:off x="2479680" y="4021560"/>
                <a:ext cx="1422000" cy="313920"/>
              </a:xfrm>
              <a:custGeom>
                <a:avLst/>
                <a:gdLst>
                  <a:gd name="textAreaLeft" fmla="*/ 0 w 1422000"/>
                  <a:gd name="textAreaRight" fmla="*/ 1422360 w 1422000"/>
                  <a:gd name="textAreaTop" fmla="*/ 360 h 313920"/>
                  <a:gd name="textAreaBottom" fmla="*/ 314640 h 313920"/>
                </a:gdLst>
                <a:ahLst/>
                <a:rect l="textAreaLeft" t="textAreaTop" r="textAreaRight" b="textAreaBottom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00"/>
                  </a:gs>
                  <a:gs pos="50000">
                    <a:srgbClr val="ffffff"/>
                  </a:gs>
                  <a:gs pos="100000">
                    <a:srgbClr val="000000"/>
                  </a:gs>
                </a:gsLst>
                <a:lin ang="1620000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rot="10800000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3786" name="Oval 77"/>
              <p:cNvSpPr/>
              <p:nvPr/>
            </p:nvSpPr>
            <p:spPr>
              <a:xfrm flipV="1">
                <a:off x="3889440" y="4050360"/>
                <a:ext cx="97920" cy="2664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 rot="10800000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3787" name="Line 78"/>
              <p:cNvSpPr/>
              <p:nvPr/>
            </p:nvSpPr>
            <p:spPr>
              <a:xfrm>
                <a:off x="3927240" y="4192920"/>
                <a:ext cx="219240" cy="360"/>
              </a:xfrm>
              <a:prstGeom prst="line">
                <a:avLst/>
              </a:prstGeom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sp>
          <p:nvSpPr>
            <p:cNvPr id="3788" name="Freeform 79"/>
            <p:cNvSpPr/>
            <p:nvPr/>
          </p:nvSpPr>
          <p:spPr>
            <a:xfrm flipV="1">
              <a:off x="2519280" y="2273040"/>
              <a:ext cx="1611000" cy="1757160"/>
            </a:xfrm>
            <a:custGeom>
              <a:avLst/>
              <a:gdLst>
                <a:gd name="textAreaLeft" fmla="*/ 0 w 1611000"/>
                <a:gd name="textAreaRight" fmla="*/ 1611360 w 1611000"/>
                <a:gd name="textAreaTop" fmla="*/ -360 h 1757160"/>
                <a:gd name="textAreaBottom" fmla="*/ 1757160 h 1757160"/>
              </a:gdLst>
              <a:ahLst/>
              <a:rect l="textAreaLeft" t="textAreaTop" r="textAreaRight" b="textAreaBottom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0000a8"/>
                </a:gs>
              </a:gsLst>
              <a:lin ang="162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rot="1080000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3789" name="Text Box 324"/>
          <p:cNvSpPr/>
          <p:nvPr/>
        </p:nvSpPr>
        <p:spPr>
          <a:xfrm>
            <a:off x="1551960" y="5790600"/>
            <a:ext cx="996444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frequency division multiplexing (FDM):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different channels transmitted in different frequency bands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90" name="Group 326"/>
          <p:cNvGrpSpPr/>
          <p:nvPr/>
        </p:nvGrpSpPr>
        <p:grpSpPr>
          <a:xfrm>
            <a:off x="2000880" y="1964160"/>
            <a:ext cx="609120" cy="609120"/>
            <a:chOff x="2000880" y="1964160"/>
            <a:chExt cx="609120" cy="609120"/>
          </a:xfrm>
        </p:grpSpPr>
        <p:pic>
          <p:nvPicPr>
            <p:cNvPr id="3791" name="Picture 327" descr="desktop_computer_stylized_medium"/>
            <p:cNvPicPr/>
            <p:nvPr/>
          </p:nvPicPr>
          <p:blipFill>
            <a:blip r:embed="rId12"/>
            <a:stretch/>
          </p:blipFill>
          <p:spPr>
            <a:xfrm flipH="1">
              <a:off x="2000880" y="1964160"/>
              <a:ext cx="609120" cy="609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92" name="Freeform 328"/>
            <p:cNvSpPr/>
            <p:nvPr/>
          </p:nvSpPr>
          <p:spPr>
            <a:xfrm flipH="1">
              <a:off x="2260080" y="2022840"/>
              <a:ext cx="295920" cy="278640"/>
            </a:xfrm>
            <a:custGeom>
              <a:avLst/>
              <a:gdLst>
                <a:gd name="textAreaLeft" fmla="*/ 360 w 295920"/>
                <a:gd name="textAreaRight" fmla="*/ 296640 w 295920"/>
                <a:gd name="textAreaTop" fmla="*/ 0 h 278640"/>
                <a:gd name="textAreaBottom" fmla="*/ 279000 h 27864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3793" name="PlaceHolder 2"/>
          <p:cNvSpPr>
            <a:spLocks noGrp="1"/>
          </p:cNvSpPr>
          <p:nvPr>
            <p:ph type="sldNum" idx="20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69388378-A7FE-40AD-98B5-DB0906C6589D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14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3" dur="indefinite" restart="never" nodeType="tmRoot">
          <p:childTnLst>
            <p:seq>
              <p:cTn id="274" dur="indefinite" nodeType="mainSeq">
                <p:childTnLst>
                  <p:par>
                    <p:cTn id="275" fill="hold">
                      <p:stCondLst>
                        <p:cond delay="0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79" dur="500"/>
                                        <p:tgtEl>
                                          <p:spTgt spid="3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84" dur="500"/>
                                        <p:tgtEl>
                                          <p:spTgt spid="3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500"/>
                            </p:stCondLst>
                            <p:childTnLst>
                              <p:par>
                                <p:cTn id="286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88" dur="500"/>
                                        <p:tgtEl>
                                          <p:spTgt spid="3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000"/>
                            </p:stCondLst>
                            <p:childTnLst>
                              <p:par>
                                <p:cTn id="290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92" dur="500"/>
                                        <p:tgtEl>
                                          <p:spTgt spid="3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4" name="PlaceHolder 1"/>
          <p:cNvSpPr>
            <a:spLocks noGrp="1"/>
          </p:cNvSpPr>
          <p:nvPr>
            <p:ph type="title"/>
          </p:nvPr>
        </p:nvSpPr>
        <p:spPr>
          <a:xfrm>
            <a:off x="848880" y="273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Access networks: cable-based access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95" name="Rectangle 60"/>
          <p:cNvSpPr/>
          <p:nvPr/>
        </p:nvSpPr>
        <p:spPr>
          <a:xfrm>
            <a:off x="2097000" y="1686600"/>
            <a:ext cx="1793520" cy="92520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3796" name="Line 7"/>
          <p:cNvSpPr/>
          <p:nvPr/>
        </p:nvSpPr>
        <p:spPr>
          <a:xfrm flipV="1">
            <a:off x="2398680" y="2237040"/>
            <a:ext cx="365040" cy="1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3200" bIns="-432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97" name="Text Box 39"/>
          <p:cNvSpPr/>
          <p:nvPr/>
        </p:nvSpPr>
        <p:spPr>
          <a:xfrm>
            <a:off x="2560680" y="2388240"/>
            <a:ext cx="77400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cable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modem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8" name="Text Box 41"/>
          <p:cNvSpPr/>
          <p:nvPr/>
        </p:nvSpPr>
        <p:spPr>
          <a:xfrm>
            <a:off x="3227040" y="2389680"/>
            <a:ext cx="70704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splitter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99" name="Group 64"/>
          <p:cNvGrpSpPr/>
          <p:nvPr/>
        </p:nvGrpSpPr>
        <p:grpSpPr>
          <a:xfrm>
            <a:off x="2745000" y="2113920"/>
            <a:ext cx="614160" cy="219960"/>
            <a:chOff x="2745000" y="2113920"/>
            <a:chExt cx="614160" cy="219960"/>
          </a:xfrm>
        </p:grpSpPr>
        <p:sp>
          <p:nvSpPr>
            <p:cNvPr id="3800" name="Rectangle 65"/>
            <p:cNvSpPr/>
            <p:nvPr/>
          </p:nvSpPr>
          <p:spPr>
            <a:xfrm>
              <a:off x="2745000" y="2188440"/>
              <a:ext cx="614160" cy="1454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801" name="Rectangle 66"/>
            <p:cNvSpPr/>
            <p:nvPr/>
          </p:nvSpPr>
          <p:spPr>
            <a:xfrm>
              <a:off x="2795400" y="2232720"/>
              <a:ext cx="37800" cy="36000"/>
            </a:xfrm>
            <a:prstGeom prst="rect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8640" bIns="-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802" name="Rectangle 67"/>
            <p:cNvSpPr/>
            <p:nvPr/>
          </p:nvSpPr>
          <p:spPr>
            <a:xfrm>
              <a:off x="2846160" y="2232720"/>
              <a:ext cx="39240" cy="36000"/>
            </a:xfrm>
            <a:prstGeom prst="rect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8640" bIns="-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803" name="Rectangle 68"/>
            <p:cNvSpPr/>
            <p:nvPr/>
          </p:nvSpPr>
          <p:spPr>
            <a:xfrm>
              <a:off x="2899080" y="2230560"/>
              <a:ext cx="39240" cy="36000"/>
            </a:xfrm>
            <a:prstGeom prst="rect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8640" bIns="-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804" name="Rectangle 69"/>
            <p:cNvSpPr/>
            <p:nvPr/>
          </p:nvSpPr>
          <p:spPr>
            <a:xfrm>
              <a:off x="2951280" y="2230560"/>
              <a:ext cx="39240" cy="36000"/>
            </a:xfrm>
            <a:prstGeom prst="rect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8640" bIns="-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805" name="AutoShape 70"/>
            <p:cNvSpPr/>
            <p:nvPr/>
          </p:nvSpPr>
          <p:spPr>
            <a:xfrm flipH="1" rot="10800000">
              <a:off x="2745360" y="2113920"/>
              <a:ext cx="604800" cy="71280"/>
            </a:xfrm>
            <a:custGeom>
              <a:avLst/>
              <a:gdLst>
                <a:gd name="textAreaLeft" fmla="*/ 126000 w 604800"/>
                <a:gd name="textAreaRight" fmla="*/ 478800 w 604800"/>
                <a:gd name="textAreaTop" fmla="*/ 14760 h 71280"/>
                <a:gd name="textAreaBottom" fmla="*/ 56520 h 7128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240" bIns="-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3806" name="AutoShape 72"/>
          <p:cNvSpPr/>
          <p:nvPr/>
        </p:nvSpPr>
        <p:spPr>
          <a:xfrm>
            <a:off x="1859040" y="1275480"/>
            <a:ext cx="2268000" cy="46800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3807" name="Rectangle 73"/>
          <p:cNvSpPr/>
          <p:nvPr/>
        </p:nvSpPr>
        <p:spPr>
          <a:xfrm>
            <a:off x="3475080" y="2175480"/>
            <a:ext cx="166320" cy="144000"/>
          </a:xfrm>
          <a:prstGeom prst="rect">
            <a:avLst/>
          </a:prstGeom>
          <a:solidFill>
            <a:srgbClr val="0000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3808" name="Freeform 74"/>
          <p:cNvSpPr/>
          <p:nvPr/>
        </p:nvSpPr>
        <p:spPr>
          <a:xfrm>
            <a:off x="3084480" y="1730880"/>
            <a:ext cx="479160" cy="434520"/>
          </a:xfrm>
          <a:custGeom>
            <a:avLst/>
            <a:gdLst>
              <a:gd name="textAreaLeft" fmla="*/ 0 w 479160"/>
              <a:gd name="textAreaRight" fmla="*/ 479520 w 479160"/>
              <a:gd name="textAreaTop" fmla="*/ 0 h 434520"/>
              <a:gd name="textAreaBottom" fmla="*/ 434880 h 434520"/>
            </a:gdLst>
            <a:ahLst/>
            <a:rect l="textAreaLeft" t="textAreaTop" r="textAreaRight" b="textAreaBottom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09" name="Line 95"/>
          <p:cNvSpPr/>
          <p:nvPr/>
        </p:nvSpPr>
        <p:spPr>
          <a:xfrm flipH="1">
            <a:off x="3382920" y="2237040"/>
            <a:ext cx="23976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810" name="Picture 96" descr="tv"/>
          <p:cNvPicPr/>
          <p:nvPr/>
        </p:nvPicPr>
        <p:blipFill>
          <a:blip r:embed="rId1"/>
          <a:stretch/>
        </p:blipFill>
        <p:spPr>
          <a:xfrm>
            <a:off x="2640240" y="1391400"/>
            <a:ext cx="755280" cy="674280"/>
          </a:xfrm>
          <a:prstGeom prst="rect">
            <a:avLst/>
          </a:prstGeom>
          <a:ln w="0">
            <a:noFill/>
          </a:ln>
        </p:spPr>
      </p:pic>
      <p:grpSp>
        <p:nvGrpSpPr>
          <p:cNvPr id="3811" name="Group 117"/>
          <p:cNvGrpSpPr/>
          <p:nvPr/>
        </p:nvGrpSpPr>
        <p:grpSpPr>
          <a:xfrm>
            <a:off x="4116600" y="1505520"/>
            <a:ext cx="850680" cy="526680"/>
            <a:chOff x="4116600" y="1505520"/>
            <a:chExt cx="850680" cy="526680"/>
          </a:xfrm>
        </p:grpSpPr>
        <p:sp>
          <p:nvSpPr>
            <p:cNvPr id="3812" name="AutoShape 111"/>
            <p:cNvSpPr/>
            <p:nvPr/>
          </p:nvSpPr>
          <p:spPr>
            <a:xfrm>
              <a:off x="4116600" y="1505520"/>
              <a:ext cx="850680" cy="18360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3813" name="Group 116"/>
            <p:cNvGrpSpPr/>
            <p:nvPr/>
          </p:nvGrpSpPr>
          <p:grpSpPr>
            <a:xfrm>
              <a:off x="4154040" y="1551240"/>
              <a:ext cx="724320" cy="480960"/>
              <a:chOff x="4154040" y="1551240"/>
              <a:chExt cx="724320" cy="480960"/>
            </a:xfrm>
          </p:grpSpPr>
          <p:sp>
            <p:nvSpPr>
              <p:cNvPr id="3814" name="Rectangle 99"/>
              <p:cNvSpPr/>
              <p:nvPr/>
            </p:nvSpPr>
            <p:spPr>
              <a:xfrm>
                <a:off x="4206960" y="1667520"/>
                <a:ext cx="671400" cy="364680"/>
              </a:xfrm>
              <a:prstGeom prst="rect">
                <a:avLst/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3815" name="Line 7"/>
              <p:cNvSpPr/>
              <p:nvPr/>
            </p:nvSpPr>
            <p:spPr>
              <a:xfrm flipV="1">
                <a:off x="4318560" y="1884600"/>
                <a:ext cx="137160" cy="72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280" bIns="-4428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3816" name="Group 103"/>
              <p:cNvGrpSpPr/>
              <p:nvPr/>
            </p:nvGrpSpPr>
            <p:grpSpPr>
              <a:xfrm>
                <a:off x="4448160" y="1836360"/>
                <a:ext cx="229680" cy="86040"/>
                <a:chOff x="4448160" y="1836360"/>
                <a:chExt cx="229680" cy="86040"/>
              </a:xfrm>
            </p:grpSpPr>
            <p:sp>
              <p:nvSpPr>
                <p:cNvPr id="3817" name="Rectangle 104"/>
                <p:cNvSpPr/>
                <p:nvPr/>
              </p:nvSpPr>
              <p:spPr>
                <a:xfrm>
                  <a:off x="4448160" y="1864080"/>
                  <a:ext cx="229680" cy="583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13680" bIns="136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18" name="Rectangle 105"/>
                <p:cNvSpPr/>
                <p:nvPr/>
              </p:nvSpPr>
              <p:spPr>
                <a:xfrm>
                  <a:off x="4467240" y="1883160"/>
                  <a:ext cx="1404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19" name="Rectangle 106"/>
                <p:cNvSpPr/>
                <p:nvPr/>
              </p:nvSpPr>
              <p:spPr>
                <a:xfrm>
                  <a:off x="4486320" y="1883160"/>
                  <a:ext cx="14040" cy="14040"/>
                </a:xfrm>
                <a:prstGeom prst="rect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20" name="Rectangle 107"/>
                <p:cNvSpPr/>
                <p:nvPr/>
              </p:nvSpPr>
              <p:spPr>
                <a:xfrm>
                  <a:off x="4505400" y="1881720"/>
                  <a:ext cx="1548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21" name="Rectangle 108"/>
                <p:cNvSpPr/>
                <p:nvPr/>
              </p:nvSpPr>
              <p:spPr>
                <a:xfrm>
                  <a:off x="4526280" y="1881720"/>
                  <a:ext cx="1404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22" name="AutoShape 109"/>
                <p:cNvSpPr/>
                <p:nvPr/>
              </p:nvSpPr>
              <p:spPr>
                <a:xfrm flipH="1" rot="10800000">
                  <a:off x="4448880" y="1836360"/>
                  <a:ext cx="226800" cy="27720"/>
                </a:xfrm>
                <a:custGeom>
                  <a:avLst/>
                  <a:gdLst>
                    <a:gd name="textAreaLeft" fmla="*/ 47160 w 226800"/>
                    <a:gd name="textAreaRight" fmla="*/ 179640 w 226800"/>
                    <a:gd name="textAreaTop" fmla="*/ 5760 h 27720"/>
                    <a:gd name="textAreaBottom" fmla="*/ 21960 h 27720"/>
                  </a:gdLst>
                  <a:ahLst/>
                  <a:rect l="textAreaLeft" t="textAreaTop" r="textAreaRight" b="textAreaBottom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8800" bIns="-288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3823" name="Picture 110" descr="desktop_computer_stylized_small"/>
              <p:cNvPicPr/>
              <p:nvPr/>
            </p:nvPicPr>
            <p:blipFill>
              <a:blip r:embed="rId2"/>
              <a:stretch/>
            </p:blipFill>
            <p:spPr>
              <a:xfrm>
                <a:off x="4154040" y="1746360"/>
                <a:ext cx="265680" cy="257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824" name="Rectangle 112"/>
              <p:cNvSpPr/>
              <p:nvPr/>
            </p:nvSpPr>
            <p:spPr>
              <a:xfrm>
                <a:off x="4722480" y="1861200"/>
                <a:ext cx="61560" cy="5652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11880" bIns="11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3825" name="Freeform 113"/>
              <p:cNvSpPr/>
              <p:nvPr/>
            </p:nvSpPr>
            <p:spPr>
              <a:xfrm>
                <a:off x="4575960" y="1685160"/>
                <a:ext cx="179640" cy="171000"/>
              </a:xfrm>
              <a:custGeom>
                <a:avLst/>
                <a:gdLst>
                  <a:gd name="textAreaLeft" fmla="*/ 0 w 179640"/>
                  <a:gd name="textAreaRight" fmla="*/ 180000 w 179640"/>
                  <a:gd name="textAreaTop" fmla="*/ 0 h 171000"/>
                  <a:gd name="textAreaBottom" fmla="*/ 171360 h 171000"/>
                </a:gdLst>
                <a:ahLst/>
                <a:rect l="textAreaLeft" t="textAreaTop" r="textAreaRight" b="textAreaBottom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826" name="Line 114"/>
              <p:cNvSpPr/>
              <p:nvPr/>
            </p:nvSpPr>
            <p:spPr>
              <a:xfrm flipH="1">
                <a:off x="4687920" y="1884600"/>
                <a:ext cx="903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3827" name="Picture 115" descr="tv"/>
              <p:cNvPicPr/>
              <p:nvPr/>
            </p:nvPicPr>
            <p:blipFill>
              <a:blip r:embed="rId3"/>
              <a:stretch/>
            </p:blipFill>
            <p:spPr>
              <a:xfrm>
                <a:off x="4409280" y="1551240"/>
                <a:ext cx="282960" cy="26568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3828" name="Group 118"/>
          <p:cNvGrpSpPr/>
          <p:nvPr/>
        </p:nvGrpSpPr>
        <p:grpSpPr>
          <a:xfrm>
            <a:off x="5018040" y="1499040"/>
            <a:ext cx="850680" cy="527040"/>
            <a:chOff x="5018040" y="1499040"/>
            <a:chExt cx="850680" cy="527040"/>
          </a:xfrm>
        </p:grpSpPr>
        <p:sp>
          <p:nvSpPr>
            <p:cNvPr id="3829" name="AutoShape 119"/>
            <p:cNvSpPr/>
            <p:nvPr/>
          </p:nvSpPr>
          <p:spPr>
            <a:xfrm>
              <a:off x="5018040" y="1499040"/>
              <a:ext cx="850680" cy="18360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3830" name="Group 120"/>
            <p:cNvGrpSpPr/>
            <p:nvPr/>
          </p:nvGrpSpPr>
          <p:grpSpPr>
            <a:xfrm>
              <a:off x="5055480" y="1544760"/>
              <a:ext cx="724680" cy="481320"/>
              <a:chOff x="5055480" y="1544760"/>
              <a:chExt cx="724680" cy="481320"/>
            </a:xfrm>
          </p:grpSpPr>
          <p:sp>
            <p:nvSpPr>
              <p:cNvPr id="3831" name="Rectangle 121"/>
              <p:cNvSpPr/>
              <p:nvPr/>
            </p:nvSpPr>
            <p:spPr>
              <a:xfrm>
                <a:off x="5108760" y="1661400"/>
                <a:ext cx="671400" cy="364680"/>
              </a:xfrm>
              <a:prstGeom prst="rect">
                <a:avLst/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3832" name="Line 7"/>
              <p:cNvSpPr/>
              <p:nvPr/>
            </p:nvSpPr>
            <p:spPr>
              <a:xfrm flipV="1">
                <a:off x="5220360" y="1878480"/>
                <a:ext cx="1371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3833" name="Group 123"/>
              <p:cNvGrpSpPr/>
              <p:nvPr/>
            </p:nvGrpSpPr>
            <p:grpSpPr>
              <a:xfrm>
                <a:off x="5349960" y="1830240"/>
                <a:ext cx="229680" cy="86040"/>
                <a:chOff x="5349960" y="1830240"/>
                <a:chExt cx="229680" cy="86040"/>
              </a:xfrm>
            </p:grpSpPr>
            <p:sp>
              <p:nvSpPr>
                <p:cNvPr id="3834" name="Rectangle 124"/>
                <p:cNvSpPr/>
                <p:nvPr/>
              </p:nvSpPr>
              <p:spPr>
                <a:xfrm>
                  <a:off x="5349960" y="1857960"/>
                  <a:ext cx="229680" cy="583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13680" bIns="136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35" name="Rectangle 125"/>
                <p:cNvSpPr/>
                <p:nvPr/>
              </p:nvSpPr>
              <p:spPr>
                <a:xfrm>
                  <a:off x="5369040" y="1877040"/>
                  <a:ext cx="1404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36" name="Rectangle 126"/>
                <p:cNvSpPr/>
                <p:nvPr/>
              </p:nvSpPr>
              <p:spPr>
                <a:xfrm>
                  <a:off x="5387760" y="1877040"/>
                  <a:ext cx="14040" cy="14040"/>
                </a:xfrm>
                <a:prstGeom prst="rect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37" name="Rectangle 127"/>
                <p:cNvSpPr/>
                <p:nvPr/>
              </p:nvSpPr>
              <p:spPr>
                <a:xfrm>
                  <a:off x="5406840" y="1875240"/>
                  <a:ext cx="1548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38" name="Rectangle 128"/>
                <p:cNvSpPr/>
                <p:nvPr/>
              </p:nvSpPr>
              <p:spPr>
                <a:xfrm>
                  <a:off x="5427720" y="1875240"/>
                  <a:ext cx="1404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39" name="AutoShape 129"/>
                <p:cNvSpPr/>
                <p:nvPr/>
              </p:nvSpPr>
              <p:spPr>
                <a:xfrm flipH="1" rot="10800000">
                  <a:off x="5350680" y="1830240"/>
                  <a:ext cx="226800" cy="27720"/>
                </a:xfrm>
                <a:custGeom>
                  <a:avLst/>
                  <a:gdLst>
                    <a:gd name="textAreaLeft" fmla="*/ 47160 w 226800"/>
                    <a:gd name="textAreaRight" fmla="*/ 179640 w 226800"/>
                    <a:gd name="textAreaTop" fmla="*/ 5760 h 27720"/>
                    <a:gd name="textAreaBottom" fmla="*/ 21960 h 27720"/>
                  </a:gdLst>
                  <a:ahLst/>
                  <a:rect l="textAreaLeft" t="textAreaTop" r="textAreaRight" b="textAreaBottom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8800" bIns="-288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3840" name="Picture 130" descr="desktop_computer_stylized_small"/>
              <p:cNvPicPr/>
              <p:nvPr/>
            </p:nvPicPr>
            <p:blipFill>
              <a:blip r:embed="rId4"/>
              <a:stretch/>
            </p:blipFill>
            <p:spPr>
              <a:xfrm>
                <a:off x="5055480" y="1740240"/>
                <a:ext cx="265680" cy="257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841" name="Rectangle 131"/>
              <p:cNvSpPr/>
              <p:nvPr/>
            </p:nvSpPr>
            <p:spPr>
              <a:xfrm>
                <a:off x="5624280" y="1854720"/>
                <a:ext cx="61560" cy="5652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11880" bIns="11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3842" name="Freeform 132"/>
              <p:cNvSpPr/>
              <p:nvPr/>
            </p:nvSpPr>
            <p:spPr>
              <a:xfrm>
                <a:off x="5477760" y="1678680"/>
                <a:ext cx="179640" cy="171000"/>
              </a:xfrm>
              <a:custGeom>
                <a:avLst/>
                <a:gdLst>
                  <a:gd name="textAreaLeft" fmla="*/ 0 w 179640"/>
                  <a:gd name="textAreaRight" fmla="*/ 180000 w 179640"/>
                  <a:gd name="textAreaTop" fmla="*/ 0 h 171000"/>
                  <a:gd name="textAreaBottom" fmla="*/ 171360 h 171000"/>
                </a:gdLst>
                <a:ahLst/>
                <a:rect l="textAreaLeft" t="textAreaTop" r="textAreaRight" b="textAreaBottom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843" name="Line 133"/>
              <p:cNvSpPr/>
              <p:nvPr/>
            </p:nvSpPr>
            <p:spPr>
              <a:xfrm flipH="1">
                <a:off x="5589720" y="1878480"/>
                <a:ext cx="903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3844" name="Picture 134" descr="tv"/>
              <p:cNvPicPr/>
              <p:nvPr/>
            </p:nvPicPr>
            <p:blipFill>
              <a:blip r:embed="rId5"/>
              <a:stretch/>
            </p:blipFill>
            <p:spPr>
              <a:xfrm>
                <a:off x="5311080" y="1544760"/>
                <a:ext cx="282960" cy="26568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3845" name="Group 135"/>
          <p:cNvGrpSpPr/>
          <p:nvPr/>
        </p:nvGrpSpPr>
        <p:grpSpPr>
          <a:xfrm>
            <a:off x="4203720" y="2345400"/>
            <a:ext cx="850680" cy="526680"/>
            <a:chOff x="4203720" y="2345400"/>
            <a:chExt cx="850680" cy="526680"/>
          </a:xfrm>
        </p:grpSpPr>
        <p:sp>
          <p:nvSpPr>
            <p:cNvPr id="3846" name="AutoShape 136"/>
            <p:cNvSpPr/>
            <p:nvPr/>
          </p:nvSpPr>
          <p:spPr>
            <a:xfrm>
              <a:off x="4203720" y="2345400"/>
              <a:ext cx="850680" cy="18360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3847" name="Group 137"/>
            <p:cNvGrpSpPr/>
            <p:nvPr/>
          </p:nvGrpSpPr>
          <p:grpSpPr>
            <a:xfrm>
              <a:off x="4241160" y="2391120"/>
              <a:ext cx="724680" cy="480960"/>
              <a:chOff x="4241160" y="2391120"/>
              <a:chExt cx="724680" cy="480960"/>
            </a:xfrm>
          </p:grpSpPr>
          <p:sp>
            <p:nvSpPr>
              <p:cNvPr id="3848" name="Rectangle 138"/>
              <p:cNvSpPr/>
              <p:nvPr/>
            </p:nvSpPr>
            <p:spPr>
              <a:xfrm>
                <a:off x="4294440" y="2507400"/>
                <a:ext cx="671400" cy="364680"/>
              </a:xfrm>
              <a:prstGeom prst="rect">
                <a:avLst/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3849" name="Line 7"/>
              <p:cNvSpPr/>
              <p:nvPr/>
            </p:nvSpPr>
            <p:spPr>
              <a:xfrm flipV="1">
                <a:off x="4406040" y="2724480"/>
                <a:ext cx="136800" cy="72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280" bIns="-4428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3850" name="Group 140"/>
              <p:cNvGrpSpPr/>
              <p:nvPr/>
            </p:nvGrpSpPr>
            <p:grpSpPr>
              <a:xfrm>
                <a:off x="4535640" y="2676240"/>
                <a:ext cx="229680" cy="86040"/>
                <a:chOff x="4535640" y="2676240"/>
                <a:chExt cx="229680" cy="86040"/>
              </a:xfrm>
            </p:grpSpPr>
            <p:sp>
              <p:nvSpPr>
                <p:cNvPr id="3851" name="Rectangle 141"/>
                <p:cNvSpPr/>
                <p:nvPr/>
              </p:nvSpPr>
              <p:spPr>
                <a:xfrm>
                  <a:off x="4535640" y="2703960"/>
                  <a:ext cx="229680" cy="583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13680" bIns="136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52" name="Rectangle 142"/>
                <p:cNvSpPr/>
                <p:nvPr/>
              </p:nvSpPr>
              <p:spPr>
                <a:xfrm>
                  <a:off x="4554360" y="2723040"/>
                  <a:ext cx="1404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53" name="Rectangle 143"/>
                <p:cNvSpPr/>
                <p:nvPr/>
              </p:nvSpPr>
              <p:spPr>
                <a:xfrm>
                  <a:off x="4573440" y="2723040"/>
                  <a:ext cx="14040" cy="14040"/>
                </a:xfrm>
                <a:prstGeom prst="rect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54" name="Rectangle 144"/>
                <p:cNvSpPr/>
                <p:nvPr/>
              </p:nvSpPr>
              <p:spPr>
                <a:xfrm>
                  <a:off x="4592520" y="2721600"/>
                  <a:ext cx="1548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55" name="Rectangle 145"/>
                <p:cNvSpPr/>
                <p:nvPr/>
              </p:nvSpPr>
              <p:spPr>
                <a:xfrm>
                  <a:off x="4613400" y="2721600"/>
                  <a:ext cx="1404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56" name="AutoShape 146"/>
                <p:cNvSpPr/>
                <p:nvPr/>
              </p:nvSpPr>
              <p:spPr>
                <a:xfrm flipH="1" rot="10800000">
                  <a:off x="4536360" y="2676240"/>
                  <a:ext cx="226800" cy="27720"/>
                </a:xfrm>
                <a:custGeom>
                  <a:avLst/>
                  <a:gdLst>
                    <a:gd name="textAreaLeft" fmla="*/ 47160 w 226800"/>
                    <a:gd name="textAreaRight" fmla="*/ 179640 w 226800"/>
                    <a:gd name="textAreaTop" fmla="*/ 5760 h 27720"/>
                    <a:gd name="textAreaBottom" fmla="*/ 21960 h 27720"/>
                  </a:gdLst>
                  <a:ahLst/>
                  <a:rect l="textAreaLeft" t="textAreaTop" r="textAreaRight" b="textAreaBottom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8800" bIns="-288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3857" name="Picture 147" descr="desktop_computer_stylized_small"/>
              <p:cNvPicPr/>
              <p:nvPr/>
            </p:nvPicPr>
            <p:blipFill>
              <a:blip r:embed="rId6"/>
              <a:stretch/>
            </p:blipFill>
            <p:spPr>
              <a:xfrm>
                <a:off x="4241160" y="2586240"/>
                <a:ext cx="265680" cy="257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858" name="Rectangle 148"/>
              <p:cNvSpPr/>
              <p:nvPr/>
            </p:nvSpPr>
            <p:spPr>
              <a:xfrm>
                <a:off x="4809960" y="2700720"/>
                <a:ext cx="61560" cy="5652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11880" bIns="11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3859" name="Freeform 149"/>
              <p:cNvSpPr/>
              <p:nvPr/>
            </p:nvSpPr>
            <p:spPr>
              <a:xfrm>
                <a:off x="4663440" y="2525040"/>
                <a:ext cx="179640" cy="171000"/>
              </a:xfrm>
              <a:custGeom>
                <a:avLst/>
                <a:gdLst>
                  <a:gd name="textAreaLeft" fmla="*/ 0 w 179640"/>
                  <a:gd name="textAreaRight" fmla="*/ 180000 w 179640"/>
                  <a:gd name="textAreaTop" fmla="*/ 0 h 171000"/>
                  <a:gd name="textAreaBottom" fmla="*/ 171360 h 171000"/>
                </a:gdLst>
                <a:ahLst/>
                <a:rect l="textAreaLeft" t="textAreaTop" r="textAreaRight" b="textAreaBottom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860" name="Line 150"/>
              <p:cNvSpPr/>
              <p:nvPr/>
            </p:nvSpPr>
            <p:spPr>
              <a:xfrm flipH="1">
                <a:off x="4775040" y="2724480"/>
                <a:ext cx="9072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3861" name="Picture 151" descr="tv"/>
              <p:cNvPicPr/>
              <p:nvPr/>
            </p:nvPicPr>
            <p:blipFill>
              <a:blip r:embed="rId7"/>
              <a:stretch/>
            </p:blipFill>
            <p:spPr>
              <a:xfrm>
                <a:off x="4496760" y="2391120"/>
                <a:ext cx="282960" cy="26568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3862" name="Group 152"/>
          <p:cNvGrpSpPr/>
          <p:nvPr/>
        </p:nvGrpSpPr>
        <p:grpSpPr>
          <a:xfrm>
            <a:off x="5070600" y="2354760"/>
            <a:ext cx="850680" cy="527040"/>
            <a:chOff x="5070600" y="2354760"/>
            <a:chExt cx="850680" cy="527040"/>
          </a:xfrm>
        </p:grpSpPr>
        <p:sp>
          <p:nvSpPr>
            <p:cNvPr id="3863" name="AutoShape 153"/>
            <p:cNvSpPr/>
            <p:nvPr/>
          </p:nvSpPr>
          <p:spPr>
            <a:xfrm>
              <a:off x="5070600" y="2354760"/>
              <a:ext cx="850680" cy="18360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3864" name="Group 154"/>
            <p:cNvGrpSpPr/>
            <p:nvPr/>
          </p:nvGrpSpPr>
          <p:grpSpPr>
            <a:xfrm>
              <a:off x="5108040" y="2400480"/>
              <a:ext cx="724320" cy="481320"/>
              <a:chOff x="5108040" y="2400480"/>
              <a:chExt cx="724320" cy="481320"/>
            </a:xfrm>
          </p:grpSpPr>
          <p:sp>
            <p:nvSpPr>
              <p:cNvPr id="3865" name="Rectangle 155"/>
              <p:cNvSpPr/>
              <p:nvPr/>
            </p:nvSpPr>
            <p:spPr>
              <a:xfrm>
                <a:off x="5160960" y="2517120"/>
                <a:ext cx="671400" cy="364680"/>
              </a:xfrm>
              <a:prstGeom prst="rect">
                <a:avLst/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3866" name="Line 7"/>
              <p:cNvSpPr/>
              <p:nvPr/>
            </p:nvSpPr>
            <p:spPr>
              <a:xfrm flipV="1">
                <a:off x="5272920" y="2733840"/>
                <a:ext cx="136800" cy="72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280" bIns="-4428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3867" name="Group 157"/>
              <p:cNvGrpSpPr/>
              <p:nvPr/>
            </p:nvGrpSpPr>
            <p:grpSpPr>
              <a:xfrm>
                <a:off x="5402160" y="2685960"/>
                <a:ext cx="229680" cy="86040"/>
                <a:chOff x="5402160" y="2685960"/>
                <a:chExt cx="229680" cy="86040"/>
              </a:xfrm>
            </p:grpSpPr>
            <p:sp>
              <p:nvSpPr>
                <p:cNvPr id="3868" name="Rectangle 158"/>
                <p:cNvSpPr/>
                <p:nvPr/>
              </p:nvSpPr>
              <p:spPr>
                <a:xfrm>
                  <a:off x="5402160" y="2713680"/>
                  <a:ext cx="229680" cy="583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13680" bIns="136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69" name="Rectangle 159"/>
                <p:cNvSpPr/>
                <p:nvPr/>
              </p:nvSpPr>
              <p:spPr>
                <a:xfrm>
                  <a:off x="5421240" y="2732400"/>
                  <a:ext cx="1404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70" name="Rectangle 160"/>
                <p:cNvSpPr/>
                <p:nvPr/>
              </p:nvSpPr>
              <p:spPr>
                <a:xfrm>
                  <a:off x="5440320" y="2732400"/>
                  <a:ext cx="14040" cy="14040"/>
                </a:xfrm>
                <a:prstGeom prst="rect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71" name="Rectangle 161"/>
                <p:cNvSpPr/>
                <p:nvPr/>
              </p:nvSpPr>
              <p:spPr>
                <a:xfrm>
                  <a:off x="5459400" y="2730960"/>
                  <a:ext cx="1548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72" name="Rectangle 162"/>
                <p:cNvSpPr/>
                <p:nvPr/>
              </p:nvSpPr>
              <p:spPr>
                <a:xfrm>
                  <a:off x="5480280" y="2730960"/>
                  <a:ext cx="1404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73" name="AutoShape 163"/>
                <p:cNvSpPr/>
                <p:nvPr/>
              </p:nvSpPr>
              <p:spPr>
                <a:xfrm flipH="1" rot="10800000">
                  <a:off x="5402880" y="2685960"/>
                  <a:ext cx="226800" cy="27720"/>
                </a:xfrm>
                <a:custGeom>
                  <a:avLst/>
                  <a:gdLst>
                    <a:gd name="textAreaLeft" fmla="*/ 47160 w 226800"/>
                    <a:gd name="textAreaRight" fmla="*/ 179640 w 226800"/>
                    <a:gd name="textAreaTop" fmla="*/ 5760 h 27720"/>
                    <a:gd name="textAreaBottom" fmla="*/ 21960 h 27720"/>
                  </a:gdLst>
                  <a:ahLst/>
                  <a:rect l="textAreaLeft" t="textAreaTop" r="textAreaRight" b="textAreaBottom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8800" bIns="-288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3874" name="Picture 164" descr="desktop_computer_stylized_small"/>
              <p:cNvPicPr/>
              <p:nvPr/>
            </p:nvPicPr>
            <p:blipFill>
              <a:blip r:embed="rId8"/>
              <a:stretch/>
            </p:blipFill>
            <p:spPr>
              <a:xfrm>
                <a:off x="5108040" y="2595960"/>
                <a:ext cx="265680" cy="257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875" name="Rectangle 165"/>
              <p:cNvSpPr/>
              <p:nvPr/>
            </p:nvSpPr>
            <p:spPr>
              <a:xfrm>
                <a:off x="5676840" y="2710440"/>
                <a:ext cx="61560" cy="5652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11880" bIns="11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3876" name="Freeform 166"/>
              <p:cNvSpPr/>
              <p:nvPr/>
            </p:nvSpPr>
            <p:spPr>
              <a:xfrm>
                <a:off x="5530320" y="2534400"/>
                <a:ext cx="179640" cy="171000"/>
              </a:xfrm>
              <a:custGeom>
                <a:avLst/>
                <a:gdLst>
                  <a:gd name="textAreaLeft" fmla="*/ 0 w 179640"/>
                  <a:gd name="textAreaRight" fmla="*/ 180000 w 179640"/>
                  <a:gd name="textAreaTop" fmla="*/ 0 h 171000"/>
                  <a:gd name="textAreaBottom" fmla="*/ 171360 h 171000"/>
                </a:gdLst>
                <a:ahLst/>
                <a:rect l="textAreaLeft" t="textAreaTop" r="textAreaRight" b="textAreaBottom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877" name="Line 167"/>
              <p:cNvSpPr/>
              <p:nvPr/>
            </p:nvSpPr>
            <p:spPr>
              <a:xfrm flipH="1">
                <a:off x="5641920" y="2733840"/>
                <a:ext cx="9072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3878" name="Picture 168" descr="tv"/>
              <p:cNvPicPr/>
              <p:nvPr/>
            </p:nvPicPr>
            <p:blipFill>
              <a:blip r:embed="rId9"/>
              <a:stretch/>
            </p:blipFill>
            <p:spPr>
              <a:xfrm>
                <a:off x="5363640" y="2400480"/>
                <a:ext cx="282960" cy="26568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3879" name="Line 169"/>
          <p:cNvSpPr/>
          <p:nvPr/>
        </p:nvSpPr>
        <p:spPr>
          <a:xfrm>
            <a:off x="3657600" y="2248200"/>
            <a:ext cx="3690720" cy="36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880" name="Group 170"/>
          <p:cNvGrpSpPr/>
          <p:nvPr/>
        </p:nvGrpSpPr>
        <p:grpSpPr>
          <a:xfrm>
            <a:off x="6159600" y="1506960"/>
            <a:ext cx="850680" cy="527040"/>
            <a:chOff x="6159600" y="1506960"/>
            <a:chExt cx="850680" cy="527040"/>
          </a:xfrm>
        </p:grpSpPr>
        <p:sp>
          <p:nvSpPr>
            <p:cNvPr id="3881" name="AutoShape 171"/>
            <p:cNvSpPr/>
            <p:nvPr/>
          </p:nvSpPr>
          <p:spPr>
            <a:xfrm>
              <a:off x="6159600" y="1506960"/>
              <a:ext cx="850680" cy="18360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3882" name="Group 172"/>
            <p:cNvGrpSpPr/>
            <p:nvPr/>
          </p:nvGrpSpPr>
          <p:grpSpPr>
            <a:xfrm>
              <a:off x="6197040" y="1552680"/>
              <a:ext cx="724320" cy="481320"/>
              <a:chOff x="6197040" y="1552680"/>
              <a:chExt cx="724320" cy="481320"/>
            </a:xfrm>
          </p:grpSpPr>
          <p:sp>
            <p:nvSpPr>
              <p:cNvPr id="3883" name="Rectangle 173"/>
              <p:cNvSpPr/>
              <p:nvPr/>
            </p:nvSpPr>
            <p:spPr>
              <a:xfrm>
                <a:off x="6249960" y="1669320"/>
                <a:ext cx="671400" cy="364680"/>
              </a:xfrm>
              <a:prstGeom prst="rect">
                <a:avLst/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3884" name="Line 7"/>
              <p:cNvSpPr/>
              <p:nvPr/>
            </p:nvSpPr>
            <p:spPr>
              <a:xfrm flipV="1">
                <a:off x="6361920" y="1886400"/>
                <a:ext cx="13680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3885" name="Group 175"/>
              <p:cNvGrpSpPr/>
              <p:nvPr/>
            </p:nvGrpSpPr>
            <p:grpSpPr>
              <a:xfrm>
                <a:off x="6491160" y="1838160"/>
                <a:ext cx="229680" cy="86040"/>
                <a:chOff x="6491160" y="1838160"/>
                <a:chExt cx="229680" cy="86040"/>
              </a:xfrm>
            </p:grpSpPr>
            <p:sp>
              <p:nvSpPr>
                <p:cNvPr id="3886" name="Rectangle 176"/>
                <p:cNvSpPr/>
                <p:nvPr/>
              </p:nvSpPr>
              <p:spPr>
                <a:xfrm>
                  <a:off x="6491160" y="1865880"/>
                  <a:ext cx="229680" cy="583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13680" bIns="136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87" name="Rectangle 177"/>
                <p:cNvSpPr/>
                <p:nvPr/>
              </p:nvSpPr>
              <p:spPr>
                <a:xfrm>
                  <a:off x="6510240" y="1884960"/>
                  <a:ext cx="1404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88" name="Rectangle 178"/>
                <p:cNvSpPr/>
                <p:nvPr/>
              </p:nvSpPr>
              <p:spPr>
                <a:xfrm>
                  <a:off x="6529320" y="1884960"/>
                  <a:ext cx="14040" cy="14040"/>
                </a:xfrm>
                <a:prstGeom prst="rect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89" name="Rectangle 179"/>
                <p:cNvSpPr/>
                <p:nvPr/>
              </p:nvSpPr>
              <p:spPr>
                <a:xfrm>
                  <a:off x="6548400" y="1883160"/>
                  <a:ext cx="1548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90" name="Rectangle 180"/>
                <p:cNvSpPr/>
                <p:nvPr/>
              </p:nvSpPr>
              <p:spPr>
                <a:xfrm>
                  <a:off x="6569280" y="1883160"/>
                  <a:ext cx="14040" cy="1404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3891" name="AutoShape 181"/>
                <p:cNvSpPr/>
                <p:nvPr/>
              </p:nvSpPr>
              <p:spPr>
                <a:xfrm flipH="1" rot="10800000">
                  <a:off x="6491880" y="1838160"/>
                  <a:ext cx="226800" cy="27720"/>
                </a:xfrm>
                <a:custGeom>
                  <a:avLst/>
                  <a:gdLst>
                    <a:gd name="textAreaLeft" fmla="*/ 47160 w 226800"/>
                    <a:gd name="textAreaRight" fmla="*/ 179640 w 226800"/>
                    <a:gd name="textAreaTop" fmla="*/ 5760 h 27720"/>
                    <a:gd name="textAreaBottom" fmla="*/ 21960 h 27720"/>
                  </a:gdLst>
                  <a:ahLst/>
                  <a:rect l="textAreaLeft" t="textAreaTop" r="textAreaRight" b="textAreaBottom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8800" bIns="-288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3892" name="Picture 182" descr="desktop_computer_stylized_small"/>
              <p:cNvPicPr/>
              <p:nvPr/>
            </p:nvPicPr>
            <p:blipFill>
              <a:blip r:embed="rId10"/>
              <a:stretch/>
            </p:blipFill>
            <p:spPr>
              <a:xfrm>
                <a:off x="6197040" y="1748160"/>
                <a:ext cx="265680" cy="257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893" name="Rectangle 183"/>
              <p:cNvSpPr/>
              <p:nvPr/>
            </p:nvSpPr>
            <p:spPr>
              <a:xfrm>
                <a:off x="6765840" y="1862640"/>
                <a:ext cx="61560" cy="5652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11880" bIns="11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3894" name="Freeform 184"/>
              <p:cNvSpPr/>
              <p:nvPr/>
            </p:nvSpPr>
            <p:spPr>
              <a:xfrm>
                <a:off x="6619320" y="1686600"/>
                <a:ext cx="179640" cy="171000"/>
              </a:xfrm>
              <a:custGeom>
                <a:avLst/>
                <a:gdLst>
                  <a:gd name="textAreaLeft" fmla="*/ 0 w 179640"/>
                  <a:gd name="textAreaRight" fmla="*/ 180000 w 179640"/>
                  <a:gd name="textAreaTop" fmla="*/ 0 h 171000"/>
                  <a:gd name="textAreaBottom" fmla="*/ 171360 h 171000"/>
                </a:gdLst>
                <a:ahLst/>
                <a:rect l="textAreaLeft" t="textAreaTop" r="textAreaRight" b="textAreaBottom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895" name="Line 185"/>
              <p:cNvSpPr/>
              <p:nvPr/>
            </p:nvSpPr>
            <p:spPr>
              <a:xfrm flipH="1">
                <a:off x="6730920" y="1886400"/>
                <a:ext cx="9072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3896" name="Picture 186" descr="tv"/>
              <p:cNvPicPr/>
              <p:nvPr/>
            </p:nvPicPr>
            <p:blipFill>
              <a:blip r:embed="rId11"/>
              <a:stretch/>
            </p:blipFill>
            <p:spPr>
              <a:xfrm>
                <a:off x="6452640" y="1552680"/>
                <a:ext cx="282960" cy="26568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3897" name="Text Box 204"/>
          <p:cNvSpPr/>
          <p:nvPr/>
        </p:nvSpPr>
        <p:spPr>
          <a:xfrm>
            <a:off x="5771520" y="1576800"/>
            <a:ext cx="486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969696"/>
                </a:solidFill>
                <a:latin typeface="Times New Roman"/>
                <a:ea typeface="ＭＳ Ｐゴシック"/>
              </a:rPr>
              <a:t>…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8" name="Line 205"/>
          <p:cNvSpPr/>
          <p:nvPr/>
        </p:nvSpPr>
        <p:spPr>
          <a:xfrm flipH="1">
            <a:off x="4751280" y="1918080"/>
            <a:ext cx="3240" cy="333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99" name="Line 206"/>
          <p:cNvSpPr/>
          <p:nvPr/>
        </p:nvSpPr>
        <p:spPr>
          <a:xfrm flipH="1">
            <a:off x="5655960" y="1918080"/>
            <a:ext cx="3240" cy="333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0" name="Line 207"/>
          <p:cNvSpPr/>
          <p:nvPr/>
        </p:nvSpPr>
        <p:spPr>
          <a:xfrm flipH="1">
            <a:off x="6792840" y="1918080"/>
            <a:ext cx="3240" cy="333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1" name="Freeform 208"/>
          <p:cNvSpPr/>
          <p:nvPr/>
        </p:nvSpPr>
        <p:spPr>
          <a:xfrm>
            <a:off x="5742000" y="2254680"/>
            <a:ext cx="126720" cy="475920"/>
          </a:xfrm>
          <a:custGeom>
            <a:avLst/>
            <a:gdLst>
              <a:gd name="textAreaLeft" fmla="*/ 0 w 126720"/>
              <a:gd name="textAreaRight" fmla="*/ 127080 w 126720"/>
              <a:gd name="textAreaTop" fmla="*/ 0 h 475920"/>
              <a:gd name="textAreaBottom" fmla="*/ 476280 h 475920"/>
            </a:gdLst>
            <a:ahLst/>
            <a:rect l="textAreaLeft" t="textAreaTop" r="textAreaRight" b="textAreaBottom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2" name="Freeform 209"/>
          <p:cNvSpPr/>
          <p:nvPr/>
        </p:nvSpPr>
        <p:spPr>
          <a:xfrm>
            <a:off x="4875120" y="2248560"/>
            <a:ext cx="126720" cy="475920"/>
          </a:xfrm>
          <a:custGeom>
            <a:avLst/>
            <a:gdLst>
              <a:gd name="textAreaLeft" fmla="*/ 0 w 126720"/>
              <a:gd name="textAreaRight" fmla="*/ 127080 w 126720"/>
              <a:gd name="textAreaTop" fmla="*/ 0 h 475920"/>
              <a:gd name="textAreaBottom" fmla="*/ 476280 h 475920"/>
            </a:gdLst>
            <a:ahLst/>
            <a:rect l="textAreaLeft" t="textAreaTop" r="textAreaRight" b="textAreaBottom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3" name="Rectangle 44"/>
          <p:cNvSpPr/>
          <p:nvPr/>
        </p:nvSpPr>
        <p:spPr>
          <a:xfrm>
            <a:off x="7086600" y="1823040"/>
            <a:ext cx="955440" cy="699840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Dot"/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  <a:ea typeface="ＭＳ Ｐゴシック"/>
            </a:endParaRPr>
          </a:p>
        </p:txBody>
      </p:sp>
      <p:sp>
        <p:nvSpPr>
          <p:cNvPr id="3904" name="Text Box 45"/>
          <p:cNvSpPr/>
          <p:nvPr/>
        </p:nvSpPr>
        <p:spPr>
          <a:xfrm>
            <a:off x="6597720" y="1286280"/>
            <a:ext cx="192528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cable headend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5" name="Freeform 216"/>
          <p:cNvSpPr/>
          <p:nvPr/>
        </p:nvSpPr>
        <p:spPr>
          <a:xfrm>
            <a:off x="7344000" y="2005560"/>
            <a:ext cx="329760" cy="453600"/>
          </a:xfrm>
          <a:custGeom>
            <a:avLst/>
            <a:gdLst>
              <a:gd name="textAreaLeft" fmla="*/ 0 w 329760"/>
              <a:gd name="textAreaRight" fmla="*/ 330120 w 329760"/>
              <a:gd name="textAreaTop" fmla="*/ 0 h 453600"/>
              <a:gd name="textAreaBottom" fmla="*/ 453960 h 453600"/>
            </a:gdLst>
            <a:ahLst/>
            <a:rect l="textAreaLeft" t="textAreaTop" r="textAreaRight" b="textAreaBottom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faadc"/>
              </a:gs>
            </a:gsLst>
            <a:lin ang="0"/>
          </a:gra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6" name="Freeform 217"/>
          <p:cNvSpPr/>
          <p:nvPr/>
        </p:nvSpPr>
        <p:spPr>
          <a:xfrm>
            <a:off x="7345440" y="1940400"/>
            <a:ext cx="366480" cy="406080"/>
          </a:xfrm>
          <a:custGeom>
            <a:avLst/>
            <a:gdLst>
              <a:gd name="textAreaLeft" fmla="*/ 0 w 366480"/>
              <a:gd name="textAreaRight" fmla="*/ 366840 w 366480"/>
              <a:gd name="textAreaTop" fmla="*/ 0 h 406080"/>
              <a:gd name="textAreaBottom" fmla="*/ 406440 h 406080"/>
            </a:gdLst>
            <a:ahLst/>
            <a:rect l="textAreaLeft" t="textAreaTop" r="textAreaRight" b="textAreaBottom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7" name="Line 218"/>
          <p:cNvSpPr/>
          <p:nvPr/>
        </p:nvSpPr>
        <p:spPr>
          <a:xfrm flipH="1">
            <a:off x="7670520" y="2064240"/>
            <a:ext cx="34920" cy="680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23040" bIns="230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8" name="Line 219"/>
          <p:cNvSpPr/>
          <p:nvPr/>
        </p:nvSpPr>
        <p:spPr>
          <a:xfrm>
            <a:off x="7372080" y="2235600"/>
            <a:ext cx="26856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9" name="Freeform 220"/>
          <p:cNvSpPr/>
          <p:nvPr/>
        </p:nvSpPr>
        <p:spPr>
          <a:xfrm>
            <a:off x="7365960" y="2059560"/>
            <a:ext cx="274320" cy="115560"/>
          </a:xfrm>
          <a:custGeom>
            <a:avLst/>
            <a:gdLst>
              <a:gd name="textAreaLeft" fmla="*/ 0 w 274320"/>
              <a:gd name="textAreaRight" fmla="*/ 274680 w 274320"/>
              <a:gd name="textAreaTop" fmla="*/ 0 h 115560"/>
              <a:gd name="textAreaBottom" fmla="*/ 115920 h 115560"/>
            </a:gdLst>
            <a:ahLst/>
            <a:rect l="textAreaLeft" t="textAreaTop" r="textAreaRight" b="textAreaBottom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10" name="Freeform 221"/>
          <p:cNvSpPr/>
          <p:nvPr/>
        </p:nvSpPr>
        <p:spPr>
          <a:xfrm flipV="1">
            <a:off x="7365960" y="2295360"/>
            <a:ext cx="274320" cy="114120"/>
          </a:xfrm>
          <a:custGeom>
            <a:avLst/>
            <a:gdLst>
              <a:gd name="textAreaLeft" fmla="*/ 0 w 274320"/>
              <a:gd name="textAreaRight" fmla="*/ 274680 w 274320"/>
              <a:gd name="textAreaTop" fmla="*/ -360 h 114120"/>
              <a:gd name="textAreaBottom" fmla="*/ 114120 h 114120"/>
            </a:gdLst>
            <a:ahLst/>
            <a:rect l="textAreaLeft" t="textAreaTop" r="textAreaRight" b="textAreaBottom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11" name="AutoShape 225"/>
          <p:cNvSpPr/>
          <p:nvPr/>
        </p:nvSpPr>
        <p:spPr>
          <a:xfrm>
            <a:off x="6946920" y="1559520"/>
            <a:ext cx="1206000" cy="261720"/>
          </a:xfrm>
          <a:prstGeom prst="triangle">
            <a:avLst>
              <a:gd name="adj" fmla="val 50000"/>
            </a:avLst>
          </a:prstGeom>
          <a:noFill/>
          <a:ln w="9525">
            <a:solidFill>
              <a:srgbClr val="000000"/>
            </a:solidFill>
            <a:prstDash val="dashDot"/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grpSp>
        <p:nvGrpSpPr>
          <p:cNvPr id="3912" name="Group 326"/>
          <p:cNvGrpSpPr/>
          <p:nvPr/>
        </p:nvGrpSpPr>
        <p:grpSpPr>
          <a:xfrm>
            <a:off x="2000880" y="1964160"/>
            <a:ext cx="609120" cy="609120"/>
            <a:chOff x="2000880" y="1964160"/>
            <a:chExt cx="609120" cy="609120"/>
          </a:xfrm>
        </p:grpSpPr>
        <p:pic>
          <p:nvPicPr>
            <p:cNvPr id="3913" name="Picture 327" descr="desktop_computer_stylized_medium"/>
            <p:cNvPicPr/>
            <p:nvPr/>
          </p:nvPicPr>
          <p:blipFill>
            <a:blip r:embed="rId12"/>
            <a:stretch/>
          </p:blipFill>
          <p:spPr>
            <a:xfrm flipH="1">
              <a:off x="2000880" y="1964160"/>
              <a:ext cx="609120" cy="609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14" name="Freeform 328"/>
            <p:cNvSpPr/>
            <p:nvPr/>
          </p:nvSpPr>
          <p:spPr>
            <a:xfrm flipH="1">
              <a:off x="2260080" y="2022840"/>
              <a:ext cx="295920" cy="278640"/>
            </a:xfrm>
            <a:custGeom>
              <a:avLst/>
              <a:gdLst>
                <a:gd name="textAreaLeft" fmla="*/ 360 w 295920"/>
                <a:gd name="textAreaRight" fmla="*/ 296640 w 295920"/>
                <a:gd name="textAreaTop" fmla="*/ 0 h 278640"/>
                <a:gd name="textAreaBottom" fmla="*/ 279000 h 27864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3915" name="Group 5"/>
          <p:cNvGrpSpPr/>
          <p:nvPr/>
        </p:nvGrpSpPr>
        <p:grpSpPr>
          <a:xfrm>
            <a:off x="1821240" y="2250000"/>
            <a:ext cx="3079800" cy="1411200"/>
            <a:chOff x="1821240" y="2250000"/>
            <a:chExt cx="3079800" cy="1411200"/>
          </a:xfrm>
        </p:grpSpPr>
        <p:sp>
          <p:nvSpPr>
            <p:cNvPr id="3916" name="Text Box 6"/>
            <p:cNvSpPr/>
            <p:nvPr/>
          </p:nvSpPr>
          <p:spPr>
            <a:xfrm>
              <a:off x="1821240" y="2951640"/>
              <a:ext cx="3079800" cy="709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data, TV transmitted at different 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frequencies over </a:t>
              </a:r>
              <a:r>
                <a:rPr b="0" i="1" lang="en-US" sz="16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shared 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cable 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distribution network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17" name="Line 7"/>
            <p:cNvSpPr/>
            <p:nvPr/>
          </p:nvSpPr>
          <p:spPr>
            <a:xfrm flipV="1">
              <a:off x="3713760" y="2250000"/>
              <a:ext cx="447840" cy="755640"/>
            </a:xfrm>
            <a:prstGeom prst="line">
              <a:avLst/>
            </a:prstGeom>
            <a:ln w="9525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3918" name="Rectangle 3"/>
          <p:cNvSpPr/>
          <p:nvPr/>
        </p:nvSpPr>
        <p:spPr>
          <a:xfrm>
            <a:off x="952560" y="4196520"/>
            <a:ext cx="1150344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87280" indent="-287280">
              <a:lnSpc>
                <a:spcPct val="95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HFC: hybrid fiber coax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82560" indent="-225360">
              <a:lnSpc>
                <a:spcPct val="95000"/>
              </a:lnSpc>
              <a:spcBef>
                <a:spcPts val="479"/>
              </a:spcBef>
              <a:buClr>
                <a:srgbClr val="000099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asymmetric: up to 40 Mbps – 1.2 Gbps downstream transmission rate, 30-100 Mbps upstream transmission rate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5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network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of cable, fiber attaches homes to ISP router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82560" indent="-225360">
              <a:lnSpc>
                <a:spcPct val="95000"/>
              </a:lnSpc>
              <a:spcBef>
                <a:spcPts val="479"/>
              </a:spcBef>
              <a:buClr>
                <a:srgbClr val="000099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homes </a:t>
            </a: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share access network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to cable headend 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743040" indent="-285840">
              <a:lnSpc>
                <a:spcPct val="85000"/>
              </a:lnSpc>
              <a:spcBef>
                <a:spcPts val="400"/>
              </a:spcBef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919" name="Group 4"/>
          <p:cNvGrpSpPr/>
          <p:nvPr/>
        </p:nvGrpSpPr>
        <p:grpSpPr>
          <a:xfrm>
            <a:off x="6634440" y="2229480"/>
            <a:ext cx="3582000" cy="1858320"/>
            <a:chOff x="6634440" y="2229480"/>
            <a:chExt cx="3582000" cy="1858320"/>
          </a:xfrm>
        </p:grpSpPr>
        <p:grpSp>
          <p:nvGrpSpPr>
            <p:cNvPr id="3920" name="Group 175"/>
            <p:cNvGrpSpPr/>
            <p:nvPr/>
          </p:nvGrpSpPr>
          <p:grpSpPr>
            <a:xfrm>
              <a:off x="7701120" y="2391480"/>
              <a:ext cx="2515320" cy="502920"/>
              <a:chOff x="7701120" y="2391480"/>
              <a:chExt cx="2515320" cy="502920"/>
            </a:xfrm>
          </p:grpSpPr>
          <p:sp>
            <p:nvSpPr>
              <p:cNvPr id="3921" name="Line 176"/>
              <p:cNvSpPr/>
              <p:nvPr/>
            </p:nvSpPr>
            <p:spPr>
              <a:xfrm flipH="1" flipV="1">
                <a:off x="7701120" y="2411640"/>
                <a:ext cx="1128600" cy="149400"/>
              </a:xfrm>
              <a:prstGeom prst="line">
                <a:avLst/>
              </a:prstGeom>
              <a:ln w="9525">
                <a:solidFill>
                  <a:srgbClr val="cc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922" name="Text Box 177"/>
              <p:cNvSpPr/>
              <p:nvPr/>
            </p:nvSpPr>
            <p:spPr>
              <a:xfrm>
                <a:off x="8330040" y="2391480"/>
                <a:ext cx="1886400" cy="502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r">
                  <a:lnSpc>
                    <a:spcPct val="85000"/>
                  </a:lnSpc>
                  <a:tabLst>
                    <a:tab algn="l" pos="0"/>
                  </a:tabLst>
                </a:pPr>
                <a:r>
                  <a:rPr b="0" i="1" lang="en-US" sz="16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cable modem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r">
                  <a:lnSpc>
                    <a:spcPct val="85000"/>
                  </a:lnSpc>
                  <a:tabLst>
                    <a:tab algn="l" pos="0"/>
                  </a:tabLst>
                </a:pPr>
                <a:r>
                  <a:rPr b="0" i="1" lang="en-US" sz="16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termination system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3923" name="Text Box 126"/>
            <p:cNvSpPr/>
            <p:nvPr/>
          </p:nvSpPr>
          <p:spPr>
            <a:xfrm>
              <a:off x="7086600" y="2478600"/>
              <a:ext cx="9504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CMTS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24" name="Freeform 174"/>
            <p:cNvSpPr/>
            <p:nvPr/>
          </p:nvSpPr>
          <p:spPr>
            <a:xfrm>
              <a:off x="7742520" y="2229480"/>
              <a:ext cx="205920" cy="926640"/>
            </a:xfrm>
            <a:custGeom>
              <a:avLst/>
              <a:gdLst>
                <a:gd name="textAreaLeft" fmla="*/ 0 w 205920"/>
                <a:gd name="textAreaRight" fmla="*/ 206280 w 205920"/>
                <a:gd name="textAreaTop" fmla="*/ 0 h 926640"/>
                <a:gd name="textAreaBottom" fmla="*/ 927000 h 926640"/>
              </a:gdLst>
              <a:ahLst/>
              <a:rect l="textAreaLeft" t="textAreaTop" r="textAreaRight" b="textAreaBottom"/>
              <a:pathLst>
                <a:path w="130" h="584">
                  <a:moveTo>
                    <a:pt x="0" y="0"/>
                  </a:moveTo>
                  <a:lnTo>
                    <a:pt x="130" y="0"/>
                  </a:lnTo>
                  <a:lnTo>
                    <a:pt x="130" y="584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3925" name="Group 3"/>
            <p:cNvGrpSpPr/>
            <p:nvPr/>
          </p:nvGrpSpPr>
          <p:grpSpPr>
            <a:xfrm>
              <a:off x="6634440" y="2940480"/>
              <a:ext cx="2177640" cy="1147320"/>
              <a:chOff x="6634440" y="2940480"/>
              <a:chExt cx="2177640" cy="1147320"/>
            </a:xfrm>
          </p:grpSpPr>
          <p:sp>
            <p:nvSpPr>
              <p:cNvPr id="3926" name="Freeform 129"/>
              <p:cNvSpPr/>
              <p:nvPr/>
            </p:nvSpPr>
            <p:spPr>
              <a:xfrm>
                <a:off x="6634440" y="2940480"/>
                <a:ext cx="2177640" cy="1147320"/>
              </a:xfrm>
              <a:custGeom>
                <a:avLst/>
                <a:gdLst>
                  <a:gd name="textAreaLeft" fmla="*/ 0 w 2177640"/>
                  <a:gd name="textAreaRight" fmla="*/ 2178000 w 2177640"/>
                  <a:gd name="textAreaTop" fmla="*/ 0 h 1147320"/>
                  <a:gd name="textAreaBottom" fmla="*/ 1147680 h 1147320"/>
                </a:gdLst>
                <a:ahLst/>
                <a:rect l="textAreaLeft" t="textAreaTop" r="textAreaRight" b="textAreaBottom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00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927" name="Line 130"/>
              <p:cNvSpPr/>
              <p:nvPr/>
            </p:nvSpPr>
            <p:spPr>
              <a:xfrm flipV="1">
                <a:off x="7464600" y="3294360"/>
                <a:ext cx="168120" cy="12060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928" name="Line 131"/>
              <p:cNvSpPr/>
              <p:nvPr/>
            </p:nvSpPr>
            <p:spPr>
              <a:xfrm>
                <a:off x="7230960" y="3534120"/>
                <a:ext cx="360" cy="11448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929" name="Line 132"/>
              <p:cNvSpPr/>
              <p:nvPr/>
            </p:nvSpPr>
            <p:spPr>
              <a:xfrm flipV="1">
                <a:off x="7464600" y="3391200"/>
                <a:ext cx="358560" cy="40032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930" name="Line 133"/>
              <p:cNvSpPr/>
              <p:nvPr/>
            </p:nvSpPr>
            <p:spPr>
              <a:xfrm>
                <a:off x="7961400" y="3389760"/>
                <a:ext cx="360" cy="27144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931" name="Line 134"/>
              <p:cNvSpPr/>
              <p:nvPr/>
            </p:nvSpPr>
            <p:spPr>
              <a:xfrm>
                <a:off x="7489800" y="3813480"/>
                <a:ext cx="25740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932" name="Line 135"/>
              <p:cNvSpPr/>
              <p:nvPr/>
            </p:nvSpPr>
            <p:spPr>
              <a:xfrm>
                <a:off x="8245440" y="3800880"/>
                <a:ext cx="24120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933" name="Line 172"/>
              <p:cNvSpPr/>
              <p:nvPr/>
            </p:nvSpPr>
            <p:spPr>
              <a:xfrm>
                <a:off x="8510760" y="3797640"/>
                <a:ext cx="242640" cy="360"/>
              </a:xfrm>
              <a:prstGeom prst="line">
                <a:avLst/>
              </a:prstGeom>
              <a:ln w="9525">
                <a:solidFill>
                  <a:srgbClr val="e7e6e6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934" name="Text Box 580"/>
              <p:cNvSpPr/>
              <p:nvPr/>
            </p:nvSpPr>
            <p:spPr>
              <a:xfrm>
                <a:off x="8208720" y="3191400"/>
                <a:ext cx="54972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ISP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3935" name="Group 301"/>
              <p:cNvGrpSpPr/>
              <p:nvPr/>
            </p:nvGrpSpPr>
            <p:grpSpPr>
              <a:xfrm>
                <a:off x="6972480" y="3193200"/>
                <a:ext cx="576000" cy="330480"/>
                <a:chOff x="6972480" y="3193200"/>
                <a:chExt cx="576000" cy="330480"/>
              </a:xfrm>
            </p:grpSpPr>
            <p:sp>
              <p:nvSpPr>
                <p:cNvPr id="3936" name="Freeform 302"/>
                <p:cNvSpPr/>
                <p:nvPr/>
              </p:nvSpPr>
              <p:spPr>
                <a:xfrm>
                  <a:off x="6972480" y="3307680"/>
                  <a:ext cx="576000" cy="216000"/>
                </a:xfrm>
                <a:custGeom>
                  <a:avLst/>
                  <a:gdLst>
                    <a:gd name="textAreaLeft" fmla="*/ 0 w 576000"/>
                    <a:gd name="textAreaRight" fmla="*/ 576360 w 576000"/>
                    <a:gd name="textAreaTop" fmla="*/ 0 h 216000"/>
                    <a:gd name="textAreaBottom" fmla="*/ 216360 h 216000"/>
                  </a:gdLst>
                  <a:ahLst/>
                  <a:rect l="textAreaLeft" t="textAreaTop" r="textAreaRight" b="textAreaBottom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937" name="Oval 303"/>
                <p:cNvSpPr/>
                <p:nvPr/>
              </p:nvSpPr>
              <p:spPr>
                <a:xfrm>
                  <a:off x="6972840" y="3193200"/>
                  <a:ext cx="575280" cy="2138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grpSp>
              <p:nvGrpSpPr>
                <p:cNvPr id="3938" name="Group 304"/>
                <p:cNvGrpSpPr/>
                <p:nvPr/>
              </p:nvGrpSpPr>
              <p:grpSpPr>
                <a:xfrm>
                  <a:off x="7058160" y="3220560"/>
                  <a:ext cx="405000" cy="156960"/>
                  <a:chOff x="7058160" y="3220560"/>
                  <a:chExt cx="405000" cy="156960"/>
                </a:xfrm>
              </p:grpSpPr>
              <p:sp>
                <p:nvSpPr>
                  <p:cNvPr id="3939" name="Freeform 305"/>
                  <p:cNvSpPr/>
                  <p:nvPr/>
                </p:nvSpPr>
                <p:spPr>
                  <a:xfrm>
                    <a:off x="7069320" y="3220560"/>
                    <a:ext cx="383040" cy="87840"/>
                  </a:xfrm>
                  <a:custGeom>
                    <a:avLst/>
                    <a:gdLst>
                      <a:gd name="textAreaLeft" fmla="*/ 0 w 383040"/>
                      <a:gd name="textAreaRight" fmla="*/ 383400 w 383040"/>
                      <a:gd name="textAreaTop" fmla="*/ 0 h 87840"/>
                      <a:gd name="textAreaBottom" fmla="*/ 88200 h 8784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3200" bIns="432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940" name="Freeform 306"/>
                  <p:cNvSpPr/>
                  <p:nvPr/>
                </p:nvSpPr>
                <p:spPr>
                  <a:xfrm>
                    <a:off x="7320240" y="3295800"/>
                    <a:ext cx="142920" cy="75600"/>
                  </a:xfrm>
                  <a:custGeom>
                    <a:avLst/>
                    <a:gdLst>
                      <a:gd name="textAreaLeft" fmla="*/ 0 w 142920"/>
                      <a:gd name="textAreaRight" fmla="*/ 143280 w 142920"/>
                      <a:gd name="textAreaTop" fmla="*/ 0 h 75600"/>
                      <a:gd name="textAreaBottom" fmla="*/ 75960 h 7560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0960" bIns="3096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941" name="Freeform 307"/>
                  <p:cNvSpPr/>
                  <p:nvPr/>
                </p:nvSpPr>
                <p:spPr>
                  <a:xfrm>
                    <a:off x="7058160" y="3295800"/>
                    <a:ext cx="140040" cy="74520"/>
                  </a:xfrm>
                  <a:custGeom>
                    <a:avLst/>
                    <a:gdLst>
                      <a:gd name="textAreaLeft" fmla="*/ 0 w 140040"/>
                      <a:gd name="textAreaRight" fmla="*/ 140400 w 140040"/>
                      <a:gd name="textAreaTop" fmla="*/ 0 h 74520"/>
                      <a:gd name="textAreaBottom" fmla="*/ 74880 h 7452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29880" bIns="298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942" name="Freeform 308"/>
                  <p:cNvSpPr/>
                  <p:nvPr/>
                </p:nvSpPr>
                <p:spPr>
                  <a:xfrm>
                    <a:off x="7106760" y="3258720"/>
                    <a:ext cx="305280" cy="118800"/>
                  </a:xfrm>
                  <a:custGeom>
                    <a:avLst/>
                    <a:gdLst>
                      <a:gd name="textAreaLeft" fmla="*/ 0 w 305280"/>
                      <a:gd name="textAreaRight" fmla="*/ 305640 w 305280"/>
                      <a:gd name="textAreaTop" fmla="*/ 0 h 118800"/>
                      <a:gd name="textAreaBottom" fmla="*/ 119160 h 11880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3943" name="Group 309"/>
              <p:cNvGrpSpPr/>
              <p:nvPr/>
            </p:nvGrpSpPr>
            <p:grpSpPr>
              <a:xfrm>
                <a:off x="6955920" y="3598920"/>
                <a:ext cx="576000" cy="330480"/>
                <a:chOff x="6955920" y="3598920"/>
                <a:chExt cx="576000" cy="330480"/>
              </a:xfrm>
            </p:grpSpPr>
            <p:sp>
              <p:nvSpPr>
                <p:cNvPr id="3944" name="Freeform 310"/>
                <p:cNvSpPr/>
                <p:nvPr/>
              </p:nvSpPr>
              <p:spPr>
                <a:xfrm>
                  <a:off x="6955920" y="3713400"/>
                  <a:ext cx="576000" cy="216000"/>
                </a:xfrm>
                <a:custGeom>
                  <a:avLst/>
                  <a:gdLst>
                    <a:gd name="textAreaLeft" fmla="*/ 0 w 576000"/>
                    <a:gd name="textAreaRight" fmla="*/ 576360 w 576000"/>
                    <a:gd name="textAreaTop" fmla="*/ 0 h 216000"/>
                    <a:gd name="textAreaBottom" fmla="*/ 216360 h 216000"/>
                  </a:gdLst>
                  <a:ahLst/>
                  <a:rect l="textAreaLeft" t="textAreaTop" r="textAreaRight" b="textAreaBottom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945" name="Oval 311"/>
                <p:cNvSpPr/>
                <p:nvPr/>
              </p:nvSpPr>
              <p:spPr>
                <a:xfrm>
                  <a:off x="6956280" y="3598920"/>
                  <a:ext cx="575280" cy="2138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grpSp>
              <p:nvGrpSpPr>
                <p:cNvPr id="3946" name="Group 312"/>
                <p:cNvGrpSpPr/>
                <p:nvPr/>
              </p:nvGrpSpPr>
              <p:grpSpPr>
                <a:xfrm>
                  <a:off x="7041240" y="3626280"/>
                  <a:ext cx="405000" cy="156960"/>
                  <a:chOff x="7041240" y="3626280"/>
                  <a:chExt cx="405000" cy="156960"/>
                </a:xfrm>
              </p:grpSpPr>
              <p:sp>
                <p:nvSpPr>
                  <p:cNvPr id="3947" name="Freeform 313"/>
                  <p:cNvSpPr/>
                  <p:nvPr/>
                </p:nvSpPr>
                <p:spPr>
                  <a:xfrm>
                    <a:off x="7052400" y="3626280"/>
                    <a:ext cx="383040" cy="87840"/>
                  </a:xfrm>
                  <a:custGeom>
                    <a:avLst/>
                    <a:gdLst>
                      <a:gd name="textAreaLeft" fmla="*/ 0 w 383040"/>
                      <a:gd name="textAreaRight" fmla="*/ 383400 w 383040"/>
                      <a:gd name="textAreaTop" fmla="*/ 0 h 87840"/>
                      <a:gd name="textAreaBottom" fmla="*/ 88200 h 8784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3200" bIns="432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948" name="Freeform 314"/>
                  <p:cNvSpPr/>
                  <p:nvPr/>
                </p:nvSpPr>
                <p:spPr>
                  <a:xfrm>
                    <a:off x="7303320" y="3701520"/>
                    <a:ext cx="142920" cy="75600"/>
                  </a:xfrm>
                  <a:custGeom>
                    <a:avLst/>
                    <a:gdLst>
                      <a:gd name="textAreaLeft" fmla="*/ 0 w 142920"/>
                      <a:gd name="textAreaRight" fmla="*/ 143280 w 142920"/>
                      <a:gd name="textAreaTop" fmla="*/ 0 h 75600"/>
                      <a:gd name="textAreaBottom" fmla="*/ 75960 h 7560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0960" bIns="3096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949" name="Freeform 315"/>
                  <p:cNvSpPr/>
                  <p:nvPr/>
                </p:nvSpPr>
                <p:spPr>
                  <a:xfrm>
                    <a:off x="7041240" y="3701520"/>
                    <a:ext cx="140040" cy="74520"/>
                  </a:xfrm>
                  <a:custGeom>
                    <a:avLst/>
                    <a:gdLst>
                      <a:gd name="textAreaLeft" fmla="*/ 0 w 140040"/>
                      <a:gd name="textAreaRight" fmla="*/ 140400 w 140040"/>
                      <a:gd name="textAreaTop" fmla="*/ 0 h 74520"/>
                      <a:gd name="textAreaBottom" fmla="*/ 74880 h 7452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29880" bIns="298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950" name="Freeform 316"/>
                  <p:cNvSpPr/>
                  <p:nvPr/>
                </p:nvSpPr>
                <p:spPr>
                  <a:xfrm>
                    <a:off x="7090200" y="3664440"/>
                    <a:ext cx="305280" cy="118800"/>
                  </a:xfrm>
                  <a:custGeom>
                    <a:avLst/>
                    <a:gdLst>
                      <a:gd name="textAreaLeft" fmla="*/ 0 w 305280"/>
                      <a:gd name="textAreaRight" fmla="*/ 305640 w 305280"/>
                      <a:gd name="textAreaTop" fmla="*/ 0 h 118800"/>
                      <a:gd name="textAreaBottom" fmla="*/ 119160 h 11880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3951" name="Group 317"/>
              <p:cNvGrpSpPr/>
              <p:nvPr/>
            </p:nvGrpSpPr>
            <p:grpSpPr>
              <a:xfrm>
                <a:off x="7720200" y="3593160"/>
                <a:ext cx="576000" cy="330480"/>
                <a:chOff x="7720200" y="3593160"/>
                <a:chExt cx="576000" cy="330480"/>
              </a:xfrm>
            </p:grpSpPr>
            <p:sp>
              <p:nvSpPr>
                <p:cNvPr id="3952" name="Freeform 318"/>
                <p:cNvSpPr/>
                <p:nvPr/>
              </p:nvSpPr>
              <p:spPr>
                <a:xfrm>
                  <a:off x="7720200" y="3707640"/>
                  <a:ext cx="576000" cy="216000"/>
                </a:xfrm>
                <a:custGeom>
                  <a:avLst/>
                  <a:gdLst>
                    <a:gd name="textAreaLeft" fmla="*/ 0 w 576000"/>
                    <a:gd name="textAreaRight" fmla="*/ 576360 w 576000"/>
                    <a:gd name="textAreaTop" fmla="*/ 0 h 216000"/>
                    <a:gd name="textAreaBottom" fmla="*/ 216360 h 216000"/>
                  </a:gdLst>
                  <a:ahLst/>
                  <a:rect l="textAreaLeft" t="textAreaTop" r="textAreaRight" b="textAreaBottom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953" name="Oval 319"/>
                <p:cNvSpPr/>
                <p:nvPr/>
              </p:nvSpPr>
              <p:spPr>
                <a:xfrm>
                  <a:off x="7720560" y="3593160"/>
                  <a:ext cx="575280" cy="2138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grpSp>
              <p:nvGrpSpPr>
                <p:cNvPr id="3954" name="Group 320"/>
                <p:cNvGrpSpPr/>
                <p:nvPr/>
              </p:nvGrpSpPr>
              <p:grpSpPr>
                <a:xfrm>
                  <a:off x="7805520" y="3620520"/>
                  <a:ext cx="405000" cy="156960"/>
                  <a:chOff x="7805520" y="3620520"/>
                  <a:chExt cx="405000" cy="156960"/>
                </a:xfrm>
              </p:grpSpPr>
              <p:sp>
                <p:nvSpPr>
                  <p:cNvPr id="3955" name="Freeform 321"/>
                  <p:cNvSpPr/>
                  <p:nvPr/>
                </p:nvSpPr>
                <p:spPr>
                  <a:xfrm>
                    <a:off x="7816680" y="3620520"/>
                    <a:ext cx="383040" cy="87840"/>
                  </a:xfrm>
                  <a:custGeom>
                    <a:avLst/>
                    <a:gdLst>
                      <a:gd name="textAreaLeft" fmla="*/ 0 w 383040"/>
                      <a:gd name="textAreaRight" fmla="*/ 383400 w 383040"/>
                      <a:gd name="textAreaTop" fmla="*/ 0 h 87840"/>
                      <a:gd name="textAreaBottom" fmla="*/ 88200 h 8784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3200" bIns="432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956" name="Freeform 322"/>
                  <p:cNvSpPr/>
                  <p:nvPr/>
                </p:nvSpPr>
                <p:spPr>
                  <a:xfrm>
                    <a:off x="8067600" y="3695760"/>
                    <a:ext cx="142920" cy="75600"/>
                  </a:xfrm>
                  <a:custGeom>
                    <a:avLst/>
                    <a:gdLst>
                      <a:gd name="textAreaLeft" fmla="*/ 0 w 142920"/>
                      <a:gd name="textAreaRight" fmla="*/ 143280 w 142920"/>
                      <a:gd name="textAreaTop" fmla="*/ 0 h 75600"/>
                      <a:gd name="textAreaBottom" fmla="*/ 75960 h 7560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0960" bIns="3096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957" name="Freeform 323"/>
                  <p:cNvSpPr/>
                  <p:nvPr/>
                </p:nvSpPr>
                <p:spPr>
                  <a:xfrm>
                    <a:off x="7805520" y="3695760"/>
                    <a:ext cx="140040" cy="74520"/>
                  </a:xfrm>
                  <a:custGeom>
                    <a:avLst/>
                    <a:gdLst>
                      <a:gd name="textAreaLeft" fmla="*/ 0 w 140040"/>
                      <a:gd name="textAreaRight" fmla="*/ 140400 w 140040"/>
                      <a:gd name="textAreaTop" fmla="*/ 0 h 74520"/>
                      <a:gd name="textAreaBottom" fmla="*/ 74880 h 7452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29880" bIns="298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958" name="Freeform 324"/>
                  <p:cNvSpPr/>
                  <p:nvPr/>
                </p:nvSpPr>
                <p:spPr>
                  <a:xfrm>
                    <a:off x="7854480" y="3658680"/>
                    <a:ext cx="305280" cy="118800"/>
                  </a:xfrm>
                  <a:custGeom>
                    <a:avLst/>
                    <a:gdLst>
                      <a:gd name="textAreaLeft" fmla="*/ 0 w 305280"/>
                      <a:gd name="textAreaRight" fmla="*/ 305640 w 305280"/>
                      <a:gd name="textAreaTop" fmla="*/ 0 h 118800"/>
                      <a:gd name="textAreaBottom" fmla="*/ 119160 h 11880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3959" name="Group 266"/>
              <p:cNvGrpSpPr/>
              <p:nvPr/>
            </p:nvGrpSpPr>
            <p:grpSpPr>
              <a:xfrm>
                <a:off x="7618680" y="3082320"/>
                <a:ext cx="576000" cy="330480"/>
                <a:chOff x="7618680" y="3082320"/>
                <a:chExt cx="576000" cy="330480"/>
              </a:xfrm>
            </p:grpSpPr>
            <p:sp>
              <p:nvSpPr>
                <p:cNvPr id="3960" name="Freeform 275"/>
                <p:cNvSpPr/>
                <p:nvPr/>
              </p:nvSpPr>
              <p:spPr>
                <a:xfrm>
                  <a:off x="7618680" y="3196800"/>
                  <a:ext cx="576000" cy="216000"/>
                </a:xfrm>
                <a:custGeom>
                  <a:avLst/>
                  <a:gdLst>
                    <a:gd name="textAreaLeft" fmla="*/ 0 w 576000"/>
                    <a:gd name="textAreaRight" fmla="*/ 576360 w 576000"/>
                    <a:gd name="textAreaTop" fmla="*/ 0 h 216000"/>
                    <a:gd name="textAreaBottom" fmla="*/ 216360 h 216000"/>
                  </a:gdLst>
                  <a:ahLst/>
                  <a:rect l="textAreaLeft" t="textAreaTop" r="textAreaRight" b="textAreaBottom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961" name="Oval 276"/>
                <p:cNvSpPr/>
                <p:nvPr/>
              </p:nvSpPr>
              <p:spPr>
                <a:xfrm>
                  <a:off x="7619040" y="3082320"/>
                  <a:ext cx="575280" cy="2138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grpSp>
              <p:nvGrpSpPr>
                <p:cNvPr id="3962" name="Group 277"/>
                <p:cNvGrpSpPr/>
                <p:nvPr/>
              </p:nvGrpSpPr>
              <p:grpSpPr>
                <a:xfrm>
                  <a:off x="7704000" y="3109680"/>
                  <a:ext cx="405000" cy="156960"/>
                  <a:chOff x="7704000" y="3109680"/>
                  <a:chExt cx="405000" cy="156960"/>
                </a:xfrm>
              </p:grpSpPr>
              <p:sp>
                <p:nvSpPr>
                  <p:cNvPr id="3963" name="Freeform 278"/>
                  <p:cNvSpPr/>
                  <p:nvPr/>
                </p:nvSpPr>
                <p:spPr>
                  <a:xfrm>
                    <a:off x="7715160" y="3109680"/>
                    <a:ext cx="383040" cy="87840"/>
                  </a:xfrm>
                  <a:custGeom>
                    <a:avLst/>
                    <a:gdLst>
                      <a:gd name="textAreaLeft" fmla="*/ 0 w 383040"/>
                      <a:gd name="textAreaRight" fmla="*/ 383400 w 383040"/>
                      <a:gd name="textAreaTop" fmla="*/ 0 h 87840"/>
                      <a:gd name="textAreaBottom" fmla="*/ 88200 h 8784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3200" bIns="432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964" name="Freeform 279"/>
                  <p:cNvSpPr/>
                  <p:nvPr/>
                </p:nvSpPr>
                <p:spPr>
                  <a:xfrm>
                    <a:off x="7966080" y="3184920"/>
                    <a:ext cx="142920" cy="75600"/>
                  </a:xfrm>
                  <a:custGeom>
                    <a:avLst/>
                    <a:gdLst>
                      <a:gd name="textAreaLeft" fmla="*/ 0 w 142920"/>
                      <a:gd name="textAreaRight" fmla="*/ 143280 w 142920"/>
                      <a:gd name="textAreaTop" fmla="*/ 0 h 75600"/>
                      <a:gd name="textAreaBottom" fmla="*/ 75960 h 7560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0960" bIns="3096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965" name="Freeform 280"/>
                  <p:cNvSpPr/>
                  <p:nvPr/>
                </p:nvSpPr>
                <p:spPr>
                  <a:xfrm>
                    <a:off x="7704000" y="3184920"/>
                    <a:ext cx="140040" cy="74520"/>
                  </a:xfrm>
                  <a:custGeom>
                    <a:avLst/>
                    <a:gdLst>
                      <a:gd name="textAreaLeft" fmla="*/ 0 w 140040"/>
                      <a:gd name="textAreaRight" fmla="*/ 140400 w 140040"/>
                      <a:gd name="textAreaTop" fmla="*/ 0 h 74520"/>
                      <a:gd name="textAreaBottom" fmla="*/ 74880 h 7452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29880" bIns="298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966" name="Freeform 281"/>
                  <p:cNvSpPr/>
                  <p:nvPr/>
                </p:nvSpPr>
                <p:spPr>
                  <a:xfrm>
                    <a:off x="7752960" y="3147840"/>
                    <a:ext cx="305280" cy="118800"/>
                  </a:xfrm>
                  <a:custGeom>
                    <a:avLst/>
                    <a:gdLst>
                      <a:gd name="textAreaLeft" fmla="*/ 0 w 305280"/>
                      <a:gd name="textAreaRight" fmla="*/ 305640 w 305280"/>
                      <a:gd name="textAreaTop" fmla="*/ 0 h 118800"/>
                      <a:gd name="textAreaBottom" fmla="*/ 119160 h 11880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</p:grpSp>
      </p:grpSp>
      <p:sp>
        <p:nvSpPr>
          <p:cNvPr id="3967" name="PlaceHolder 2"/>
          <p:cNvSpPr>
            <a:spLocks noGrp="1"/>
          </p:cNvSpPr>
          <p:nvPr>
            <p:ph type="sldNum" idx="21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2232FE92-727E-4FC5-8451-60BD5588319B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15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8" name="Group 156"/>
          <p:cNvGrpSpPr/>
          <p:nvPr/>
        </p:nvGrpSpPr>
        <p:grpSpPr>
          <a:xfrm>
            <a:off x="6744960" y="2947320"/>
            <a:ext cx="2177640" cy="1147320"/>
            <a:chOff x="6744960" y="2947320"/>
            <a:chExt cx="2177640" cy="1147320"/>
          </a:xfrm>
        </p:grpSpPr>
        <p:sp>
          <p:nvSpPr>
            <p:cNvPr id="3969" name="Freeform 129"/>
            <p:cNvSpPr/>
            <p:nvPr/>
          </p:nvSpPr>
          <p:spPr>
            <a:xfrm>
              <a:off x="6744960" y="2947320"/>
              <a:ext cx="2177640" cy="1147320"/>
            </a:xfrm>
            <a:custGeom>
              <a:avLst/>
              <a:gdLst>
                <a:gd name="textAreaLeft" fmla="*/ 0 w 2177640"/>
                <a:gd name="textAreaRight" fmla="*/ 2178000 w 2177640"/>
                <a:gd name="textAreaTop" fmla="*/ 0 h 1147320"/>
                <a:gd name="textAreaBottom" fmla="*/ 1147680 h 1147320"/>
              </a:gdLst>
              <a:ahLst/>
              <a:rect l="textAreaLeft" t="textAreaTop" r="textAreaRight" b="textAreaBottom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0">
              <a:gsLst>
                <a:gs pos="0">
                  <a:srgbClr val="9cdff9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970" name="Line 130"/>
            <p:cNvSpPr/>
            <p:nvPr/>
          </p:nvSpPr>
          <p:spPr>
            <a:xfrm flipV="1">
              <a:off x="7575120" y="3301200"/>
              <a:ext cx="168120" cy="120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971" name="Line 131"/>
            <p:cNvSpPr/>
            <p:nvPr/>
          </p:nvSpPr>
          <p:spPr>
            <a:xfrm>
              <a:off x="7341840" y="3540960"/>
              <a:ext cx="360" cy="1141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972" name="Line 132"/>
            <p:cNvSpPr/>
            <p:nvPr/>
          </p:nvSpPr>
          <p:spPr>
            <a:xfrm flipV="1">
              <a:off x="7575120" y="3398040"/>
              <a:ext cx="358920" cy="3999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973" name="Line 133"/>
            <p:cNvSpPr/>
            <p:nvPr/>
          </p:nvSpPr>
          <p:spPr>
            <a:xfrm>
              <a:off x="8071920" y="3396600"/>
              <a:ext cx="360" cy="2714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974" name="Line 134"/>
            <p:cNvSpPr/>
            <p:nvPr/>
          </p:nvSpPr>
          <p:spPr>
            <a:xfrm>
              <a:off x="7600320" y="3820320"/>
              <a:ext cx="25740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975" name="Line 135"/>
            <p:cNvSpPr/>
            <p:nvPr/>
          </p:nvSpPr>
          <p:spPr>
            <a:xfrm>
              <a:off x="8356320" y="3807720"/>
              <a:ext cx="24120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976" name="Line 172"/>
            <p:cNvSpPr/>
            <p:nvPr/>
          </p:nvSpPr>
          <p:spPr>
            <a:xfrm>
              <a:off x="8621280" y="3804480"/>
              <a:ext cx="243000" cy="360"/>
            </a:xfrm>
            <a:prstGeom prst="line">
              <a:avLst/>
            </a:prstGeom>
            <a:ln w="9525">
              <a:solidFill>
                <a:srgbClr val="e7e6e6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977" name="Text Box 580"/>
            <p:cNvSpPr/>
            <p:nvPr/>
          </p:nvSpPr>
          <p:spPr>
            <a:xfrm>
              <a:off x="8319240" y="3198240"/>
              <a:ext cx="549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ISP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3978" name="Group 166"/>
            <p:cNvGrpSpPr/>
            <p:nvPr/>
          </p:nvGrpSpPr>
          <p:grpSpPr>
            <a:xfrm>
              <a:off x="7083360" y="3200040"/>
              <a:ext cx="576000" cy="330480"/>
              <a:chOff x="7083360" y="3200040"/>
              <a:chExt cx="576000" cy="330480"/>
            </a:xfrm>
          </p:grpSpPr>
          <p:sp>
            <p:nvSpPr>
              <p:cNvPr id="3979" name="Freeform 191"/>
              <p:cNvSpPr/>
              <p:nvPr/>
            </p:nvSpPr>
            <p:spPr>
              <a:xfrm>
                <a:off x="7083360" y="3314520"/>
                <a:ext cx="576000" cy="216000"/>
              </a:xfrm>
              <a:custGeom>
                <a:avLst/>
                <a:gdLst>
                  <a:gd name="textAreaLeft" fmla="*/ 0 w 576000"/>
                  <a:gd name="textAreaRight" fmla="*/ 576360 w 576000"/>
                  <a:gd name="textAreaTop" fmla="*/ 0 h 216000"/>
                  <a:gd name="textAreaBottom" fmla="*/ 216360 h 2160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80" name="Oval 192"/>
              <p:cNvSpPr/>
              <p:nvPr/>
            </p:nvSpPr>
            <p:spPr>
              <a:xfrm>
                <a:off x="7083360" y="3200040"/>
                <a:ext cx="575280" cy="2138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3981" name="Group 193"/>
              <p:cNvGrpSpPr/>
              <p:nvPr/>
            </p:nvGrpSpPr>
            <p:grpSpPr>
              <a:xfrm>
                <a:off x="7168680" y="3227040"/>
                <a:ext cx="405000" cy="157320"/>
                <a:chOff x="7168680" y="3227040"/>
                <a:chExt cx="405000" cy="157320"/>
              </a:xfrm>
            </p:grpSpPr>
            <p:sp>
              <p:nvSpPr>
                <p:cNvPr id="3982" name="Freeform 194"/>
                <p:cNvSpPr/>
                <p:nvPr/>
              </p:nvSpPr>
              <p:spPr>
                <a:xfrm>
                  <a:off x="7179840" y="3227040"/>
                  <a:ext cx="383040" cy="87840"/>
                </a:xfrm>
                <a:custGeom>
                  <a:avLst/>
                  <a:gdLst>
                    <a:gd name="textAreaLeft" fmla="*/ 0 w 383040"/>
                    <a:gd name="textAreaRight" fmla="*/ 383400 w 383040"/>
                    <a:gd name="textAreaTop" fmla="*/ 0 h 87840"/>
                    <a:gd name="textAreaBottom" fmla="*/ 88200 h 8784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3200" bIns="432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3983" name="Freeform 195"/>
                <p:cNvSpPr/>
                <p:nvPr/>
              </p:nvSpPr>
              <p:spPr>
                <a:xfrm>
                  <a:off x="7430760" y="3302640"/>
                  <a:ext cx="142920" cy="75600"/>
                </a:xfrm>
                <a:custGeom>
                  <a:avLst/>
                  <a:gdLst>
                    <a:gd name="textAreaLeft" fmla="*/ 0 w 142920"/>
                    <a:gd name="textAreaRight" fmla="*/ 143280 w 142920"/>
                    <a:gd name="textAreaTop" fmla="*/ 0 h 75600"/>
                    <a:gd name="textAreaBottom" fmla="*/ 75960 h 756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0960" bIns="309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3984" name="Freeform 196"/>
                <p:cNvSpPr/>
                <p:nvPr/>
              </p:nvSpPr>
              <p:spPr>
                <a:xfrm>
                  <a:off x="7168680" y="3302640"/>
                  <a:ext cx="140040" cy="74520"/>
                </a:xfrm>
                <a:custGeom>
                  <a:avLst/>
                  <a:gdLst>
                    <a:gd name="textAreaLeft" fmla="*/ 0 w 140040"/>
                    <a:gd name="textAreaRight" fmla="*/ 140400 w 140040"/>
                    <a:gd name="textAreaTop" fmla="*/ 0 h 74520"/>
                    <a:gd name="textAreaBottom" fmla="*/ 74880 h 7452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9880" bIns="298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3985" name="Freeform 197"/>
                <p:cNvSpPr/>
                <p:nvPr/>
              </p:nvSpPr>
              <p:spPr>
                <a:xfrm>
                  <a:off x="7217280" y="3265560"/>
                  <a:ext cx="305280" cy="118800"/>
                </a:xfrm>
                <a:custGeom>
                  <a:avLst/>
                  <a:gdLst>
                    <a:gd name="textAreaLeft" fmla="*/ 0 w 305280"/>
                    <a:gd name="textAreaRight" fmla="*/ 305640 w 305280"/>
                    <a:gd name="textAreaTop" fmla="*/ 0 h 118800"/>
                    <a:gd name="textAreaBottom" fmla="*/ 119160 h 11880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3986" name="Group 167"/>
            <p:cNvGrpSpPr/>
            <p:nvPr/>
          </p:nvGrpSpPr>
          <p:grpSpPr>
            <a:xfrm>
              <a:off x="7066440" y="3605760"/>
              <a:ext cx="576000" cy="330480"/>
              <a:chOff x="7066440" y="3605760"/>
              <a:chExt cx="576000" cy="330480"/>
            </a:xfrm>
          </p:grpSpPr>
          <p:sp>
            <p:nvSpPr>
              <p:cNvPr id="3987" name="Freeform 184"/>
              <p:cNvSpPr/>
              <p:nvPr/>
            </p:nvSpPr>
            <p:spPr>
              <a:xfrm>
                <a:off x="7066440" y="3720240"/>
                <a:ext cx="576000" cy="216000"/>
              </a:xfrm>
              <a:custGeom>
                <a:avLst/>
                <a:gdLst>
                  <a:gd name="textAreaLeft" fmla="*/ 0 w 576000"/>
                  <a:gd name="textAreaRight" fmla="*/ 576360 w 576000"/>
                  <a:gd name="textAreaTop" fmla="*/ 0 h 216000"/>
                  <a:gd name="textAreaBottom" fmla="*/ 216360 h 2160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88" name="Oval 185"/>
              <p:cNvSpPr/>
              <p:nvPr/>
            </p:nvSpPr>
            <p:spPr>
              <a:xfrm>
                <a:off x="7066800" y="3605760"/>
                <a:ext cx="575280" cy="2138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3989" name="Group 186"/>
              <p:cNvGrpSpPr/>
              <p:nvPr/>
            </p:nvGrpSpPr>
            <p:grpSpPr>
              <a:xfrm>
                <a:off x="7152120" y="3632760"/>
                <a:ext cx="405000" cy="157320"/>
                <a:chOff x="7152120" y="3632760"/>
                <a:chExt cx="405000" cy="157320"/>
              </a:xfrm>
            </p:grpSpPr>
            <p:sp>
              <p:nvSpPr>
                <p:cNvPr id="3990" name="Freeform 187"/>
                <p:cNvSpPr/>
                <p:nvPr/>
              </p:nvSpPr>
              <p:spPr>
                <a:xfrm>
                  <a:off x="7163280" y="3632760"/>
                  <a:ext cx="383040" cy="87840"/>
                </a:xfrm>
                <a:custGeom>
                  <a:avLst/>
                  <a:gdLst>
                    <a:gd name="textAreaLeft" fmla="*/ 0 w 383040"/>
                    <a:gd name="textAreaRight" fmla="*/ 383400 w 383040"/>
                    <a:gd name="textAreaTop" fmla="*/ 0 h 87840"/>
                    <a:gd name="textAreaBottom" fmla="*/ 88200 h 8784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3200" bIns="432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3991" name="Freeform 188"/>
                <p:cNvSpPr/>
                <p:nvPr/>
              </p:nvSpPr>
              <p:spPr>
                <a:xfrm>
                  <a:off x="7414200" y="3708360"/>
                  <a:ext cx="142920" cy="75600"/>
                </a:xfrm>
                <a:custGeom>
                  <a:avLst/>
                  <a:gdLst>
                    <a:gd name="textAreaLeft" fmla="*/ 0 w 142920"/>
                    <a:gd name="textAreaRight" fmla="*/ 143280 w 142920"/>
                    <a:gd name="textAreaTop" fmla="*/ 0 h 75600"/>
                    <a:gd name="textAreaBottom" fmla="*/ 75960 h 756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0960" bIns="309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3992" name="Freeform 189"/>
                <p:cNvSpPr/>
                <p:nvPr/>
              </p:nvSpPr>
              <p:spPr>
                <a:xfrm>
                  <a:off x="7152120" y="3708360"/>
                  <a:ext cx="140040" cy="74520"/>
                </a:xfrm>
                <a:custGeom>
                  <a:avLst/>
                  <a:gdLst>
                    <a:gd name="textAreaLeft" fmla="*/ 0 w 140040"/>
                    <a:gd name="textAreaRight" fmla="*/ 140400 w 140040"/>
                    <a:gd name="textAreaTop" fmla="*/ 0 h 74520"/>
                    <a:gd name="textAreaBottom" fmla="*/ 74880 h 7452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9880" bIns="298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3993" name="Freeform 190"/>
                <p:cNvSpPr/>
                <p:nvPr/>
              </p:nvSpPr>
              <p:spPr>
                <a:xfrm>
                  <a:off x="7200720" y="3671280"/>
                  <a:ext cx="305280" cy="118800"/>
                </a:xfrm>
                <a:custGeom>
                  <a:avLst/>
                  <a:gdLst>
                    <a:gd name="textAreaLeft" fmla="*/ 0 w 305280"/>
                    <a:gd name="textAreaRight" fmla="*/ 305640 w 305280"/>
                    <a:gd name="textAreaTop" fmla="*/ 0 h 118800"/>
                    <a:gd name="textAreaBottom" fmla="*/ 119160 h 11880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3994" name="Group 168"/>
            <p:cNvGrpSpPr/>
            <p:nvPr/>
          </p:nvGrpSpPr>
          <p:grpSpPr>
            <a:xfrm>
              <a:off x="7830720" y="3600000"/>
              <a:ext cx="576000" cy="330480"/>
              <a:chOff x="7830720" y="3600000"/>
              <a:chExt cx="576000" cy="330480"/>
            </a:xfrm>
          </p:grpSpPr>
          <p:sp>
            <p:nvSpPr>
              <p:cNvPr id="3995" name="Freeform 177"/>
              <p:cNvSpPr/>
              <p:nvPr/>
            </p:nvSpPr>
            <p:spPr>
              <a:xfrm>
                <a:off x="7830720" y="3714480"/>
                <a:ext cx="576000" cy="216000"/>
              </a:xfrm>
              <a:custGeom>
                <a:avLst/>
                <a:gdLst>
                  <a:gd name="textAreaLeft" fmla="*/ 0 w 576000"/>
                  <a:gd name="textAreaRight" fmla="*/ 576360 w 576000"/>
                  <a:gd name="textAreaTop" fmla="*/ 0 h 216000"/>
                  <a:gd name="textAreaBottom" fmla="*/ 216360 h 2160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96" name="Oval 178"/>
              <p:cNvSpPr/>
              <p:nvPr/>
            </p:nvSpPr>
            <p:spPr>
              <a:xfrm>
                <a:off x="7831080" y="3600000"/>
                <a:ext cx="575280" cy="2138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3997" name="Group 179"/>
              <p:cNvGrpSpPr/>
              <p:nvPr/>
            </p:nvGrpSpPr>
            <p:grpSpPr>
              <a:xfrm>
                <a:off x="7916040" y="3627360"/>
                <a:ext cx="405000" cy="156960"/>
                <a:chOff x="7916040" y="3627360"/>
                <a:chExt cx="405000" cy="156960"/>
              </a:xfrm>
            </p:grpSpPr>
            <p:sp>
              <p:nvSpPr>
                <p:cNvPr id="3998" name="Freeform 180"/>
                <p:cNvSpPr/>
                <p:nvPr/>
              </p:nvSpPr>
              <p:spPr>
                <a:xfrm>
                  <a:off x="7927560" y="3627360"/>
                  <a:ext cx="383040" cy="87840"/>
                </a:xfrm>
                <a:custGeom>
                  <a:avLst/>
                  <a:gdLst>
                    <a:gd name="textAreaLeft" fmla="*/ 0 w 383040"/>
                    <a:gd name="textAreaRight" fmla="*/ 383400 w 383040"/>
                    <a:gd name="textAreaTop" fmla="*/ 0 h 87840"/>
                    <a:gd name="textAreaBottom" fmla="*/ 88200 h 8784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3200" bIns="432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3999" name="Freeform 181"/>
                <p:cNvSpPr/>
                <p:nvPr/>
              </p:nvSpPr>
              <p:spPr>
                <a:xfrm>
                  <a:off x="8178120" y="3702600"/>
                  <a:ext cx="142920" cy="75600"/>
                </a:xfrm>
                <a:custGeom>
                  <a:avLst/>
                  <a:gdLst>
                    <a:gd name="textAreaLeft" fmla="*/ 0 w 142920"/>
                    <a:gd name="textAreaRight" fmla="*/ 143280 w 142920"/>
                    <a:gd name="textAreaTop" fmla="*/ 0 h 75600"/>
                    <a:gd name="textAreaBottom" fmla="*/ 75960 h 756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0960" bIns="309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000" name="Freeform 182"/>
                <p:cNvSpPr/>
                <p:nvPr/>
              </p:nvSpPr>
              <p:spPr>
                <a:xfrm>
                  <a:off x="7916040" y="3702600"/>
                  <a:ext cx="140040" cy="74520"/>
                </a:xfrm>
                <a:custGeom>
                  <a:avLst/>
                  <a:gdLst>
                    <a:gd name="textAreaLeft" fmla="*/ 0 w 140040"/>
                    <a:gd name="textAreaRight" fmla="*/ 140400 w 140040"/>
                    <a:gd name="textAreaTop" fmla="*/ 0 h 74520"/>
                    <a:gd name="textAreaBottom" fmla="*/ 74880 h 7452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9880" bIns="298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001" name="Freeform 183"/>
                <p:cNvSpPr/>
                <p:nvPr/>
              </p:nvSpPr>
              <p:spPr>
                <a:xfrm>
                  <a:off x="7965000" y="3665520"/>
                  <a:ext cx="305280" cy="118800"/>
                </a:xfrm>
                <a:custGeom>
                  <a:avLst/>
                  <a:gdLst>
                    <a:gd name="textAreaLeft" fmla="*/ 0 w 305280"/>
                    <a:gd name="textAreaRight" fmla="*/ 305640 w 305280"/>
                    <a:gd name="textAreaTop" fmla="*/ 0 h 118800"/>
                    <a:gd name="textAreaBottom" fmla="*/ 119160 h 11880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4002" name="Group 169"/>
            <p:cNvGrpSpPr/>
            <p:nvPr/>
          </p:nvGrpSpPr>
          <p:grpSpPr>
            <a:xfrm>
              <a:off x="7729200" y="3089160"/>
              <a:ext cx="576000" cy="330480"/>
              <a:chOff x="7729200" y="3089160"/>
              <a:chExt cx="576000" cy="330480"/>
            </a:xfrm>
          </p:grpSpPr>
          <p:sp>
            <p:nvSpPr>
              <p:cNvPr id="4003" name="Freeform 170"/>
              <p:cNvSpPr/>
              <p:nvPr/>
            </p:nvSpPr>
            <p:spPr>
              <a:xfrm>
                <a:off x="7729200" y="3203640"/>
                <a:ext cx="576000" cy="216000"/>
              </a:xfrm>
              <a:custGeom>
                <a:avLst/>
                <a:gdLst>
                  <a:gd name="textAreaLeft" fmla="*/ 0 w 576000"/>
                  <a:gd name="textAreaRight" fmla="*/ 576360 w 576000"/>
                  <a:gd name="textAreaTop" fmla="*/ 0 h 216000"/>
                  <a:gd name="textAreaBottom" fmla="*/ 216360 h 2160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04" name="Oval 171"/>
              <p:cNvSpPr/>
              <p:nvPr/>
            </p:nvSpPr>
            <p:spPr>
              <a:xfrm>
                <a:off x="7729560" y="3089160"/>
                <a:ext cx="575280" cy="2138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4005" name="Group 172"/>
              <p:cNvGrpSpPr/>
              <p:nvPr/>
            </p:nvGrpSpPr>
            <p:grpSpPr>
              <a:xfrm>
                <a:off x="7814880" y="3116520"/>
                <a:ext cx="405000" cy="156960"/>
                <a:chOff x="7814880" y="3116520"/>
                <a:chExt cx="405000" cy="156960"/>
              </a:xfrm>
            </p:grpSpPr>
            <p:sp>
              <p:nvSpPr>
                <p:cNvPr id="4006" name="Freeform 173"/>
                <p:cNvSpPr/>
                <p:nvPr/>
              </p:nvSpPr>
              <p:spPr>
                <a:xfrm>
                  <a:off x="7826040" y="3116520"/>
                  <a:ext cx="383040" cy="87840"/>
                </a:xfrm>
                <a:custGeom>
                  <a:avLst/>
                  <a:gdLst>
                    <a:gd name="textAreaLeft" fmla="*/ 0 w 383040"/>
                    <a:gd name="textAreaRight" fmla="*/ 383400 w 383040"/>
                    <a:gd name="textAreaTop" fmla="*/ 0 h 87840"/>
                    <a:gd name="textAreaBottom" fmla="*/ 88200 h 8784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3200" bIns="432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007" name="Freeform 174"/>
                <p:cNvSpPr/>
                <p:nvPr/>
              </p:nvSpPr>
              <p:spPr>
                <a:xfrm>
                  <a:off x="8076960" y="3191760"/>
                  <a:ext cx="142920" cy="75600"/>
                </a:xfrm>
                <a:custGeom>
                  <a:avLst/>
                  <a:gdLst>
                    <a:gd name="textAreaLeft" fmla="*/ 0 w 142920"/>
                    <a:gd name="textAreaRight" fmla="*/ 143280 w 142920"/>
                    <a:gd name="textAreaTop" fmla="*/ 0 h 75600"/>
                    <a:gd name="textAreaBottom" fmla="*/ 75960 h 756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0960" bIns="309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008" name="Freeform 175"/>
                <p:cNvSpPr/>
                <p:nvPr/>
              </p:nvSpPr>
              <p:spPr>
                <a:xfrm>
                  <a:off x="7814880" y="3191760"/>
                  <a:ext cx="140040" cy="74520"/>
                </a:xfrm>
                <a:custGeom>
                  <a:avLst/>
                  <a:gdLst>
                    <a:gd name="textAreaLeft" fmla="*/ 0 w 140040"/>
                    <a:gd name="textAreaRight" fmla="*/ 140400 w 140040"/>
                    <a:gd name="textAreaTop" fmla="*/ 0 h 74520"/>
                    <a:gd name="textAreaBottom" fmla="*/ 74880 h 7452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9880" bIns="298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009" name="Freeform 176"/>
                <p:cNvSpPr/>
                <p:nvPr/>
              </p:nvSpPr>
              <p:spPr>
                <a:xfrm>
                  <a:off x="7863480" y="3154680"/>
                  <a:ext cx="305280" cy="118800"/>
                </a:xfrm>
                <a:custGeom>
                  <a:avLst/>
                  <a:gdLst>
                    <a:gd name="textAreaLeft" fmla="*/ 0 w 305280"/>
                    <a:gd name="textAreaRight" fmla="*/ 305640 w 305280"/>
                    <a:gd name="textAreaTop" fmla="*/ 0 h 118800"/>
                    <a:gd name="textAreaBottom" fmla="*/ 119160 h 11880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</p:grpSp>
      <p:sp>
        <p:nvSpPr>
          <p:cNvPr id="4010" name="PlaceHolder 1"/>
          <p:cNvSpPr>
            <a:spLocks noGrp="1"/>
          </p:cNvSpPr>
          <p:nvPr>
            <p:ph type="title"/>
          </p:nvPr>
        </p:nvSpPr>
        <p:spPr>
          <a:xfrm>
            <a:off x="419040" y="273240"/>
            <a:ext cx="114296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Access networks: digital subscriber line (DSL)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11" name="Freeform 3"/>
          <p:cNvSpPr/>
          <p:nvPr/>
        </p:nvSpPr>
        <p:spPr>
          <a:xfrm>
            <a:off x="5902920" y="1444680"/>
            <a:ext cx="2215800" cy="1477440"/>
          </a:xfrm>
          <a:custGeom>
            <a:avLst/>
            <a:gdLst>
              <a:gd name="textAreaLeft" fmla="*/ 0 w 2215800"/>
              <a:gd name="textAreaRight" fmla="*/ 2216160 w 2215800"/>
              <a:gd name="textAreaTop" fmla="*/ 0 h 1477440"/>
              <a:gd name="textAreaBottom" fmla="*/ 1477800 h 1477440"/>
            </a:gdLst>
            <a:ahLst/>
            <a:rect l="textAreaLeft" t="textAreaTop" r="textAreaRight" b="textAreaBottom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12" name="Oval 9"/>
          <p:cNvSpPr/>
          <p:nvPr/>
        </p:nvSpPr>
        <p:spPr>
          <a:xfrm>
            <a:off x="6903000" y="2151000"/>
            <a:ext cx="193320" cy="19332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  <a:ea typeface="ＭＳ Ｐゴシック"/>
            </a:endParaRPr>
          </a:p>
        </p:txBody>
      </p:sp>
      <p:sp>
        <p:nvSpPr>
          <p:cNvPr id="4013" name="Oval 12"/>
          <p:cNvSpPr/>
          <p:nvPr/>
        </p:nvSpPr>
        <p:spPr>
          <a:xfrm>
            <a:off x="7283880" y="1779480"/>
            <a:ext cx="193320" cy="19332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  <a:ea typeface="ＭＳ Ｐゴシック"/>
            </a:endParaRPr>
          </a:p>
        </p:txBody>
      </p:sp>
      <p:sp>
        <p:nvSpPr>
          <p:cNvPr id="4014" name="Line 15"/>
          <p:cNvSpPr/>
          <p:nvPr/>
        </p:nvSpPr>
        <p:spPr>
          <a:xfrm flipV="1">
            <a:off x="6990120" y="1920600"/>
            <a:ext cx="317520" cy="3366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15" name="Line 16"/>
          <p:cNvSpPr/>
          <p:nvPr/>
        </p:nvSpPr>
        <p:spPr>
          <a:xfrm>
            <a:off x="7383960" y="1896840"/>
            <a:ext cx="399960" cy="59076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16" name="Rectangle 44"/>
          <p:cNvSpPr/>
          <p:nvPr/>
        </p:nvSpPr>
        <p:spPr>
          <a:xfrm>
            <a:off x="6182280" y="1900080"/>
            <a:ext cx="955440" cy="699840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Dot"/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  <a:ea typeface="ＭＳ Ｐゴシック"/>
            </a:endParaRPr>
          </a:p>
        </p:txBody>
      </p:sp>
      <p:sp>
        <p:nvSpPr>
          <p:cNvPr id="4017" name="Text Box 45"/>
          <p:cNvSpPr/>
          <p:nvPr/>
        </p:nvSpPr>
        <p:spPr>
          <a:xfrm>
            <a:off x="5637600" y="1419120"/>
            <a:ext cx="192528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central office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8" name="Line 14"/>
          <p:cNvSpPr/>
          <p:nvPr/>
        </p:nvSpPr>
        <p:spPr>
          <a:xfrm>
            <a:off x="4288320" y="2306520"/>
            <a:ext cx="193824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19" name="Text Box 17"/>
          <p:cNvSpPr/>
          <p:nvPr/>
        </p:nvSpPr>
        <p:spPr>
          <a:xfrm>
            <a:off x="7540200" y="1473120"/>
            <a:ext cx="1072800" cy="50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telephone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network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020" name="Group 108"/>
          <p:cNvGrpSpPr/>
          <p:nvPr/>
        </p:nvGrpSpPr>
        <p:grpSpPr>
          <a:xfrm>
            <a:off x="6239520" y="2017800"/>
            <a:ext cx="367560" cy="518400"/>
            <a:chOff x="6239520" y="2017800"/>
            <a:chExt cx="367560" cy="518400"/>
          </a:xfrm>
        </p:grpSpPr>
        <p:sp>
          <p:nvSpPr>
            <p:cNvPr id="4021" name="Freeform 109"/>
            <p:cNvSpPr/>
            <p:nvPr/>
          </p:nvSpPr>
          <p:spPr>
            <a:xfrm>
              <a:off x="6239520" y="2082600"/>
              <a:ext cx="329400" cy="453600"/>
            </a:xfrm>
            <a:custGeom>
              <a:avLst/>
              <a:gdLst>
                <a:gd name="textAreaLeft" fmla="*/ 0 w 329400"/>
                <a:gd name="textAreaRight" fmla="*/ 329760 w 329400"/>
                <a:gd name="textAreaTop" fmla="*/ 0 h 453600"/>
                <a:gd name="textAreaBottom" fmla="*/ 453960 h 453600"/>
              </a:gdLst>
              <a:ahLst/>
              <a:rect l="textAreaLeft" t="textAreaTop" r="textAreaRight" b="textAreaBottom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4472c4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22" name="Freeform 110"/>
            <p:cNvSpPr/>
            <p:nvPr/>
          </p:nvSpPr>
          <p:spPr>
            <a:xfrm>
              <a:off x="6241320" y="2017800"/>
              <a:ext cx="365760" cy="406440"/>
            </a:xfrm>
            <a:custGeom>
              <a:avLst/>
              <a:gdLst>
                <a:gd name="textAreaLeft" fmla="*/ 0 w 365760"/>
                <a:gd name="textAreaRight" fmla="*/ 366120 w 365760"/>
                <a:gd name="textAreaTop" fmla="*/ 0 h 406440"/>
                <a:gd name="textAreaBottom" fmla="*/ 406800 h 406440"/>
              </a:gdLst>
              <a:ahLst/>
              <a:rect l="textAreaLeft" t="textAreaTop" r="textAreaRight" b="textAreaBottom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23" name="Line 111"/>
            <p:cNvSpPr/>
            <p:nvPr/>
          </p:nvSpPr>
          <p:spPr>
            <a:xfrm flipH="1">
              <a:off x="6566040" y="2140920"/>
              <a:ext cx="35280" cy="684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400" bIns="234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24" name="Line 112"/>
            <p:cNvSpPr/>
            <p:nvPr/>
          </p:nvSpPr>
          <p:spPr>
            <a:xfrm>
              <a:off x="6268320" y="2313000"/>
              <a:ext cx="26964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25" name="Freeform 113"/>
            <p:cNvSpPr/>
            <p:nvPr/>
          </p:nvSpPr>
          <p:spPr>
            <a:xfrm>
              <a:off x="6262200" y="2136600"/>
              <a:ext cx="273600" cy="11520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15200"/>
                <a:gd name="textAreaBottom" fmla="*/ 115560 h 115200"/>
              </a:gdLst>
              <a:ahLst/>
              <a:rect l="textAreaLeft" t="textAreaTop" r="textAreaRight" b="textAreaBottom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26" name="Freeform 114"/>
            <p:cNvSpPr/>
            <p:nvPr/>
          </p:nvSpPr>
          <p:spPr>
            <a:xfrm flipV="1">
              <a:off x="6262200" y="2372760"/>
              <a:ext cx="273600" cy="11520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360 h 115200"/>
                <a:gd name="textAreaBottom" fmla="*/ 115920 h 115200"/>
              </a:gdLst>
              <a:ahLst/>
              <a:rect l="textAreaLeft" t="textAreaTop" r="textAreaRight" b="textAreaBottom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027" name="Text Box 115"/>
          <p:cNvSpPr/>
          <p:nvPr/>
        </p:nvSpPr>
        <p:spPr>
          <a:xfrm>
            <a:off x="5918760" y="2562120"/>
            <a:ext cx="9504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DSLAM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028" name="Group 118"/>
          <p:cNvGrpSpPr/>
          <p:nvPr/>
        </p:nvGrpSpPr>
        <p:grpSpPr>
          <a:xfrm>
            <a:off x="4980600" y="1305000"/>
            <a:ext cx="796680" cy="658440"/>
            <a:chOff x="4980600" y="1305000"/>
            <a:chExt cx="796680" cy="658440"/>
          </a:xfrm>
        </p:grpSpPr>
        <p:sp>
          <p:nvSpPr>
            <p:cNvPr id="4029" name="Rectangle 116"/>
            <p:cNvSpPr/>
            <p:nvPr/>
          </p:nvSpPr>
          <p:spPr>
            <a:xfrm>
              <a:off x="5093280" y="1471680"/>
              <a:ext cx="571320" cy="49176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030" name="AutoShape 117"/>
            <p:cNvSpPr/>
            <p:nvPr/>
          </p:nvSpPr>
          <p:spPr>
            <a:xfrm>
              <a:off x="4980600" y="1305000"/>
              <a:ext cx="796680" cy="20448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</p:grpSp>
      <p:sp>
        <p:nvSpPr>
          <p:cNvPr id="4031" name="Freeform 119"/>
          <p:cNvSpPr/>
          <p:nvPr/>
        </p:nvSpPr>
        <p:spPr>
          <a:xfrm>
            <a:off x="5583960" y="1893960"/>
            <a:ext cx="674280" cy="239400"/>
          </a:xfrm>
          <a:custGeom>
            <a:avLst/>
            <a:gdLst>
              <a:gd name="textAreaLeft" fmla="*/ 0 w 674280"/>
              <a:gd name="textAreaRight" fmla="*/ 674640 w 674280"/>
              <a:gd name="textAreaTop" fmla="*/ 0 h 239400"/>
              <a:gd name="textAreaBottom" fmla="*/ 239760 h 239400"/>
            </a:gdLst>
            <a:ahLst/>
            <a:rect l="textAreaLeft" t="textAreaTop" r="textAreaRight" b="textAreaBottom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rgbClr val="e7e6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32" name="Line 120"/>
          <p:cNvSpPr/>
          <p:nvPr/>
        </p:nvSpPr>
        <p:spPr>
          <a:xfrm>
            <a:off x="6612480" y="2259000"/>
            <a:ext cx="37764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33" name="Freeform 123"/>
          <p:cNvSpPr/>
          <p:nvPr/>
        </p:nvSpPr>
        <p:spPr>
          <a:xfrm>
            <a:off x="6612480" y="2327400"/>
            <a:ext cx="463320" cy="1009440"/>
          </a:xfrm>
          <a:custGeom>
            <a:avLst/>
            <a:gdLst>
              <a:gd name="textAreaLeft" fmla="*/ 0 w 463320"/>
              <a:gd name="textAreaRight" fmla="*/ 463680 w 463320"/>
              <a:gd name="textAreaTop" fmla="*/ 0 h 1009440"/>
              <a:gd name="textAreaBottom" fmla="*/ 1009800 h 1009440"/>
            </a:gdLst>
            <a:ahLst/>
            <a:rect l="textAreaLeft" t="textAreaTop" r="textAreaRight" b="textAreaBottom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034" name="Group 135"/>
          <p:cNvGrpSpPr/>
          <p:nvPr/>
        </p:nvGrpSpPr>
        <p:grpSpPr>
          <a:xfrm>
            <a:off x="2376000" y="2384280"/>
            <a:ext cx="3117240" cy="1604880"/>
            <a:chOff x="2376000" y="2384280"/>
            <a:chExt cx="3117240" cy="1604880"/>
          </a:xfrm>
        </p:grpSpPr>
        <p:sp>
          <p:nvSpPr>
            <p:cNvPr id="4035" name="Text Box 124"/>
            <p:cNvSpPr/>
            <p:nvPr/>
          </p:nvSpPr>
          <p:spPr>
            <a:xfrm>
              <a:off x="2376000" y="3279600"/>
              <a:ext cx="2869560" cy="709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voice, data transmitted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at different frequencies over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1600" spc="-1" strike="noStrike">
                  <a:solidFill>
                    <a:srgbClr val="cc0000"/>
                  </a:solidFill>
                  <a:latin typeface="Arial"/>
                  <a:ea typeface="ＭＳ Ｐゴシック"/>
                </a:rPr>
                <a:t>dedicated 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line to central office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36" name="Line 125"/>
            <p:cNvSpPr/>
            <p:nvPr/>
          </p:nvSpPr>
          <p:spPr>
            <a:xfrm flipV="1">
              <a:off x="4920120" y="2384280"/>
              <a:ext cx="573120" cy="927000"/>
            </a:xfrm>
            <a:prstGeom prst="line">
              <a:avLst/>
            </a:prstGeom>
            <a:ln w="9525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037" name="Rectangle 52"/>
          <p:cNvSpPr/>
          <p:nvPr/>
        </p:nvSpPr>
        <p:spPr>
          <a:xfrm>
            <a:off x="1010520" y="4004640"/>
            <a:ext cx="10515240" cy="249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38360" indent="-219240">
              <a:lnSpc>
                <a:spcPct val="95000"/>
              </a:lnSpc>
              <a:spcBef>
                <a:spcPts val="479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use </a:t>
            </a: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existing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telephone line to central office DSLAM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2" marL="1147680" indent="-233280">
              <a:lnSpc>
                <a:spcPct val="95000"/>
              </a:lnSpc>
              <a:spcBef>
                <a:spcPts val="479"/>
              </a:spcBef>
              <a:buClr>
                <a:srgbClr val="0000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data over DSL phone line goes to Internet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2" marL="1147680" indent="-233280">
              <a:lnSpc>
                <a:spcPct val="95000"/>
              </a:lnSpc>
              <a:spcBef>
                <a:spcPts val="479"/>
              </a:spcBef>
              <a:buClr>
                <a:srgbClr val="0000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voice over DSL phone line goes to telephone net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38360" indent="-219240">
              <a:lnSpc>
                <a:spcPct val="95000"/>
              </a:lnSpc>
              <a:spcBef>
                <a:spcPts val="479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24-52 Mbps dedicated downstream transmission rate 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38360" indent="-219240">
              <a:lnSpc>
                <a:spcPct val="95000"/>
              </a:lnSpc>
              <a:spcBef>
                <a:spcPts val="479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3.5-16 Mbps dedicated upstream transmission rate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8" name="Rectangle 90"/>
          <p:cNvSpPr/>
          <p:nvPr/>
        </p:nvSpPr>
        <p:spPr>
          <a:xfrm>
            <a:off x="2835720" y="1757520"/>
            <a:ext cx="1977840" cy="139500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039" name="Line 7"/>
          <p:cNvSpPr/>
          <p:nvPr/>
        </p:nvSpPr>
        <p:spPr>
          <a:xfrm flipV="1">
            <a:off x="3321360" y="2307960"/>
            <a:ext cx="365040" cy="1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3200" bIns="-432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40" name="Text Box 39"/>
          <p:cNvSpPr/>
          <p:nvPr/>
        </p:nvSpPr>
        <p:spPr>
          <a:xfrm>
            <a:off x="3583440" y="2414520"/>
            <a:ext cx="77400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DSL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modem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1" name="Text Box 41"/>
          <p:cNvSpPr/>
          <p:nvPr/>
        </p:nvSpPr>
        <p:spPr>
          <a:xfrm>
            <a:off x="4260960" y="2438280"/>
            <a:ext cx="70704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splitter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042" name="Group 94"/>
          <p:cNvGrpSpPr/>
          <p:nvPr/>
        </p:nvGrpSpPr>
        <p:grpSpPr>
          <a:xfrm>
            <a:off x="3677040" y="2196000"/>
            <a:ext cx="614160" cy="219960"/>
            <a:chOff x="3677040" y="2196000"/>
            <a:chExt cx="614160" cy="219960"/>
          </a:xfrm>
        </p:grpSpPr>
        <p:sp>
          <p:nvSpPr>
            <p:cNvPr id="4043" name="Rectangle 95"/>
            <p:cNvSpPr/>
            <p:nvPr/>
          </p:nvSpPr>
          <p:spPr>
            <a:xfrm>
              <a:off x="3677040" y="2270520"/>
              <a:ext cx="614160" cy="1454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044" name="Rectangle 96"/>
            <p:cNvSpPr/>
            <p:nvPr/>
          </p:nvSpPr>
          <p:spPr>
            <a:xfrm>
              <a:off x="3727800" y="2314800"/>
              <a:ext cx="37800" cy="36000"/>
            </a:xfrm>
            <a:prstGeom prst="rect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8640" bIns="-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045" name="Rectangle 97"/>
            <p:cNvSpPr/>
            <p:nvPr/>
          </p:nvSpPr>
          <p:spPr>
            <a:xfrm>
              <a:off x="3778560" y="2314800"/>
              <a:ext cx="39240" cy="36000"/>
            </a:xfrm>
            <a:prstGeom prst="rect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8640" bIns="-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046" name="Rectangle 98"/>
            <p:cNvSpPr/>
            <p:nvPr/>
          </p:nvSpPr>
          <p:spPr>
            <a:xfrm>
              <a:off x="3831480" y="2312640"/>
              <a:ext cx="39240" cy="36000"/>
            </a:xfrm>
            <a:prstGeom prst="rect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8640" bIns="-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047" name="Rectangle 99"/>
            <p:cNvSpPr/>
            <p:nvPr/>
          </p:nvSpPr>
          <p:spPr>
            <a:xfrm>
              <a:off x="3883680" y="2312640"/>
              <a:ext cx="39240" cy="36000"/>
            </a:xfrm>
            <a:prstGeom prst="rect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8640" bIns="-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048" name="AutoShape 100"/>
            <p:cNvSpPr/>
            <p:nvPr/>
          </p:nvSpPr>
          <p:spPr>
            <a:xfrm flipH="1" rot="10800000">
              <a:off x="3677760" y="2196000"/>
              <a:ext cx="604800" cy="71280"/>
            </a:xfrm>
            <a:custGeom>
              <a:avLst/>
              <a:gdLst>
                <a:gd name="textAreaLeft" fmla="*/ 126000 w 604800"/>
                <a:gd name="textAreaRight" fmla="*/ 478800 w 604800"/>
                <a:gd name="textAreaTop" fmla="*/ 14760 h 71280"/>
                <a:gd name="textAreaBottom" fmla="*/ 56520 h 7128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240" bIns="-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049" name="AutoShape 102"/>
          <p:cNvSpPr/>
          <p:nvPr/>
        </p:nvSpPr>
        <p:spPr>
          <a:xfrm>
            <a:off x="2553120" y="1346040"/>
            <a:ext cx="2498400" cy="46800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050" name="Rectangle 103"/>
          <p:cNvSpPr/>
          <p:nvPr/>
        </p:nvSpPr>
        <p:spPr>
          <a:xfrm>
            <a:off x="4531320" y="2246400"/>
            <a:ext cx="166320" cy="144000"/>
          </a:xfrm>
          <a:prstGeom prst="rect">
            <a:avLst/>
          </a:prstGeom>
          <a:solidFill>
            <a:srgbClr val="0000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051" name="Freeform 104"/>
          <p:cNvSpPr/>
          <p:nvPr/>
        </p:nvSpPr>
        <p:spPr>
          <a:xfrm>
            <a:off x="4007520" y="1801800"/>
            <a:ext cx="604440" cy="434520"/>
          </a:xfrm>
          <a:custGeom>
            <a:avLst/>
            <a:gdLst>
              <a:gd name="textAreaLeft" fmla="*/ 0 w 604440"/>
              <a:gd name="textAreaRight" fmla="*/ 604800 w 604440"/>
              <a:gd name="textAreaTop" fmla="*/ 0 h 434520"/>
              <a:gd name="textAreaBottom" fmla="*/ 434880 h 434520"/>
            </a:gdLst>
            <a:ahLst/>
            <a:rect l="textAreaLeft" t="textAreaTop" r="textAreaRight" b="textAreaBottom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4052" name="Object 3"/>
          <p:cNvGraphicFramePr/>
          <p:nvPr/>
        </p:nvGraphicFramePr>
        <p:xfrm>
          <a:off x="3667680" y="1598760"/>
          <a:ext cx="490320" cy="369360"/>
        </p:xfrm>
        <a:graphic>
          <a:graphicData uri="http://schemas.openxmlformats.org/presentationml/2006/ole">
            <p:oleObj progId="MS_ClipArt_Gallery.2" r:id="rId1" spid="">
              <p:embed/>
              <p:pic>
                <p:nvPicPr>
                  <p:cNvPr id="4053" name="Object 3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667680" y="1598760"/>
                    <a:ext cx="490320" cy="369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054" name="Line 130"/>
          <p:cNvSpPr/>
          <p:nvPr/>
        </p:nvSpPr>
        <p:spPr>
          <a:xfrm flipH="1">
            <a:off x="4294440" y="2307960"/>
            <a:ext cx="23976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55" name="AutoShape 131"/>
          <p:cNvSpPr/>
          <p:nvPr/>
        </p:nvSpPr>
        <p:spPr>
          <a:xfrm>
            <a:off x="6042600" y="1646280"/>
            <a:ext cx="1206000" cy="261720"/>
          </a:xfrm>
          <a:prstGeom prst="triangle">
            <a:avLst>
              <a:gd name="adj" fmla="val 50000"/>
            </a:avLst>
          </a:prstGeom>
          <a:noFill/>
          <a:ln w="9525">
            <a:solidFill>
              <a:srgbClr val="000000"/>
            </a:solidFill>
            <a:prstDash val="dashDot"/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grpSp>
        <p:nvGrpSpPr>
          <p:cNvPr id="4056" name="Group 136"/>
          <p:cNvGrpSpPr/>
          <p:nvPr/>
        </p:nvGrpSpPr>
        <p:grpSpPr>
          <a:xfrm>
            <a:off x="5277960" y="2809800"/>
            <a:ext cx="1319400" cy="1169640"/>
            <a:chOff x="5277960" y="2809800"/>
            <a:chExt cx="1319400" cy="1169640"/>
          </a:xfrm>
        </p:grpSpPr>
        <p:sp>
          <p:nvSpPr>
            <p:cNvPr id="4057" name="Line 132"/>
            <p:cNvSpPr/>
            <p:nvPr/>
          </p:nvSpPr>
          <p:spPr>
            <a:xfrm flipV="1">
              <a:off x="5837760" y="2809800"/>
              <a:ext cx="425160" cy="687240"/>
            </a:xfrm>
            <a:prstGeom prst="line">
              <a:avLst/>
            </a:prstGeom>
            <a:ln w="9525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58" name="Text Box 133"/>
            <p:cNvSpPr/>
            <p:nvPr/>
          </p:nvSpPr>
          <p:spPr>
            <a:xfrm>
              <a:off x="5277960" y="3476520"/>
              <a:ext cx="1319400" cy="502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DSL access 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multiplexer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059" name="Group 141"/>
          <p:cNvGrpSpPr/>
          <p:nvPr/>
        </p:nvGrpSpPr>
        <p:grpSpPr>
          <a:xfrm>
            <a:off x="2741040" y="1986120"/>
            <a:ext cx="642600" cy="644040"/>
            <a:chOff x="2741040" y="1986120"/>
            <a:chExt cx="642600" cy="644040"/>
          </a:xfrm>
        </p:grpSpPr>
        <p:pic>
          <p:nvPicPr>
            <p:cNvPr id="4060" name="Picture 142" descr="desktop_computer_stylized_medium"/>
            <p:cNvPicPr/>
            <p:nvPr/>
          </p:nvPicPr>
          <p:blipFill>
            <a:blip r:embed="rId3"/>
            <a:stretch/>
          </p:blipFill>
          <p:spPr>
            <a:xfrm flipH="1">
              <a:off x="2741040" y="1986120"/>
              <a:ext cx="642600" cy="644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61" name="Freeform 143"/>
            <p:cNvSpPr/>
            <p:nvPr/>
          </p:nvSpPr>
          <p:spPr>
            <a:xfrm flipH="1">
              <a:off x="3013920" y="2047680"/>
              <a:ext cx="312120" cy="294840"/>
            </a:xfrm>
            <a:custGeom>
              <a:avLst/>
              <a:gdLst>
                <a:gd name="textAreaLeft" fmla="*/ -360 w 312120"/>
                <a:gd name="textAreaRight" fmla="*/ 312120 w 312120"/>
                <a:gd name="textAreaTop" fmla="*/ 0 h 294840"/>
                <a:gd name="textAreaBottom" fmla="*/ 295200 h 29484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062" name="PlaceHolder 2"/>
          <p:cNvSpPr>
            <a:spLocks noGrp="1"/>
          </p:cNvSpPr>
          <p:nvPr>
            <p:ph type="sldNum" idx="22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A113ED8C-2ADF-4142-AB72-93F47E963967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16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3" dur="indefinite" restart="never" nodeType="tmRoot">
          <p:childTnLst>
            <p:seq>
              <p:cTn id="294" dur="indefinite" nodeType="mainSeq">
                <p:childTnLst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99" dur="500"/>
                                        <p:tgtEl>
                                          <p:spTgt spid="40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02" dur="500"/>
                                        <p:tgtEl>
                                          <p:spTgt spid="40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PlaceHolder 1"/>
          <p:cNvSpPr>
            <a:spLocks noGrp="1"/>
          </p:cNvSpPr>
          <p:nvPr>
            <p:ph type="title"/>
          </p:nvPr>
        </p:nvSpPr>
        <p:spPr>
          <a:xfrm>
            <a:off x="848880" y="273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8000"/>
          </a:bodyPr>
          <a:p>
            <a:pPr indent="0"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Access networks: home networks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64" name="AutoShape 99"/>
          <p:cNvSpPr/>
          <p:nvPr/>
        </p:nvSpPr>
        <p:spPr>
          <a:xfrm>
            <a:off x="2624760" y="1540080"/>
            <a:ext cx="5649480" cy="76788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4065" name="Text Box 26"/>
          <p:cNvSpPr/>
          <p:nvPr/>
        </p:nvSpPr>
        <p:spPr>
          <a:xfrm>
            <a:off x="8542800" y="3493440"/>
            <a:ext cx="289692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to/from headend or central office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6" name="Rectangle 87"/>
          <p:cNvSpPr/>
          <p:nvPr/>
        </p:nvSpPr>
        <p:spPr>
          <a:xfrm>
            <a:off x="3060000" y="2294280"/>
            <a:ext cx="4781160" cy="266184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grpSp>
        <p:nvGrpSpPr>
          <p:cNvPr id="4067" name="Group 105"/>
          <p:cNvGrpSpPr/>
          <p:nvPr/>
        </p:nvGrpSpPr>
        <p:grpSpPr>
          <a:xfrm>
            <a:off x="6158520" y="3634560"/>
            <a:ext cx="3000240" cy="360720"/>
            <a:chOff x="6158520" y="3634560"/>
            <a:chExt cx="3000240" cy="360720"/>
          </a:xfrm>
        </p:grpSpPr>
        <p:grpSp>
          <p:nvGrpSpPr>
            <p:cNvPr id="4068" name="Group 91"/>
            <p:cNvGrpSpPr/>
            <p:nvPr/>
          </p:nvGrpSpPr>
          <p:grpSpPr>
            <a:xfrm>
              <a:off x="6616080" y="3634560"/>
              <a:ext cx="1018800" cy="360720"/>
              <a:chOff x="6616080" y="3634560"/>
              <a:chExt cx="1018800" cy="360720"/>
            </a:xfrm>
          </p:grpSpPr>
          <p:sp>
            <p:nvSpPr>
              <p:cNvPr id="4069" name="Rectangle 92"/>
              <p:cNvSpPr/>
              <p:nvPr/>
            </p:nvSpPr>
            <p:spPr>
              <a:xfrm>
                <a:off x="6617160" y="3755520"/>
                <a:ext cx="1017720" cy="2397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4070" name="Rectangle 93"/>
              <p:cNvSpPr/>
              <p:nvPr/>
            </p:nvSpPr>
            <p:spPr>
              <a:xfrm>
                <a:off x="6698880" y="3829320"/>
                <a:ext cx="66240" cy="6048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15840" bIns="15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4071" name="Rectangle 94"/>
              <p:cNvSpPr/>
              <p:nvPr/>
            </p:nvSpPr>
            <p:spPr>
              <a:xfrm>
                <a:off x="6785280" y="3829320"/>
                <a:ext cx="65160" cy="60480"/>
              </a:xfrm>
              <a:prstGeom prst="rect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15840" bIns="15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4072" name="Rectangle 95"/>
              <p:cNvSpPr/>
              <p:nvPr/>
            </p:nvSpPr>
            <p:spPr>
              <a:xfrm>
                <a:off x="6871680" y="3827160"/>
                <a:ext cx="65160" cy="5832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13680" bIns="13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4073" name="Rectangle 96"/>
              <p:cNvSpPr/>
              <p:nvPr/>
            </p:nvSpPr>
            <p:spPr>
              <a:xfrm>
                <a:off x="6958440" y="3827160"/>
                <a:ext cx="65160" cy="5832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13680" bIns="13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4074" name="AutoShape 97"/>
              <p:cNvSpPr/>
              <p:nvPr/>
            </p:nvSpPr>
            <p:spPr>
              <a:xfrm flipH="1" rot="10800000">
                <a:off x="6616080" y="3634560"/>
                <a:ext cx="1003680" cy="117000"/>
              </a:xfrm>
              <a:custGeom>
                <a:avLst/>
                <a:gdLst>
                  <a:gd name="textAreaLeft" fmla="*/ 209160 w 1003680"/>
                  <a:gd name="textAreaRight" fmla="*/ 794520 w 1003680"/>
                  <a:gd name="textAreaTop" fmla="*/ 24480 h 117000"/>
                  <a:gd name="textAreaBottom" fmla="*/ 92520 h 117000"/>
                </a:gdLst>
                <a:ahLst/>
                <a:rect l="textAreaLeft" t="textAreaTop" r="textAreaRight" b="textAreaBottom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23040" bIns="23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sp>
          <p:nvSpPr>
            <p:cNvPr id="4075" name="Line 102"/>
            <p:cNvSpPr/>
            <p:nvPr/>
          </p:nvSpPr>
          <p:spPr>
            <a:xfrm flipH="1">
              <a:off x="7630200" y="3870360"/>
              <a:ext cx="1528560" cy="36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76" name="Line 104"/>
            <p:cNvSpPr/>
            <p:nvPr/>
          </p:nvSpPr>
          <p:spPr>
            <a:xfrm flipH="1">
              <a:off x="6158520" y="3875040"/>
              <a:ext cx="457200" cy="36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077" name="Line 116"/>
          <p:cNvSpPr/>
          <p:nvPr/>
        </p:nvSpPr>
        <p:spPr>
          <a:xfrm flipH="1">
            <a:off x="4305960" y="3844800"/>
            <a:ext cx="822240" cy="36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078" name="Group 119"/>
          <p:cNvGrpSpPr/>
          <p:nvPr/>
        </p:nvGrpSpPr>
        <p:grpSpPr>
          <a:xfrm>
            <a:off x="3685320" y="3265560"/>
            <a:ext cx="1068120" cy="820440"/>
            <a:chOff x="3685320" y="3265560"/>
            <a:chExt cx="1068120" cy="820440"/>
          </a:xfrm>
        </p:grpSpPr>
        <p:pic>
          <p:nvPicPr>
            <p:cNvPr id="4079" name="Picture 120" descr="access_point_stylized_small"/>
            <p:cNvPicPr/>
            <p:nvPr/>
          </p:nvPicPr>
          <p:blipFill>
            <a:blip r:embed="rId1"/>
            <a:stretch/>
          </p:blipFill>
          <p:spPr>
            <a:xfrm>
              <a:off x="3746520" y="3372120"/>
              <a:ext cx="780480" cy="713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80" name="Picture 121" descr="antenna_radiation_stylized"/>
            <p:cNvPicPr/>
            <p:nvPr/>
          </p:nvPicPr>
          <p:blipFill>
            <a:blip r:embed="rId2"/>
            <a:stretch/>
          </p:blipFill>
          <p:spPr>
            <a:xfrm>
              <a:off x="3685320" y="3265560"/>
              <a:ext cx="1068120" cy="246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081" name="Line 122"/>
          <p:cNvSpPr/>
          <p:nvPr/>
        </p:nvSpPr>
        <p:spPr>
          <a:xfrm flipV="1">
            <a:off x="5631840" y="3108960"/>
            <a:ext cx="360" cy="46836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082" name="Group 138"/>
          <p:cNvGrpSpPr/>
          <p:nvPr/>
        </p:nvGrpSpPr>
        <p:grpSpPr>
          <a:xfrm>
            <a:off x="7196760" y="4084560"/>
            <a:ext cx="2526840" cy="1531440"/>
            <a:chOff x="7196760" y="4084560"/>
            <a:chExt cx="2526840" cy="1531440"/>
          </a:xfrm>
        </p:grpSpPr>
        <p:sp>
          <p:nvSpPr>
            <p:cNvPr id="4083" name="Text Box 39"/>
            <p:cNvSpPr/>
            <p:nvPr/>
          </p:nvSpPr>
          <p:spPr>
            <a:xfrm>
              <a:off x="7196760" y="5038920"/>
              <a:ext cx="252684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cable or DSL modem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84" name="Line 129"/>
            <p:cNvSpPr/>
            <p:nvPr/>
          </p:nvSpPr>
          <p:spPr>
            <a:xfrm>
              <a:off x="7345800" y="4084560"/>
              <a:ext cx="360" cy="936720"/>
            </a:xfrm>
            <a:prstGeom prst="line">
              <a:avLst/>
            </a:prstGeom>
            <a:ln w="1905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4085" name="Group 139"/>
          <p:cNvGrpSpPr/>
          <p:nvPr/>
        </p:nvGrpSpPr>
        <p:grpSpPr>
          <a:xfrm>
            <a:off x="5931720" y="4076640"/>
            <a:ext cx="2593440" cy="2044080"/>
            <a:chOff x="5931720" y="4076640"/>
            <a:chExt cx="2593440" cy="2044080"/>
          </a:xfrm>
        </p:grpSpPr>
        <p:sp>
          <p:nvSpPr>
            <p:cNvPr id="4086" name="Text Box 39"/>
            <p:cNvSpPr/>
            <p:nvPr/>
          </p:nvSpPr>
          <p:spPr>
            <a:xfrm>
              <a:off x="5931720" y="5543640"/>
              <a:ext cx="259344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router, firewall, NAT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87" name="Line 133"/>
            <p:cNvSpPr/>
            <p:nvPr/>
          </p:nvSpPr>
          <p:spPr>
            <a:xfrm>
              <a:off x="6069600" y="4076640"/>
              <a:ext cx="360" cy="1489320"/>
            </a:xfrm>
            <a:prstGeom prst="line">
              <a:avLst/>
            </a:prstGeom>
            <a:ln w="1905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4088" name="Group 141"/>
          <p:cNvGrpSpPr/>
          <p:nvPr/>
        </p:nvGrpSpPr>
        <p:grpSpPr>
          <a:xfrm>
            <a:off x="5475960" y="4957920"/>
            <a:ext cx="2927160" cy="1657080"/>
            <a:chOff x="5475960" y="4957920"/>
            <a:chExt cx="2927160" cy="1657080"/>
          </a:xfrm>
        </p:grpSpPr>
        <p:sp>
          <p:nvSpPr>
            <p:cNvPr id="4089" name="Line 134"/>
            <p:cNvSpPr/>
            <p:nvPr/>
          </p:nvSpPr>
          <p:spPr>
            <a:xfrm>
              <a:off x="5479200" y="4957920"/>
              <a:ext cx="360" cy="1078920"/>
            </a:xfrm>
            <a:prstGeom prst="line">
              <a:avLst/>
            </a:prstGeom>
            <a:ln w="1905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90" name="Text Box 39"/>
            <p:cNvSpPr/>
            <p:nvPr/>
          </p:nvSpPr>
          <p:spPr>
            <a:xfrm>
              <a:off x="5475960" y="6037920"/>
              <a:ext cx="292716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wired Ethernet (1 Gbps)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091" name="Group 140"/>
          <p:cNvGrpSpPr/>
          <p:nvPr/>
        </p:nvGrpSpPr>
        <p:grpSpPr>
          <a:xfrm>
            <a:off x="1907280" y="4106880"/>
            <a:ext cx="2354040" cy="2577600"/>
            <a:chOff x="1907280" y="4106880"/>
            <a:chExt cx="2354040" cy="2577600"/>
          </a:xfrm>
        </p:grpSpPr>
        <p:sp>
          <p:nvSpPr>
            <p:cNvPr id="4092" name="Line 136"/>
            <p:cNvSpPr/>
            <p:nvPr/>
          </p:nvSpPr>
          <p:spPr>
            <a:xfrm>
              <a:off x="4029840" y="4106880"/>
              <a:ext cx="360" cy="1488960"/>
            </a:xfrm>
            <a:prstGeom prst="line">
              <a:avLst/>
            </a:prstGeom>
            <a:ln w="1905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93" name="Text Box 39"/>
            <p:cNvSpPr/>
            <p:nvPr/>
          </p:nvSpPr>
          <p:spPr>
            <a:xfrm>
              <a:off x="1907280" y="5619960"/>
              <a:ext cx="2354040" cy="1064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r"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WiFi wireless access 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  <a:p>
              <a:pPr algn="r"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point (54, 450 Mbps)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094" name="Text Box 142"/>
          <p:cNvSpPr/>
          <p:nvPr/>
        </p:nvSpPr>
        <p:spPr>
          <a:xfrm>
            <a:off x="2040840" y="1599840"/>
            <a:ext cx="3060000" cy="7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Wireless and wired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devices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095" name="Group 143"/>
          <p:cNvGrpSpPr/>
          <p:nvPr/>
        </p:nvGrpSpPr>
        <p:grpSpPr>
          <a:xfrm>
            <a:off x="3255120" y="2335320"/>
            <a:ext cx="732960" cy="758520"/>
            <a:chOff x="3255120" y="2335320"/>
            <a:chExt cx="732960" cy="758520"/>
          </a:xfrm>
        </p:grpSpPr>
        <p:pic>
          <p:nvPicPr>
            <p:cNvPr id="4096" name="Picture 144" descr="iphone_stylized_small"/>
            <p:cNvPicPr/>
            <p:nvPr/>
          </p:nvPicPr>
          <p:blipFill>
            <a:blip r:embed="rId3"/>
            <a:stretch/>
          </p:blipFill>
          <p:spPr>
            <a:xfrm>
              <a:off x="3536280" y="2448000"/>
              <a:ext cx="240840" cy="64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97" name="Picture 145" descr="antenna_radiation_stylized"/>
            <p:cNvPicPr/>
            <p:nvPr/>
          </p:nvPicPr>
          <p:blipFill>
            <a:blip r:embed="rId4"/>
            <a:stretch/>
          </p:blipFill>
          <p:spPr>
            <a:xfrm>
              <a:off x="3255120" y="2335320"/>
              <a:ext cx="732960" cy="174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098" name="Line 146"/>
          <p:cNvSpPr/>
          <p:nvPr/>
        </p:nvSpPr>
        <p:spPr>
          <a:xfrm>
            <a:off x="5631840" y="4053960"/>
            <a:ext cx="0" cy="22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99" name="Oval 147"/>
          <p:cNvSpPr/>
          <p:nvPr/>
        </p:nvSpPr>
        <p:spPr>
          <a:xfrm>
            <a:off x="3151800" y="3382560"/>
            <a:ext cx="4895640" cy="809640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grpSp>
        <p:nvGrpSpPr>
          <p:cNvPr id="4100" name="Group 150"/>
          <p:cNvGrpSpPr/>
          <p:nvPr/>
        </p:nvGrpSpPr>
        <p:grpSpPr>
          <a:xfrm>
            <a:off x="1750680" y="3913200"/>
            <a:ext cx="2043360" cy="765360"/>
            <a:chOff x="1750680" y="3913200"/>
            <a:chExt cx="2043360" cy="765360"/>
          </a:xfrm>
        </p:grpSpPr>
        <p:sp>
          <p:nvSpPr>
            <p:cNvPr id="4101" name="Text Box 148"/>
            <p:cNvSpPr/>
            <p:nvPr/>
          </p:nvSpPr>
          <p:spPr>
            <a:xfrm>
              <a:off x="1750680" y="4123080"/>
              <a:ext cx="2043360" cy="555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often combined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in single box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02" name="Line 149"/>
            <p:cNvSpPr/>
            <p:nvPr/>
          </p:nvSpPr>
          <p:spPr>
            <a:xfrm flipV="1">
              <a:off x="2807280" y="3913200"/>
              <a:ext cx="378000" cy="2728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4103" name="Group 151"/>
          <p:cNvGrpSpPr/>
          <p:nvPr/>
        </p:nvGrpSpPr>
        <p:grpSpPr>
          <a:xfrm>
            <a:off x="4250520" y="1947960"/>
            <a:ext cx="953640" cy="1038960"/>
            <a:chOff x="4250520" y="1947960"/>
            <a:chExt cx="953640" cy="1038960"/>
          </a:xfrm>
        </p:grpSpPr>
        <p:pic>
          <p:nvPicPr>
            <p:cNvPr id="4104" name="Picture 152" descr="antenna_stylized"/>
            <p:cNvPicPr/>
            <p:nvPr/>
          </p:nvPicPr>
          <p:blipFill>
            <a:blip r:embed="rId5"/>
            <a:stretch/>
          </p:blipFill>
          <p:spPr>
            <a:xfrm>
              <a:off x="4250520" y="1947960"/>
              <a:ext cx="946080" cy="563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105" name="Picture 153" descr="laptop_keyboard"/>
            <p:cNvPicPr/>
            <p:nvPr/>
          </p:nvPicPr>
          <p:blipFill>
            <a:blip r:embed="rId6"/>
            <a:stretch/>
          </p:blipFill>
          <p:spPr>
            <a:xfrm flipH="1" rot="109200">
              <a:off x="4296240" y="2573640"/>
              <a:ext cx="779400" cy="401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06" name="Freeform 154"/>
            <p:cNvSpPr/>
            <p:nvPr/>
          </p:nvSpPr>
          <p:spPr>
            <a:xfrm>
              <a:off x="4554720" y="2183760"/>
              <a:ext cx="627120" cy="523800"/>
            </a:xfrm>
            <a:custGeom>
              <a:avLst/>
              <a:gdLst>
                <a:gd name="textAreaLeft" fmla="*/ 0 w 627120"/>
                <a:gd name="textAreaRight" fmla="*/ 627480 w 627120"/>
                <a:gd name="textAreaTop" fmla="*/ 0 h 523800"/>
                <a:gd name="textAreaBottom" fmla="*/ 524160 h 523800"/>
              </a:gdLst>
              <a:ahLst/>
              <a:rect l="textAreaLeft" t="textAreaTop" r="textAreaRight" b="textAreaBottom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4107" name="Picture 155" descr="screen"/>
            <p:cNvPicPr/>
            <p:nvPr/>
          </p:nvPicPr>
          <p:blipFill>
            <a:blip r:embed="rId7"/>
            <a:stretch/>
          </p:blipFill>
          <p:spPr>
            <a:xfrm>
              <a:off x="4585680" y="2197440"/>
              <a:ext cx="569880" cy="476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08" name="Freeform 156"/>
            <p:cNvSpPr/>
            <p:nvPr/>
          </p:nvSpPr>
          <p:spPr>
            <a:xfrm>
              <a:off x="4669200" y="2168280"/>
              <a:ext cx="531360" cy="97200"/>
            </a:xfrm>
            <a:custGeom>
              <a:avLst/>
              <a:gdLst>
                <a:gd name="textAreaLeft" fmla="*/ 0 w 531360"/>
                <a:gd name="textAreaRight" fmla="*/ 531720 w 531360"/>
                <a:gd name="textAreaTop" fmla="*/ 0 h 97200"/>
                <a:gd name="textAreaBottom" fmla="*/ 97560 h 97200"/>
              </a:gdLst>
              <a:ahLst/>
              <a:rect l="textAreaLeft" t="textAreaTop" r="textAreaRight" b="textAreaBottom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09" name="Freeform 157"/>
            <p:cNvSpPr/>
            <p:nvPr/>
          </p:nvSpPr>
          <p:spPr>
            <a:xfrm>
              <a:off x="4549320" y="2167560"/>
              <a:ext cx="147240" cy="405720"/>
            </a:xfrm>
            <a:custGeom>
              <a:avLst/>
              <a:gdLst>
                <a:gd name="textAreaLeft" fmla="*/ 0 w 147240"/>
                <a:gd name="textAreaRight" fmla="*/ 147600 w 147240"/>
                <a:gd name="textAreaTop" fmla="*/ 0 h 405720"/>
                <a:gd name="textAreaBottom" fmla="*/ 406080 h 405720"/>
              </a:gdLst>
              <a:ahLst/>
              <a:rect l="textAreaLeft" t="textAreaTop" r="textAreaRight" b="textAreaBottom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10" name="Freeform 158"/>
            <p:cNvSpPr/>
            <p:nvPr/>
          </p:nvSpPr>
          <p:spPr>
            <a:xfrm>
              <a:off x="5037840" y="2240280"/>
              <a:ext cx="158760" cy="468360"/>
            </a:xfrm>
            <a:custGeom>
              <a:avLst/>
              <a:gdLst>
                <a:gd name="textAreaLeft" fmla="*/ 0 w 158760"/>
                <a:gd name="textAreaRight" fmla="*/ 159120 w 158760"/>
                <a:gd name="textAreaTop" fmla="*/ 0 h 468360"/>
                <a:gd name="textAreaBottom" fmla="*/ 468720 h 468360"/>
              </a:gdLst>
              <a:ahLst/>
              <a:rect l="textAreaLeft" t="textAreaTop" r="textAreaRight" b="textAreaBottom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11" name="Freeform 159"/>
            <p:cNvSpPr/>
            <p:nvPr/>
          </p:nvSpPr>
          <p:spPr>
            <a:xfrm>
              <a:off x="4547520" y="2553120"/>
              <a:ext cx="583200" cy="157680"/>
            </a:xfrm>
            <a:custGeom>
              <a:avLst/>
              <a:gdLst>
                <a:gd name="textAreaLeft" fmla="*/ 0 w 583200"/>
                <a:gd name="textAreaRight" fmla="*/ 583560 w 583200"/>
                <a:gd name="textAreaTop" fmla="*/ 0 h 157680"/>
                <a:gd name="textAreaBottom" fmla="*/ 158040 h 157680"/>
              </a:gdLst>
              <a:ahLst/>
              <a:rect l="textAreaLeft" t="textAreaTop" r="textAreaRight" b="textAreaBottom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12" name="Freeform 160"/>
            <p:cNvSpPr/>
            <p:nvPr/>
          </p:nvSpPr>
          <p:spPr>
            <a:xfrm>
              <a:off x="5055480" y="2244240"/>
              <a:ext cx="148680" cy="470160"/>
            </a:xfrm>
            <a:custGeom>
              <a:avLst/>
              <a:gdLst>
                <a:gd name="textAreaLeft" fmla="*/ 0 w 148680"/>
                <a:gd name="textAreaRight" fmla="*/ 149040 w 148680"/>
                <a:gd name="textAreaTop" fmla="*/ 0 h 470160"/>
                <a:gd name="textAreaBottom" fmla="*/ 470520 h 470160"/>
              </a:gdLst>
              <a:ahLst/>
              <a:rect l="textAreaLeft" t="textAreaTop" r="textAreaRight" b="textAreaBottom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13" name="Freeform 161"/>
            <p:cNvSpPr/>
            <p:nvPr/>
          </p:nvSpPr>
          <p:spPr>
            <a:xfrm>
              <a:off x="4548240" y="2574000"/>
              <a:ext cx="518400" cy="155880"/>
            </a:xfrm>
            <a:custGeom>
              <a:avLst/>
              <a:gdLst>
                <a:gd name="textAreaLeft" fmla="*/ 0 w 518400"/>
                <a:gd name="textAreaRight" fmla="*/ 518760 w 518400"/>
                <a:gd name="textAreaTop" fmla="*/ 0 h 155880"/>
                <a:gd name="textAreaBottom" fmla="*/ 156240 h 155880"/>
              </a:gdLst>
              <a:ahLst/>
              <a:rect l="textAreaLeft" t="textAreaTop" r="textAreaRight" b="textAreaBottom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4114" name="Group 162"/>
            <p:cNvGrpSpPr/>
            <p:nvPr/>
          </p:nvGrpSpPr>
          <p:grpSpPr>
            <a:xfrm>
              <a:off x="4539600" y="2741040"/>
              <a:ext cx="175680" cy="92520"/>
              <a:chOff x="4539600" y="2741040"/>
              <a:chExt cx="175680" cy="92520"/>
            </a:xfrm>
          </p:grpSpPr>
          <p:sp>
            <p:nvSpPr>
              <p:cNvPr id="4115" name="Freeform 163"/>
              <p:cNvSpPr/>
              <p:nvPr/>
            </p:nvSpPr>
            <p:spPr>
              <a:xfrm>
                <a:off x="4539600" y="2741040"/>
                <a:ext cx="175680" cy="92520"/>
              </a:xfrm>
              <a:custGeom>
                <a:avLst/>
                <a:gdLst>
                  <a:gd name="textAreaLeft" fmla="*/ 0 w 175680"/>
                  <a:gd name="textAreaRight" fmla="*/ 176040 w 175680"/>
                  <a:gd name="textAreaTop" fmla="*/ 0 h 92520"/>
                  <a:gd name="textAreaBottom" fmla="*/ 92880 h 92520"/>
                </a:gdLst>
                <a:ahLst/>
                <a:rect l="textAreaLeft" t="textAreaTop" r="textAreaRight" b="textAreaBottom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116" name="Freeform 164"/>
              <p:cNvSpPr/>
              <p:nvPr/>
            </p:nvSpPr>
            <p:spPr>
              <a:xfrm>
                <a:off x="4542840" y="2742840"/>
                <a:ext cx="169560" cy="87840"/>
              </a:xfrm>
              <a:custGeom>
                <a:avLst/>
                <a:gdLst>
                  <a:gd name="textAreaLeft" fmla="*/ 0 w 169560"/>
                  <a:gd name="textAreaRight" fmla="*/ 169920 w 169560"/>
                  <a:gd name="textAreaTop" fmla="*/ 0 h 87840"/>
                  <a:gd name="textAreaBottom" fmla="*/ 88200 h 87840"/>
                </a:gdLst>
                <a:ahLst/>
                <a:rect l="textAreaLeft" t="textAreaTop" r="textAreaRight" b="textAreaBottom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0" bIns="432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117" name="Freeform 165"/>
              <p:cNvSpPr/>
              <p:nvPr/>
            </p:nvSpPr>
            <p:spPr>
              <a:xfrm>
                <a:off x="4555440" y="2777040"/>
                <a:ext cx="60120" cy="28080"/>
              </a:xfrm>
              <a:custGeom>
                <a:avLst/>
                <a:gdLst>
                  <a:gd name="textAreaLeft" fmla="*/ 0 w 60120"/>
                  <a:gd name="textAreaRight" fmla="*/ 60480 w 60120"/>
                  <a:gd name="textAreaTop" fmla="*/ 0 h 28080"/>
                  <a:gd name="textAreaBottom" fmla="*/ 28440 h 28080"/>
                </a:gdLst>
                <a:ahLst/>
                <a:rect l="textAreaLeft" t="textAreaTop" r="textAreaRight" b="textAreaBottom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6560" bIns="-1656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118" name="Freeform 166"/>
              <p:cNvSpPr/>
              <p:nvPr/>
            </p:nvSpPr>
            <p:spPr>
              <a:xfrm>
                <a:off x="4553280" y="2790360"/>
                <a:ext cx="45000" cy="17640"/>
              </a:xfrm>
              <a:custGeom>
                <a:avLst/>
                <a:gdLst>
                  <a:gd name="textAreaLeft" fmla="*/ 0 w 45000"/>
                  <a:gd name="textAreaRight" fmla="*/ 45360 w 45000"/>
                  <a:gd name="textAreaTop" fmla="*/ 0 h 17640"/>
                  <a:gd name="textAreaBottom" fmla="*/ 18000 h 17640"/>
                </a:gdLst>
                <a:ahLst/>
                <a:rect l="textAreaLeft" t="textAreaTop" r="textAreaRight" b="textAreaBottom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7000" bIns="-27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119" name="Freeform 167"/>
              <p:cNvSpPr/>
              <p:nvPr/>
            </p:nvSpPr>
            <p:spPr>
              <a:xfrm>
                <a:off x="4605120" y="2795400"/>
                <a:ext cx="60120" cy="28440"/>
              </a:xfrm>
              <a:custGeom>
                <a:avLst/>
                <a:gdLst>
                  <a:gd name="textAreaLeft" fmla="*/ 0 w 60120"/>
                  <a:gd name="textAreaRight" fmla="*/ 60480 w 60120"/>
                  <a:gd name="textAreaTop" fmla="*/ 0 h 28440"/>
                  <a:gd name="textAreaBottom" fmla="*/ 28800 h 28440"/>
                </a:gdLst>
                <a:ahLst/>
                <a:rect l="textAreaLeft" t="textAreaTop" r="textAreaRight" b="textAreaBottom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6200" bIns="-162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120" name="Freeform 168"/>
              <p:cNvSpPr/>
              <p:nvPr/>
            </p:nvSpPr>
            <p:spPr>
              <a:xfrm>
                <a:off x="4602960" y="2809080"/>
                <a:ext cx="45000" cy="17640"/>
              </a:xfrm>
              <a:custGeom>
                <a:avLst/>
                <a:gdLst>
                  <a:gd name="textAreaLeft" fmla="*/ 0 w 45000"/>
                  <a:gd name="textAreaRight" fmla="*/ 45360 w 45000"/>
                  <a:gd name="textAreaTop" fmla="*/ 0 h 17640"/>
                  <a:gd name="textAreaBottom" fmla="*/ 18000 h 17640"/>
                </a:gdLst>
                <a:ahLst/>
                <a:rect l="textAreaLeft" t="textAreaTop" r="textAreaRight" b="textAreaBottom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7000" bIns="-27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sp>
          <p:nvSpPr>
            <p:cNvPr id="4121" name="Freeform 169"/>
            <p:cNvSpPr/>
            <p:nvPr/>
          </p:nvSpPr>
          <p:spPr>
            <a:xfrm>
              <a:off x="4840920" y="2754720"/>
              <a:ext cx="212760" cy="203400"/>
            </a:xfrm>
            <a:custGeom>
              <a:avLst/>
              <a:gdLst>
                <a:gd name="textAreaLeft" fmla="*/ 0 w 212760"/>
                <a:gd name="textAreaRight" fmla="*/ 213120 w 212760"/>
                <a:gd name="textAreaTop" fmla="*/ 0 h 203400"/>
                <a:gd name="textAreaBottom" fmla="*/ 203760 h 203400"/>
              </a:gdLst>
              <a:ahLst/>
              <a:rect l="textAreaLeft" t="textAreaTop" r="textAreaRight" b="textAreaBottom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22" name="Freeform 170"/>
            <p:cNvSpPr/>
            <p:nvPr/>
          </p:nvSpPr>
          <p:spPr>
            <a:xfrm>
              <a:off x="4296600" y="2770920"/>
              <a:ext cx="545400" cy="185400"/>
            </a:xfrm>
            <a:custGeom>
              <a:avLst/>
              <a:gdLst>
                <a:gd name="textAreaLeft" fmla="*/ 0 w 545400"/>
                <a:gd name="textAreaRight" fmla="*/ 545760 w 545400"/>
                <a:gd name="textAreaTop" fmla="*/ 0 h 185400"/>
                <a:gd name="textAreaBottom" fmla="*/ 185760 h 18540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23" name="Freeform 171"/>
            <p:cNvSpPr/>
            <p:nvPr/>
          </p:nvSpPr>
          <p:spPr>
            <a:xfrm>
              <a:off x="4296960" y="2737080"/>
              <a:ext cx="5400" cy="3744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37440"/>
                <a:gd name="textAreaBottom" fmla="*/ 37800 h 37440"/>
              </a:gdLst>
              <a:ahLst/>
              <a:rect l="textAreaLeft" t="textAreaTop" r="textAreaRight" b="textAreaBottom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200" bIns="-72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24" name="Freeform 172"/>
            <p:cNvSpPr/>
            <p:nvPr/>
          </p:nvSpPr>
          <p:spPr>
            <a:xfrm>
              <a:off x="4297320" y="2583360"/>
              <a:ext cx="253080" cy="15552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155520"/>
                <a:gd name="textAreaBottom" fmla="*/ 155880 h 155520"/>
              </a:gdLst>
              <a:ahLst/>
              <a:rect l="textAreaLeft" t="textAreaTop" r="textAreaRight" b="textAreaBottom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25" name="Freeform 173"/>
            <p:cNvSpPr/>
            <p:nvPr/>
          </p:nvSpPr>
          <p:spPr>
            <a:xfrm>
              <a:off x="4314240" y="2745000"/>
              <a:ext cx="517320" cy="178560"/>
            </a:xfrm>
            <a:custGeom>
              <a:avLst/>
              <a:gdLst>
                <a:gd name="textAreaLeft" fmla="*/ 0 w 517320"/>
                <a:gd name="textAreaRight" fmla="*/ 517680 w 517320"/>
                <a:gd name="textAreaTop" fmla="*/ 0 h 178560"/>
                <a:gd name="textAreaBottom" fmla="*/ 178920 h 17856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26" name="Freeform 174"/>
            <p:cNvSpPr/>
            <p:nvPr/>
          </p:nvSpPr>
          <p:spPr>
            <a:xfrm flipV="1">
              <a:off x="4831200" y="2731320"/>
              <a:ext cx="210960" cy="184680"/>
            </a:xfrm>
            <a:custGeom>
              <a:avLst/>
              <a:gdLst>
                <a:gd name="textAreaLeft" fmla="*/ 0 w 210960"/>
                <a:gd name="textAreaRight" fmla="*/ 211320 w 210960"/>
                <a:gd name="textAreaTop" fmla="*/ -360 h 184680"/>
                <a:gd name="textAreaBottom" fmla="*/ 184680 h 18468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4127" name="Group 175"/>
          <p:cNvGrpSpPr/>
          <p:nvPr/>
        </p:nvGrpSpPr>
        <p:grpSpPr>
          <a:xfrm>
            <a:off x="5020920" y="2413080"/>
            <a:ext cx="1123560" cy="861480"/>
            <a:chOff x="5020920" y="2413080"/>
            <a:chExt cx="1123560" cy="861480"/>
          </a:xfrm>
        </p:grpSpPr>
        <p:pic>
          <p:nvPicPr>
            <p:cNvPr id="4128" name="Picture 176" descr="desktop_computer_stylized_medium"/>
            <p:cNvPicPr/>
            <p:nvPr/>
          </p:nvPicPr>
          <p:blipFill>
            <a:blip r:embed="rId8"/>
            <a:stretch/>
          </p:blipFill>
          <p:spPr>
            <a:xfrm flipH="1">
              <a:off x="5020920" y="2413080"/>
              <a:ext cx="1123560" cy="8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29" name="Freeform 177"/>
            <p:cNvSpPr/>
            <p:nvPr/>
          </p:nvSpPr>
          <p:spPr>
            <a:xfrm flipH="1">
              <a:off x="5498640" y="2495880"/>
              <a:ext cx="546120" cy="394200"/>
            </a:xfrm>
            <a:custGeom>
              <a:avLst/>
              <a:gdLst>
                <a:gd name="textAreaLeft" fmla="*/ -360 w 546120"/>
                <a:gd name="textAreaRight" fmla="*/ 546120 w 546120"/>
                <a:gd name="textAreaTop" fmla="*/ 0 h 394200"/>
                <a:gd name="textAreaBottom" fmla="*/ 394560 h 3942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4130" name="Group 178"/>
          <p:cNvGrpSpPr/>
          <p:nvPr/>
        </p:nvGrpSpPr>
        <p:grpSpPr>
          <a:xfrm>
            <a:off x="4962240" y="4219920"/>
            <a:ext cx="848880" cy="712440"/>
            <a:chOff x="4962240" y="4219920"/>
            <a:chExt cx="848880" cy="712440"/>
          </a:xfrm>
        </p:grpSpPr>
        <p:pic>
          <p:nvPicPr>
            <p:cNvPr id="4131" name="Picture 179" descr="desktop_computer_stylized_medium"/>
            <p:cNvPicPr/>
            <p:nvPr/>
          </p:nvPicPr>
          <p:blipFill>
            <a:blip r:embed="rId9"/>
            <a:stretch/>
          </p:blipFill>
          <p:spPr>
            <a:xfrm flipH="1">
              <a:off x="4962240" y="4219920"/>
              <a:ext cx="848880" cy="71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32" name="Freeform 180"/>
            <p:cNvSpPr/>
            <p:nvPr/>
          </p:nvSpPr>
          <p:spPr>
            <a:xfrm flipH="1">
              <a:off x="5323680" y="4288320"/>
              <a:ext cx="412560" cy="326160"/>
            </a:xfrm>
            <a:custGeom>
              <a:avLst/>
              <a:gdLst>
                <a:gd name="textAreaLeft" fmla="*/ 360 w 412560"/>
                <a:gd name="textAreaRight" fmla="*/ 413280 w 412560"/>
                <a:gd name="textAreaTop" fmla="*/ 0 h 326160"/>
                <a:gd name="textAreaBottom" fmla="*/ 326520 h 32616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4133" name="Group 98"/>
          <p:cNvGrpSpPr/>
          <p:nvPr/>
        </p:nvGrpSpPr>
        <p:grpSpPr>
          <a:xfrm>
            <a:off x="6357240" y="2089440"/>
            <a:ext cx="958320" cy="1275840"/>
            <a:chOff x="6357240" y="2089440"/>
            <a:chExt cx="958320" cy="1275840"/>
          </a:xfrm>
        </p:grpSpPr>
        <p:pic>
          <p:nvPicPr>
            <p:cNvPr id="4134" name="Picture 101" descr="fridge2.png"/>
            <p:cNvPicPr/>
            <p:nvPr/>
          </p:nvPicPr>
          <p:blipFill>
            <a:blip r:embed="rId10"/>
            <a:stretch/>
          </p:blipFill>
          <p:spPr>
            <a:xfrm>
              <a:off x="6631920" y="2280960"/>
              <a:ext cx="522000" cy="10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135" name="Picture 1115" descr="antenna_stylized"/>
            <p:cNvPicPr/>
            <p:nvPr/>
          </p:nvPicPr>
          <p:blipFill>
            <a:blip r:embed="rId11"/>
            <a:stretch/>
          </p:blipFill>
          <p:spPr>
            <a:xfrm>
              <a:off x="6357240" y="2089440"/>
              <a:ext cx="958320" cy="538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136" name="Group 280"/>
          <p:cNvGrpSpPr/>
          <p:nvPr/>
        </p:nvGrpSpPr>
        <p:grpSpPr>
          <a:xfrm>
            <a:off x="5059080" y="3529440"/>
            <a:ext cx="1191960" cy="583200"/>
            <a:chOff x="5059080" y="3529440"/>
            <a:chExt cx="1191960" cy="583200"/>
          </a:xfrm>
        </p:grpSpPr>
        <p:sp>
          <p:nvSpPr>
            <p:cNvPr id="4137" name="Freeform 281"/>
            <p:cNvSpPr/>
            <p:nvPr/>
          </p:nvSpPr>
          <p:spPr>
            <a:xfrm>
              <a:off x="5059080" y="3731400"/>
              <a:ext cx="1191960" cy="381240"/>
            </a:xfrm>
            <a:custGeom>
              <a:avLst/>
              <a:gdLst>
                <a:gd name="textAreaLeft" fmla="*/ 0 w 1191960"/>
                <a:gd name="textAreaRight" fmla="*/ 1192320 w 1191960"/>
                <a:gd name="textAreaTop" fmla="*/ 0 h 381240"/>
                <a:gd name="textAreaBottom" fmla="*/ 381600 h 381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38" name="Oval 282"/>
            <p:cNvSpPr/>
            <p:nvPr/>
          </p:nvSpPr>
          <p:spPr>
            <a:xfrm>
              <a:off x="5059800" y="3529440"/>
              <a:ext cx="1190520" cy="3776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4139" name="Group 283"/>
            <p:cNvGrpSpPr/>
            <p:nvPr/>
          </p:nvGrpSpPr>
          <p:grpSpPr>
            <a:xfrm>
              <a:off x="5236200" y="3577320"/>
              <a:ext cx="837720" cy="277560"/>
              <a:chOff x="5236200" y="3577320"/>
              <a:chExt cx="837720" cy="277560"/>
            </a:xfrm>
          </p:grpSpPr>
          <p:sp>
            <p:nvSpPr>
              <p:cNvPr id="4140" name="Freeform 284"/>
              <p:cNvSpPr/>
              <p:nvPr/>
            </p:nvSpPr>
            <p:spPr>
              <a:xfrm>
                <a:off x="5259240" y="3577320"/>
                <a:ext cx="792720" cy="155160"/>
              </a:xfrm>
              <a:custGeom>
                <a:avLst/>
                <a:gdLst>
                  <a:gd name="textAreaLeft" fmla="*/ 0 w 792720"/>
                  <a:gd name="textAreaRight" fmla="*/ 793080 w 792720"/>
                  <a:gd name="textAreaTop" fmla="*/ 0 h 155160"/>
                  <a:gd name="textAreaBottom" fmla="*/ 155520 h 1551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141" name="Freeform 285"/>
              <p:cNvSpPr/>
              <p:nvPr/>
            </p:nvSpPr>
            <p:spPr>
              <a:xfrm>
                <a:off x="5778360" y="3710520"/>
                <a:ext cx="295560" cy="133560"/>
              </a:xfrm>
              <a:custGeom>
                <a:avLst/>
                <a:gdLst>
                  <a:gd name="textAreaLeft" fmla="*/ 0 w 295560"/>
                  <a:gd name="textAreaRight" fmla="*/ 295920 w 295560"/>
                  <a:gd name="textAreaTop" fmla="*/ 0 h 133560"/>
                  <a:gd name="textAreaBottom" fmla="*/ 133920 h 1335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142" name="Freeform 286"/>
              <p:cNvSpPr/>
              <p:nvPr/>
            </p:nvSpPr>
            <p:spPr>
              <a:xfrm>
                <a:off x="5236200" y="3710520"/>
                <a:ext cx="290520" cy="131760"/>
              </a:xfrm>
              <a:custGeom>
                <a:avLst/>
                <a:gdLst>
                  <a:gd name="textAreaLeft" fmla="*/ 0 w 290520"/>
                  <a:gd name="textAreaRight" fmla="*/ 290880 w 290520"/>
                  <a:gd name="textAreaTop" fmla="*/ 0 h 131760"/>
                  <a:gd name="textAreaBottom" fmla="*/ 132120 h 13176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143" name="Freeform 287"/>
              <p:cNvSpPr/>
              <p:nvPr/>
            </p:nvSpPr>
            <p:spPr>
              <a:xfrm>
                <a:off x="5337000" y="3645000"/>
                <a:ext cx="631800" cy="209880"/>
              </a:xfrm>
              <a:custGeom>
                <a:avLst/>
                <a:gdLst>
                  <a:gd name="textAreaLeft" fmla="*/ 0 w 631800"/>
                  <a:gd name="textAreaRight" fmla="*/ 632160 w 631800"/>
                  <a:gd name="textAreaTop" fmla="*/ 0 h 209880"/>
                  <a:gd name="textAreaBottom" fmla="*/ 210240 h 20988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4144" name="PlaceHolder 2"/>
          <p:cNvSpPr>
            <a:spLocks noGrp="1"/>
          </p:cNvSpPr>
          <p:nvPr>
            <p:ph type="sldNum" idx="23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E9D999D3-24B5-4D91-960F-671DD9841298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17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3" dur="indefinite" restart="never" nodeType="tmRoot">
          <p:childTnLst>
            <p:seq>
              <p:cTn id="304" dur="indefinite" nodeType="mainSeq">
                <p:childTnLst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09" dur="500"/>
                                        <p:tgtEl>
                                          <p:spTgt spid="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14" dur="500"/>
                                        <p:tgtEl>
                                          <p:spTgt spid="4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19" dur="500"/>
                                        <p:tgtEl>
                                          <p:spTgt spid="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24" dur="500"/>
                                        <p:tgtEl>
                                          <p:spTgt spid="4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29" dur="500"/>
                                        <p:tgtEl>
                                          <p:spTgt spid="4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3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3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42" dur="500"/>
                                        <p:tgtEl>
                                          <p:spTgt spid="4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PlaceHolder 1"/>
          <p:cNvSpPr>
            <a:spLocks noGrp="1"/>
          </p:cNvSpPr>
          <p:nvPr>
            <p:ph type="title"/>
          </p:nvPr>
        </p:nvSpPr>
        <p:spPr>
          <a:xfrm>
            <a:off x="848880" y="273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Wireless access networks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46" name="Rectangle 3"/>
          <p:cNvSpPr/>
          <p:nvPr/>
        </p:nvSpPr>
        <p:spPr>
          <a:xfrm>
            <a:off x="888840" y="1174320"/>
            <a:ext cx="9379080" cy="111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4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Shared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wireless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access network connects end system to router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85120" indent="-1890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via base station aka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“access point”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47" name="Group 2"/>
          <p:cNvGrpSpPr/>
          <p:nvPr/>
        </p:nvGrpSpPr>
        <p:grpSpPr>
          <a:xfrm>
            <a:off x="848880" y="2383200"/>
            <a:ext cx="4720680" cy="4017960"/>
            <a:chOff x="848880" y="2383200"/>
            <a:chExt cx="4720680" cy="4017960"/>
          </a:xfrm>
        </p:grpSpPr>
        <p:sp>
          <p:nvSpPr>
            <p:cNvPr id="4148" name="Rectangle 3"/>
            <p:cNvSpPr/>
            <p:nvPr/>
          </p:nvSpPr>
          <p:spPr>
            <a:xfrm>
              <a:off x="848880" y="2383200"/>
              <a:ext cx="4720680" cy="3118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marL="343080" indent="-343080">
                <a:lnSpc>
                  <a:spcPct val="85000"/>
                </a:lnSpc>
                <a:spcBef>
                  <a:spcPts val="561"/>
                </a:spcBef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Wireless local area networks </a:t>
              </a:r>
              <a:r>
                <a:rPr b="0" lang="en-US" sz="20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(WLANs)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343080" indent="-260280">
                <a:lnSpc>
                  <a:spcPct val="90000"/>
                </a:lnSpc>
                <a:spcBef>
                  <a:spcPts val="479"/>
                </a:spcBef>
                <a:buClr>
                  <a:srgbClr val="000099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typically within or around building (~100 ft)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343080" indent="-260280">
                <a:lnSpc>
                  <a:spcPct val="90000"/>
                </a:lnSpc>
                <a:spcBef>
                  <a:spcPts val="479"/>
                </a:spcBef>
                <a:buClr>
                  <a:srgbClr val="000099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802.11b/g/n (WiFi): 11, 54, 450 Mbps transmission rate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4149" name="Group 85"/>
            <p:cNvGrpSpPr/>
            <p:nvPr/>
          </p:nvGrpSpPr>
          <p:grpSpPr>
            <a:xfrm>
              <a:off x="1457280" y="4740840"/>
              <a:ext cx="2487240" cy="1561680"/>
              <a:chOff x="1457280" y="4740840"/>
              <a:chExt cx="2487240" cy="1561680"/>
            </a:xfrm>
          </p:grpSpPr>
          <p:sp>
            <p:nvSpPr>
              <p:cNvPr id="4150" name="Rectangle 86"/>
              <p:cNvSpPr/>
              <p:nvPr/>
            </p:nvSpPr>
            <p:spPr>
              <a:xfrm>
                <a:off x="1855800" y="5182200"/>
                <a:ext cx="1682640" cy="1120320"/>
              </a:xfrm>
              <a:prstGeom prst="rect">
                <a:avLst/>
              </a:prstGeom>
              <a:solidFill>
                <a:srgbClr val="9cdff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4151" name="AutoShape 87"/>
              <p:cNvSpPr/>
              <p:nvPr/>
            </p:nvSpPr>
            <p:spPr>
              <a:xfrm>
                <a:off x="1457280" y="4740840"/>
                <a:ext cx="2487240" cy="531720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ccff"/>
                  </a:solidFill>
                  <a:latin typeface="Arial"/>
                  <a:ea typeface="ＭＳ Ｐゴシック"/>
                </a:endParaRPr>
              </a:p>
            </p:txBody>
          </p:sp>
        </p:grpSp>
        <p:sp>
          <p:nvSpPr>
            <p:cNvPr id="4152" name="Line 110"/>
            <p:cNvSpPr/>
            <p:nvPr/>
          </p:nvSpPr>
          <p:spPr>
            <a:xfrm>
              <a:off x="3123360" y="6081840"/>
              <a:ext cx="934200" cy="39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1040" bIns="-410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53" name="Line 116"/>
            <p:cNvSpPr/>
            <p:nvPr/>
          </p:nvSpPr>
          <p:spPr>
            <a:xfrm flipV="1">
              <a:off x="2501640" y="6010560"/>
              <a:ext cx="287280" cy="50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960" bIns="-3996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4154" name="Group 246"/>
            <p:cNvGrpSpPr/>
            <p:nvPr/>
          </p:nvGrpSpPr>
          <p:grpSpPr>
            <a:xfrm>
              <a:off x="2025360" y="5620320"/>
              <a:ext cx="863280" cy="588600"/>
              <a:chOff x="2025360" y="5620320"/>
              <a:chExt cx="863280" cy="588600"/>
            </a:xfrm>
          </p:grpSpPr>
          <p:pic>
            <p:nvPicPr>
              <p:cNvPr id="4155" name="Picture 247" descr="access_point_stylized_small"/>
              <p:cNvPicPr/>
              <p:nvPr/>
            </p:nvPicPr>
            <p:blipFill>
              <a:blip r:embed="rId1"/>
              <a:stretch/>
            </p:blipFill>
            <p:spPr>
              <a:xfrm>
                <a:off x="2074680" y="5696640"/>
                <a:ext cx="631080" cy="512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156" name="Picture 248" descr="antenna_radiation_stylized"/>
              <p:cNvPicPr/>
              <p:nvPr/>
            </p:nvPicPr>
            <p:blipFill>
              <a:blip r:embed="rId2"/>
              <a:stretch/>
            </p:blipFill>
            <p:spPr>
              <a:xfrm>
                <a:off x="2025360" y="5620320"/>
                <a:ext cx="863280" cy="17676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4157" name="Group 390"/>
            <p:cNvGrpSpPr/>
            <p:nvPr/>
          </p:nvGrpSpPr>
          <p:grpSpPr>
            <a:xfrm>
              <a:off x="1939680" y="4852080"/>
              <a:ext cx="756720" cy="691560"/>
              <a:chOff x="1939680" y="4852080"/>
              <a:chExt cx="756720" cy="691560"/>
            </a:xfrm>
          </p:grpSpPr>
          <p:pic>
            <p:nvPicPr>
              <p:cNvPr id="4158" name="Picture 391" descr="antenna_stylized"/>
              <p:cNvPicPr/>
              <p:nvPr/>
            </p:nvPicPr>
            <p:blipFill>
              <a:blip r:embed="rId3"/>
              <a:stretch/>
            </p:blipFill>
            <p:spPr>
              <a:xfrm>
                <a:off x="1939680" y="4852080"/>
                <a:ext cx="750960" cy="374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159" name="Picture 392" descr="laptop_keyboard"/>
              <p:cNvPicPr/>
              <p:nvPr/>
            </p:nvPicPr>
            <p:blipFill>
              <a:blip r:embed="rId4"/>
              <a:stretch/>
            </p:blipFill>
            <p:spPr>
              <a:xfrm flipH="1" rot="109200">
                <a:off x="1976400" y="5267520"/>
                <a:ext cx="618480" cy="2664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160" name="Freeform 393"/>
              <p:cNvSpPr/>
              <p:nvPr/>
            </p:nvSpPr>
            <p:spPr>
              <a:xfrm>
                <a:off x="2181240" y="5008680"/>
                <a:ext cx="497880" cy="347760"/>
              </a:xfrm>
              <a:custGeom>
                <a:avLst/>
                <a:gdLst>
                  <a:gd name="textAreaLeft" fmla="*/ 0 w 497880"/>
                  <a:gd name="textAreaRight" fmla="*/ 498240 w 497880"/>
                  <a:gd name="textAreaTop" fmla="*/ 0 h 347760"/>
                  <a:gd name="textAreaBottom" fmla="*/ 348120 h 347760"/>
                </a:gdLst>
                <a:ahLst/>
                <a:rect l="textAreaLeft" t="textAreaTop" r="textAreaRight" b="textAreaBottom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4161" name="Picture 394" descr="screen"/>
              <p:cNvPicPr/>
              <p:nvPr/>
            </p:nvPicPr>
            <p:blipFill>
              <a:blip r:embed="rId5"/>
              <a:stretch/>
            </p:blipFill>
            <p:spPr>
              <a:xfrm>
                <a:off x="2205720" y="5017680"/>
                <a:ext cx="452160" cy="3164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162" name="Freeform 395"/>
              <p:cNvSpPr/>
              <p:nvPr/>
            </p:nvSpPr>
            <p:spPr>
              <a:xfrm>
                <a:off x="2271960" y="4998600"/>
                <a:ext cx="421560" cy="64440"/>
              </a:xfrm>
              <a:custGeom>
                <a:avLst/>
                <a:gdLst>
                  <a:gd name="textAreaLeft" fmla="*/ 0 w 421560"/>
                  <a:gd name="textAreaRight" fmla="*/ 421920 w 421560"/>
                  <a:gd name="textAreaTop" fmla="*/ 0 h 64440"/>
                  <a:gd name="textAreaBottom" fmla="*/ 64800 h 64440"/>
                </a:gdLst>
                <a:ahLst/>
                <a:rect l="textAreaLeft" t="textAreaTop" r="textAreaRight" b="textAreaBottom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163" name="Freeform 396"/>
              <p:cNvSpPr/>
              <p:nvPr/>
            </p:nvSpPr>
            <p:spPr>
              <a:xfrm>
                <a:off x="2176920" y="4997880"/>
                <a:ext cx="116640" cy="269280"/>
              </a:xfrm>
              <a:custGeom>
                <a:avLst/>
                <a:gdLst>
                  <a:gd name="textAreaLeft" fmla="*/ 0 w 116640"/>
                  <a:gd name="textAreaRight" fmla="*/ 117000 w 116640"/>
                  <a:gd name="textAreaTop" fmla="*/ 0 h 269280"/>
                  <a:gd name="textAreaBottom" fmla="*/ 269640 h 269280"/>
                </a:gdLst>
                <a:ahLst/>
                <a:rect l="textAreaLeft" t="textAreaTop" r="textAreaRight" b="textAreaBottom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164" name="Freeform 397"/>
              <p:cNvSpPr/>
              <p:nvPr/>
            </p:nvSpPr>
            <p:spPr>
              <a:xfrm>
                <a:off x="2564640" y="5046120"/>
                <a:ext cx="126000" cy="311040"/>
              </a:xfrm>
              <a:custGeom>
                <a:avLst/>
                <a:gdLst>
                  <a:gd name="textAreaLeft" fmla="*/ 0 w 126000"/>
                  <a:gd name="textAreaRight" fmla="*/ 126360 w 126000"/>
                  <a:gd name="textAreaTop" fmla="*/ 0 h 311040"/>
                  <a:gd name="textAreaBottom" fmla="*/ 311400 h 311040"/>
                </a:gdLst>
                <a:ahLst/>
                <a:rect l="textAreaLeft" t="textAreaTop" r="textAreaRight" b="textAreaBottom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165" name="Freeform 398"/>
              <p:cNvSpPr/>
              <p:nvPr/>
            </p:nvSpPr>
            <p:spPr>
              <a:xfrm>
                <a:off x="2175480" y="5253840"/>
                <a:ext cx="462600" cy="104760"/>
              </a:xfrm>
              <a:custGeom>
                <a:avLst/>
                <a:gdLst>
                  <a:gd name="textAreaLeft" fmla="*/ 0 w 462600"/>
                  <a:gd name="textAreaRight" fmla="*/ 462960 w 462600"/>
                  <a:gd name="textAreaTop" fmla="*/ 0 h 104760"/>
                  <a:gd name="textAreaBottom" fmla="*/ 105120 h 104760"/>
                </a:gdLst>
                <a:ahLst/>
                <a:rect l="textAreaLeft" t="textAreaTop" r="textAreaRight" b="textAreaBottom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166" name="Freeform 399"/>
              <p:cNvSpPr/>
              <p:nvPr/>
            </p:nvSpPr>
            <p:spPr>
              <a:xfrm>
                <a:off x="2578680" y="5048640"/>
                <a:ext cx="117720" cy="312480"/>
              </a:xfrm>
              <a:custGeom>
                <a:avLst/>
                <a:gdLst>
                  <a:gd name="textAreaLeft" fmla="*/ 0 w 117720"/>
                  <a:gd name="textAreaRight" fmla="*/ 118080 w 117720"/>
                  <a:gd name="textAreaTop" fmla="*/ 0 h 312480"/>
                  <a:gd name="textAreaBottom" fmla="*/ 312840 h 312480"/>
                </a:gdLst>
                <a:ahLst/>
                <a:rect l="textAreaLeft" t="textAreaTop" r="textAreaRight" b="textAreaBottom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167" name="Freeform 400"/>
              <p:cNvSpPr/>
              <p:nvPr/>
            </p:nvSpPr>
            <p:spPr>
              <a:xfrm>
                <a:off x="2176200" y="5267880"/>
                <a:ext cx="411480" cy="103320"/>
              </a:xfrm>
              <a:custGeom>
                <a:avLst/>
                <a:gdLst>
                  <a:gd name="textAreaLeft" fmla="*/ 0 w 411480"/>
                  <a:gd name="textAreaRight" fmla="*/ 411840 w 411480"/>
                  <a:gd name="textAreaTop" fmla="*/ 0 h 103320"/>
                  <a:gd name="textAreaBottom" fmla="*/ 103680 h 103320"/>
                </a:gdLst>
                <a:ahLst/>
                <a:rect l="textAreaLeft" t="textAreaTop" r="textAreaRight" b="textAreaBottom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4168" name="Group 401"/>
              <p:cNvGrpSpPr/>
              <p:nvPr/>
            </p:nvGrpSpPr>
            <p:grpSpPr>
              <a:xfrm>
                <a:off x="2169000" y="5378760"/>
                <a:ext cx="139320" cy="61200"/>
                <a:chOff x="2169000" y="5378760"/>
                <a:chExt cx="139320" cy="61200"/>
              </a:xfrm>
            </p:grpSpPr>
            <p:sp>
              <p:nvSpPr>
                <p:cNvPr id="4169" name="Freeform 402"/>
                <p:cNvSpPr/>
                <p:nvPr/>
              </p:nvSpPr>
              <p:spPr>
                <a:xfrm>
                  <a:off x="2169000" y="5378760"/>
                  <a:ext cx="139320" cy="61200"/>
                </a:xfrm>
                <a:custGeom>
                  <a:avLst/>
                  <a:gdLst>
                    <a:gd name="textAreaLeft" fmla="*/ 0 w 139320"/>
                    <a:gd name="textAreaRight" fmla="*/ 139680 w 139320"/>
                    <a:gd name="textAreaTop" fmla="*/ 0 h 61200"/>
                    <a:gd name="textAreaBottom" fmla="*/ 61560 h 61200"/>
                  </a:gdLst>
                  <a:ahLst/>
                  <a:rect l="textAreaLeft" t="textAreaTop" r="textAreaRight" b="textAreaBottom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6560" bIns="1656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170" name="Freeform 403"/>
                <p:cNvSpPr/>
                <p:nvPr/>
              </p:nvSpPr>
              <p:spPr>
                <a:xfrm>
                  <a:off x="2171880" y="5380200"/>
                  <a:ext cx="134640" cy="58320"/>
                </a:xfrm>
                <a:custGeom>
                  <a:avLst/>
                  <a:gdLst>
                    <a:gd name="textAreaLeft" fmla="*/ 0 w 134640"/>
                    <a:gd name="textAreaRight" fmla="*/ 135000 w 134640"/>
                    <a:gd name="textAreaTop" fmla="*/ 0 h 58320"/>
                    <a:gd name="textAreaBottom" fmla="*/ 58680 h 58320"/>
                  </a:gdLst>
                  <a:ahLst/>
                  <a:rect l="textAreaLeft" t="textAreaTop" r="textAreaRight" b="textAreaBottom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3680" bIns="1368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171" name="Freeform 404"/>
                <p:cNvSpPr/>
                <p:nvPr/>
              </p:nvSpPr>
              <p:spPr>
                <a:xfrm>
                  <a:off x="2181960" y="5402880"/>
                  <a:ext cx="47520" cy="18360"/>
                </a:xfrm>
                <a:custGeom>
                  <a:avLst/>
                  <a:gdLst>
                    <a:gd name="textAreaLeft" fmla="*/ 0 w 47520"/>
                    <a:gd name="textAreaRight" fmla="*/ 47880 w 47520"/>
                    <a:gd name="textAreaTop" fmla="*/ 0 h 18360"/>
                    <a:gd name="textAreaBottom" fmla="*/ 18720 h 18360"/>
                  </a:gdLst>
                  <a:ahLst/>
                  <a:rect l="textAreaLeft" t="textAreaTop" r="textAreaRight" b="textAreaBottom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26280" bIns="-2628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172" name="Freeform 405"/>
                <p:cNvSpPr/>
                <p:nvPr/>
              </p:nvSpPr>
              <p:spPr>
                <a:xfrm>
                  <a:off x="2180160" y="5411520"/>
                  <a:ext cx="35640" cy="11520"/>
                </a:xfrm>
                <a:custGeom>
                  <a:avLst/>
                  <a:gdLst>
                    <a:gd name="textAreaLeft" fmla="*/ 0 w 35640"/>
                    <a:gd name="textAreaRight" fmla="*/ 36000 w 35640"/>
                    <a:gd name="textAreaTop" fmla="*/ 0 h 11520"/>
                    <a:gd name="textAreaBottom" fmla="*/ 11880 h 11520"/>
                  </a:gdLst>
                  <a:ahLst/>
                  <a:rect l="textAreaLeft" t="textAreaTop" r="textAreaRight" b="textAreaBottom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3120" bIns="-3312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173" name="Freeform 406"/>
                <p:cNvSpPr/>
                <p:nvPr/>
              </p:nvSpPr>
              <p:spPr>
                <a:xfrm>
                  <a:off x="2221200" y="5415120"/>
                  <a:ext cx="47520" cy="18720"/>
                </a:xfrm>
                <a:custGeom>
                  <a:avLst/>
                  <a:gdLst>
                    <a:gd name="textAreaLeft" fmla="*/ 0 w 47520"/>
                    <a:gd name="textAreaRight" fmla="*/ 47880 w 47520"/>
                    <a:gd name="textAreaTop" fmla="*/ 0 h 18720"/>
                    <a:gd name="textAreaBottom" fmla="*/ 19080 h 18720"/>
                  </a:gdLst>
                  <a:ahLst/>
                  <a:rect l="textAreaLeft" t="textAreaTop" r="textAreaRight" b="textAreaBottom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25920" bIns="-2592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174" name="Freeform 407"/>
                <p:cNvSpPr/>
                <p:nvPr/>
              </p:nvSpPr>
              <p:spPr>
                <a:xfrm>
                  <a:off x="2219400" y="5424120"/>
                  <a:ext cx="35640" cy="11520"/>
                </a:xfrm>
                <a:custGeom>
                  <a:avLst/>
                  <a:gdLst>
                    <a:gd name="textAreaLeft" fmla="*/ 0 w 35640"/>
                    <a:gd name="textAreaRight" fmla="*/ 36000 w 35640"/>
                    <a:gd name="textAreaTop" fmla="*/ 0 h 11520"/>
                    <a:gd name="textAreaBottom" fmla="*/ 11880 h 11520"/>
                  </a:gdLst>
                  <a:ahLst/>
                  <a:rect l="textAreaLeft" t="textAreaTop" r="textAreaRight" b="textAreaBottom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3120" bIns="-3312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4175" name="Freeform 408"/>
              <p:cNvSpPr/>
              <p:nvPr/>
            </p:nvSpPr>
            <p:spPr>
              <a:xfrm>
                <a:off x="2408400" y="5388120"/>
                <a:ext cx="168840" cy="135000"/>
              </a:xfrm>
              <a:custGeom>
                <a:avLst/>
                <a:gdLst>
                  <a:gd name="textAreaLeft" fmla="*/ 0 w 168840"/>
                  <a:gd name="textAreaRight" fmla="*/ 169200 w 168840"/>
                  <a:gd name="textAreaTop" fmla="*/ 0 h 135000"/>
                  <a:gd name="textAreaBottom" fmla="*/ 135360 h 135000"/>
                </a:gdLst>
                <a:ahLst/>
                <a:rect l="textAreaLeft" t="textAreaTop" r="textAreaRight" b="textAreaBottom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176" name="Freeform 409"/>
              <p:cNvSpPr/>
              <p:nvPr/>
            </p:nvSpPr>
            <p:spPr>
              <a:xfrm>
                <a:off x="1976400" y="5398920"/>
                <a:ext cx="432720" cy="123120"/>
              </a:xfrm>
              <a:custGeom>
                <a:avLst/>
                <a:gdLst>
                  <a:gd name="textAreaLeft" fmla="*/ 0 w 432720"/>
                  <a:gd name="textAreaRight" fmla="*/ 433080 w 432720"/>
                  <a:gd name="textAreaTop" fmla="*/ 0 h 123120"/>
                  <a:gd name="textAreaBottom" fmla="*/ 123480 h 123120"/>
                </a:gdLst>
                <a:ahLst/>
                <a:rect l="textAreaLeft" t="textAreaTop" r="textAreaRight" b="textAreaBottom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177" name="Freeform 410"/>
              <p:cNvSpPr/>
              <p:nvPr/>
            </p:nvSpPr>
            <p:spPr>
              <a:xfrm>
                <a:off x="1976760" y="5376240"/>
                <a:ext cx="4320" cy="24840"/>
              </a:xfrm>
              <a:custGeom>
                <a:avLst/>
                <a:gdLst>
                  <a:gd name="textAreaLeft" fmla="*/ 0 w 4320"/>
                  <a:gd name="textAreaRight" fmla="*/ 4680 w 4320"/>
                  <a:gd name="textAreaTop" fmla="*/ 0 h 24840"/>
                  <a:gd name="textAreaBottom" fmla="*/ 25200 h 24840"/>
                </a:gdLst>
                <a:ahLst/>
                <a:rect l="textAreaLeft" t="textAreaTop" r="textAreaRight" b="textAreaBottom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800" bIns="-198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178" name="Freeform 411"/>
              <p:cNvSpPr/>
              <p:nvPr/>
            </p:nvSpPr>
            <p:spPr>
              <a:xfrm>
                <a:off x="1977120" y="5274360"/>
                <a:ext cx="200880" cy="103320"/>
              </a:xfrm>
              <a:custGeom>
                <a:avLst/>
                <a:gdLst>
                  <a:gd name="textAreaLeft" fmla="*/ 0 w 200880"/>
                  <a:gd name="textAreaRight" fmla="*/ 201240 w 200880"/>
                  <a:gd name="textAreaTop" fmla="*/ 0 h 103320"/>
                  <a:gd name="textAreaBottom" fmla="*/ 103680 h 103320"/>
                </a:gdLst>
                <a:ahLst/>
                <a:rect l="textAreaLeft" t="textAreaTop" r="textAreaRight" b="textAreaBottom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179" name="Freeform 412"/>
              <p:cNvSpPr/>
              <p:nvPr/>
            </p:nvSpPr>
            <p:spPr>
              <a:xfrm>
                <a:off x="1990440" y="5381640"/>
                <a:ext cx="410400" cy="118440"/>
              </a:xfrm>
              <a:custGeom>
                <a:avLst/>
                <a:gdLst>
                  <a:gd name="textAreaLeft" fmla="*/ 0 w 410400"/>
                  <a:gd name="textAreaRight" fmla="*/ 410760 w 410400"/>
                  <a:gd name="textAreaTop" fmla="*/ 0 h 118440"/>
                  <a:gd name="textAreaBottom" fmla="*/ 118800 h 118440"/>
                </a:gdLst>
                <a:ahLst/>
                <a:rect l="textAreaLeft" t="textAreaTop" r="textAreaRight" b="textAreaBottom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180" name="Freeform 413"/>
              <p:cNvSpPr/>
              <p:nvPr/>
            </p:nvSpPr>
            <p:spPr>
              <a:xfrm flipV="1">
                <a:off x="2400840" y="5372280"/>
                <a:ext cx="167400" cy="122760"/>
              </a:xfrm>
              <a:custGeom>
                <a:avLst/>
                <a:gdLst>
                  <a:gd name="textAreaLeft" fmla="*/ 0 w 167400"/>
                  <a:gd name="textAreaRight" fmla="*/ 167760 w 167400"/>
                  <a:gd name="textAreaTop" fmla="*/ -360 h 122760"/>
                  <a:gd name="textAreaBottom" fmla="*/ 122760 h 122760"/>
                </a:gdLst>
                <a:ahLst/>
                <a:rect l="textAreaLeft" t="textAreaTop" r="textAreaRight" b="textAreaBottom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sp>
          <p:nvSpPr>
            <p:cNvPr id="4181" name="Text Box 446"/>
            <p:cNvSpPr/>
            <p:nvPr/>
          </p:nvSpPr>
          <p:spPr>
            <a:xfrm>
              <a:off x="3599640" y="6037200"/>
              <a:ext cx="13942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to Internet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4182" name="Group 114"/>
            <p:cNvGrpSpPr/>
            <p:nvPr/>
          </p:nvGrpSpPr>
          <p:grpSpPr>
            <a:xfrm>
              <a:off x="2828880" y="4912200"/>
              <a:ext cx="636120" cy="879120"/>
              <a:chOff x="2828880" y="4912200"/>
              <a:chExt cx="636120" cy="879120"/>
            </a:xfrm>
          </p:grpSpPr>
          <p:pic>
            <p:nvPicPr>
              <p:cNvPr id="4183" name="Picture 117" descr="fridge2.png"/>
              <p:cNvPicPr/>
              <p:nvPr/>
            </p:nvPicPr>
            <p:blipFill>
              <a:blip r:embed="rId6"/>
              <a:stretch/>
            </p:blipFill>
            <p:spPr>
              <a:xfrm>
                <a:off x="3011400" y="5044320"/>
                <a:ext cx="346320" cy="7470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184" name="Picture 1115" descr="antenna_stylized"/>
              <p:cNvPicPr/>
              <p:nvPr/>
            </p:nvPicPr>
            <p:blipFill>
              <a:blip r:embed="rId7"/>
              <a:stretch/>
            </p:blipFill>
            <p:spPr>
              <a:xfrm>
                <a:off x="2828880" y="4912200"/>
                <a:ext cx="636120" cy="37116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4185" name="Group 519"/>
            <p:cNvGrpSpPr/>
            <p:nvPr/>
          </p:nvGrpSpPr>
          <p:grpSpPr>
            <a:xfrm>
              <a:off x="2790000" y="5883480"/>
              <a:ext cx="685800" cy="362520"/>
              <a:chOff x="2790000" y="5883480"/>
              <a:chExt cx="685800" cy="362520"/>
            </a:xfrm>
          </p:grpSpPr>
          <p:sp>
            <p:nvSpPr>
              <p:cNvPr id="4186" name="Freeform 520"/>
              <p:cNvSpPr/>
              <p:nvPr/>
            </p:nvSpPr>
            <p:spPr>
              <a:xfrm>
                <a:off x="2790000" y="6009120"/>
                <a:ext cx="685800" cy="236880"/>
              </a:xfrm>
              <a:custGeom>
                <a:avLst/>
                <a:gdLst>
                  <a:gd name="textAreaLeft" fmla="*/ 0 w 685800"/>
                  <a:gd name="textAreaRight" fmla="*/ 686160 w 685800"/>
                  <a:gd name="textAreaTop" fmla="*/ 0 h 236880"/>
                  <a:gd name="textAreaBottom" fmla="*/ 237240 h 23688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87" name="Oval 521"/>
              <p:cNvSpPr/>
              <p:nvPr/>
            </p:nvSpPr>
            <p:spPr>
              <a:xfrm>
                <a:off x="2790360" y="5883480"/>
                <a:ext cx="684720" cy="2343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4188" name="Group 522"/>
              <p:cNvGrpSpPr/>
              <p:nvPr/>
            </p:nvGrpSpPr>
            <p:grpSpPr>
              <a:xfrm>
                <a:off x="2891880" y="5913360"/>
                <a:ext cx="481680" cy="172440"/>
                <a:chOff x="2891880" y="5913360"/>
                <a:chExt cx="481680" cy="172440"/>
              </a:xfrm>
            </p:grpSpPr>
            <p:sp>
              <p:nvSpPr>
                <p:cNvPr id="4189" name="Freeform 523"/>
                <p:cNvSpPr/>
                <p:nvPr/>
              </p:nvSpPr>
              <p:spPr>
                <a:xfrm>
                  <a:off x="2905200" y="5913360"/>
                  <a:ext cx="456120" cy="96120"/>
                </a:xfrm>
                <a:custGeom>
                  <a:avLst/>
                  <a:gdLst>
                    <a:gd name="textAreaLeft" fmla="*/ 0 w 456120"/>
                    <a:gd name="textAreaRight" fmla="*/ 456480 w 456120"/>
                    <a:gd name="textAreaTop" fmla="*/ 0 h 96120"/>
                    <a:gd name="textAreaBottom" fmla="*/ 96480 h 9612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190" name="Freeform 524"/>
                <p:cNvSpPr/>
                <p:nvPr/>
              </p:nvSpPr>
              <p:spPr>
                <a:xfrm>
                  <a:off x="3203640" y="5996160"/>
                  <a:ext cx="169920" cy="82800"/>
                </a:xfrm>
                <a:custGeom>
                  <a:avLst/>
                  <a:gdLst>
                    <a:gd name="textAreaLeft" fmla="*/ 0 w 169920"/>
                    <a:gd name="textAreaRight" fmla="*/ 170280 w 169920"/>
                    <a:gd name="textAreaTop" fmla="*/ 0 h 82800"/>
                    <a:gd name="textAreaBottom" fmla="*/ 83160 h 828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8160" bIns="381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191" name="Freeform 525"/>
                <p:cNvSpPr/>
                <p:nvPr/>
              </p:nvSpPr>
              <p:spPr>
                <a:xfrm>
                  <a:off x="2891880" y="5996160"/>
                  <a:ext cx="167040" cy="81720"/>
                </a:xfrm>
                <a:custGeom>
                  <a:avLst/>
                  <a:gdLst>
                    <a:gd name="textAreaLeft" fmla="*/ 0 w 167040"/>
                    <a:gd name="textAreaRight" fmla="*/ 167400 w 167040"/>
                    <a:gd name="textAreaTop" fmla="*/ 0 h 81720"/>
                    <a:gd name="textAreaBottom" fmla="*/ 82080 h 8172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7080" bIns="370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192" name="Freeform 526"/>
                <p:cNvSpPr/>
                <p:nvPr/>
              </p:nvSpPr>
              <p:spPr>
                <a:xfrm>
                  <a:off x="2949840" y="5955480"/>
                  <a:ext cx="363600" cy="130320"/>
                </a:xfrm>
                <a:custGeom>
                  <a:avLst/>
                  <a:gdLst>
                    <a:gd name="textAreaLeft" fmla="*/ 0 w 363600"/>
                    <a:gd name="textAreaRight" fmla="*/ 363960 w 363600"/>
                    <a:gd name="textAreaTop" fmla="*/ 0 h 130320"/>
                    <a:gd name="textAreaBottom" fmla="*/ 130680 h 1303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</p:grpSp>
      <p:grpSp>
        <p:nvGrpSpPr>
          <p:cNvPr id="4193" name="Group 1"/>
          <p:cNvGrpSpPr/>
          <p:nvPr/>
        </p:nvGrpSpPr>
        <p:grpSpPr>
          <a:xfrm>
            <a:off x="6622200" y="1977840"/>
            <a:ext cx="5443200" cy="4197960"/>
            <a:chOff x="6622200" y="1977840"/>
            <a:chExt cx="5443200" cy="4197960"/>
          </a:xfrm>
        </p:grpSpPr>
        <p:sp>
          <p:nvSpPr>
            <p:cNvPr id="4194" name="Freeform 84"/>
            <p:cNvSpPr/>
            <p:nvPr/>
          </p:nvSpPr>
          <p:spPr>
            <a:xfrm>
              <a:off x="6874920" y="4766040"/>
              <a:ext cx="2365560" cy="1409760"/>
            </a:xfrm>
            <a:custGeom>
              <a:avLst/>
              <a:gdLst>
                <a:gd name="textAreaLeft" fmla="*/ 0 w 2365560"/>
                <a:gd name="textAreaRight" fmla="*/ 2365920 w 2365560"/>
                <a:gd name="textAreaTop" fmla="*/ 0 h 1409760"/>
                <a:gd name="textAreaBottom" fmla="*/ 1410120 h 14097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95" name="Line 93"/>
            <p:cNvSpPr/>
            <p:nvPr/>
          </p:nvSpPr>
          <p:spPr>
            <a:xfrm>
              <a:off x="8360640" y="5771520"/>
              <a:ext cx="203040" cy="324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2600" bIns="-126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4196" name="Picture 133" descr="car_icon_small"/>
            <p:cNvPicPr/>
            <p:nvPr/>
          </p:nvPicPr>
          <p:blipFill>
            <a:blip r:embed="rId8"/>
            <a:stretch/>
          </p:blipFill>
          <p:spPr>
            <a:xfrm>
              <a:off x="8427600" y="4780440"/>
              <a:ext cx="1156680" cy="2210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4197" name="Group 134"/>
            <p:cNvGrpSpPr/>
            <p:nvPr/>
          </p:nvGrpSpPr>
          <p:grpSpPr>
            <a:xfrm>
              <a:off x="7435080" y="4550760"/>
              <a:ext cx="566280" cy="507600"/>
              <a:chOff x="7435080" y="4550760"/>
              <a:chExt cx="566280" cy="507600"/>
            </a:xfrm>
          </p:grpSpPr>
          <p:pic>
            <p:nvPicPr>
              <p:cNvPr id="4198" name="Picture 135" descr="iphone_stylized_small"/>
              <p:cNvPicPr/>
              <p:nvPr/>
            </p:nvPicPr>
            <p:blipFill>
              <a:blip r:embed="rId9"/>
              <a:stretch/>
            </p:blipFill>
            <p:spPr>
              <a:xfrm>
                <a:off x="7652160" y="4626360"/>
                <a:ext cx="186120" cy="4320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199" name="Picture 136" descr="antenna_radiation_stylized"/>
              <p:cNvPicPr/>
              <p:nvPr/>
            </p:nvPicPr>
            <p:blipFill>
              <a:blip r:embed="rId10"/>
              <a:stretch/>
            </p:blipFill>
            <p:spPr>
              <a:xfrm>
                <a:off x="7435080" y="4550760"/>
                <a:ext cx="566280" cy="11628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4200" name="Group 252"/>
            <p:cNvGrpSpPr/>
            <p:nvPr/>
          </p:nvGrpSpPr>
          <p:grpSpPr>
            <a:xfrm>
              <a:off x="8044920" y="4943520"/>
              <a:ext cx="622440" cy="831240"/>
              <a:chOff x="8044920" y="4943520"/>
              <a:chExt cx="622440" cy="831240"/>
            </a:xfrm>
          </p:grpSpPr>
          <p:grpSp>
            <p:nvGrpSpPr>
              <p:cNvPr id="4201" name="Group 253"/>
              <p:cNvGrpSpPr/>
              <p:nvPr/>
            </p:nvGrpSpPr>
            <p:grpSpPr>
              <a:xfrm>
                <a:off x="8142120" y="5164200"/>
                <a:ext cx="406440" cy="610560"/>
                <a:chOff x="8142120" y="5164200"/>
                <a:chExt cx="406440" cy="610560"/>
              </a:xfrm>
            </p:grpSpPr>
            <p:sp>
              <p:nvSpPr>
                <p:cNvPr id="4202" name="Line 270"/>
                <p:cNvSpPr/>
                <p:nvPr/>
              </p:nvSpPr>
              <p:spPr>
                <a:xfrm flipH="1">
                  <a:off x="8142120" y="5164200"/>
                  <a:ext cx="203400" cy="55296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203" name="Line 271"/>
                <p:cNvSpPr/>
                <p:nvPr/>
              </p:nvSpPr>
              <p:spPr>
                <a:xfrm>
                  <a:off x="8345520" y="5164200"/>
                  <a:ext cx="203040" cy="55044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204" name="Line 272"/>
                <p:cNvSpPr/>
                <p:nvPr/>
              </p:nvSpPr>
              <p:spPr>
                <a:xfrm>
                  <a:off x="8142120" y="5714640"/>
                  <a:ext cx="203400" cy="6012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5120" bIns="15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205" name="Line 273"/>
                <p:cNvSpPr/>
                <p:nvPr/>
              </p:nvSpPr>
              <p:spPr>
                <a:xfrm flipH="1">
                  <a:off x="8345520" y="5714640"/>
                  <a:ext cx="203040" cy="6012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5120" bIns="15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206" name="Line 274"/>
                <p:cNvSpPr/>
                <p:nvPr/>
              </p:nvSpPr>
              <p:spPr>
                <a:xfrm>
                  <a:off x="8345520" y="5176440"/>
                  <a:ext cx="360" cy="59832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207" name="Line 275"/>
                <p:cNvSpPr/>
                <p:nvPr/>
              </p:nvSpPr>
              <p:spPr>
                <a:xfrm flipV="1">
                  <a:off x="8142120" y="5657760"/>
                  <a:ext cx="203400" cy="5940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4400" bIns="144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208" name="Line 276"/>
                <p:cNvSpPr/>
                <p:nvPr/>
              </p:nvSpPr>
              <p:spPr>
                <a:xfrm flipH="1" flipV="1">
                  <a:off x="8345520" y="5657760"/>
                  <a:ext cx="203040" cy="568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1880" bIns="118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209" name="Line 277"/>
                <p:cNvSpPr/>
                <p:nvPr/>
              </p:nvSpPr>
              <p:spPr>
                <a:xfrm>
                  <a:off x="8228520" y="5476680"/>
                  <a:ext cx="117000" cy="4536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60" bIns="3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210" name="Line 278"/>
                <p:cNvSpPr/>
                <p:nvPr/>
              </p:nvSpPr>
              <p:spPr>
                <a:xfrm flipV="1">
                  <a:off x="8345520" y="5476680"/>
                  <a:ext cx="122760" cy="4536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60" bIns="3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211" name="Line 279"/>
                <p:cNvSpPr/>
                <p:nvPr/>
              </p:nvSpPr>
              <p:spPr>
                <a:xfrm>
                  <a:off x="8189640" y="5557320"/>
                  <a:ext cx="150840" cy="6192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6920" bIns="169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212" name="Line 280"/>
                <p:cNvSpPr/>
                <p:nvPr/>
              </p:nvSpPr>
              <p:spPr>
                <a:xfrm flipV="1">
                  <a:off x="8345520" y="5569920"/>
                  <a:ext cx="151560" cy="5436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360" bIns="93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213" name="Line 281"/>
                <p:cNvSpPr/>
                <p:nvPr/>
              </p:nvSpPr>
              <p:spPr>
                <a:xfrm flipV="1">
                  <a:off x="8345520" y="5393880"/>
                  <a:ext cx="77040" cy="2196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23040" bIns="-2304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214" name="Line 282"/>
                <p:cNvSpPr/>
                <p:nvPr/>
              </p:nvSpPr>
              <p:spPr>
                <a:xfrm flipV="1">
                  <a:off x="8345520" y="5279400"/>
                  <a:ext cx="48600" cy="172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27720" bIns="-277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215" name="Line 283"/>
                <p:cNvSpPr/>
                <p:nvPr/>
              </p:nvSpPr>
              <p:spPr>
                <a:xfrm>
                  <a:off x="8258040" y="5386320"/>
                  <a:ext cx="94320" cy="2952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5480" bIns="-154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216" name="Line 284"/>
                <p:cNvSpPr/>
                <p:nvPr/>
              </p:nvSpPr>
              <p:spPr>
                <a:xfrm>
                  <a:off x="8299800" y="5274360"/>
                  <a:ext cx="54360" cy="2952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5480" bIns="-154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4217" name="Picture 269" descr="cell_tower_radiation copy"/>
              <p:cNvPicPr/>
              <p:nvPr/>
            </p:nvPicPr>
            <p:blipFill>
              <a:blip r:embed="rId11"/>
              <a:stretch/>
            </p:blipFill>
            <p:spPr>
              <a:xfrm>
                <a:off x="8044920" y="4943520"/>
                <a:ext cx="622440" cy="4374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218" name="Oval 270"/>
              <p:cNvSpPr/>
              <p:nvPr/>
            </p:nvSpPr>
            <p:spPr>
              <a:xfrm>
                <a:off x="8308800" y="5121000"/>
                <a:ext cx="69840" cy="6300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0" bIns="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  <p:grpSp>
          <p:nvGrpSpPr>
            <p:cNvPr id="4219" name="Group 342"/>
            <p:cNvGrpSpPr/>
            <p:nvPr/>
          </p:nvGrpSpPr>
          <p:grpSpPr>
            <a:xfrm>
              <a:off x="7011000" y="5204520"/>
              <a:ext cx="728640" cy="545760"/>
              <a:chOff x="7011000" y="5204520"/>
              <a:chExt cx="728640" cy="545760"/>
            </a:xfrm>
          </p:grpSpPr>
          <p:pic>
            <p:nvPicPr>
              <p:cNvPr id="4220" name="Picture 343" descr="antenna_stylized"/>
              <p:cNvPicPr/>
              <p:nvPr/>
            </p:nvPicPr>
            <p:blipFill>
              <a:blip r:embed="rId12"/>
              <a:stretch/>
            </p:blipFill>
            <p:spPr>
              <a:xfrm>
                <a:off x="7011000" y="5204520"/>
                <a:ext cx="722520" cy="2941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221" name="Picture 344" descr="laptop_keyboard"/>
              <p:cNvPicPr/>
              <p:nvPr/>
            </p:nvPicPr>
            <p:blipFill>
              <a:blip r:embed="rId13"/>
              <a:stretch/>
            </p:blipFill>
            <p:spPr>
              <a:xfrm flipH="1" rot="109200">
                <a:off x="7046280" y="5531400"/>
                <a:ext cx="595440" cy="2095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222" name="Freeform 345"/>
              <p:cNvSpPr/>
              <p:nvPr/>
            </p:nvSpPr>
            <p:spPr>
              <a:xfrm>
                <a:off x="7243560" y="5328000"/>
                <a:ext cx="479160" cy="273600"/>
              </a:xfrm>
              <a:custGeom>
                <a:avLst/>
                <a:gdLst>
                  <a:gd name="textAreaLeft" fmla="*/ 0 w 479160"/>
                  <a:gd name="textAreaRight" fmla="*/ 479520 w 479160"/>
                  <a:gd name="textAreaTop" fmla="*/ 0 h 273600"/>
                  <a:gd name="textAreaBottom" fmla="*/ 273960 h 273600"/>
                </a:gdLst>
                <a:ahLst/>
                <a:rect l="textAreaLeft" t="textAreaTop" r="textAreaRight" b="textAreaBottom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4223" name="Picture 346" descr="screen"/>
              <p:cNvPicPr/>
              <p:nvPr/>
            </p:nvPicPr>
            <p:blipFill>
              <a:blip r:embed="rId14"/>
              <a:stretch/>
            </p:blipFill>
            <p:spPr>
              <a:xfrm>
                <a:off x="7267320" y="5334840"/>
                <a:ext cx="435240" cy="2487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224" name="Freeform 347"/>
              <p:cNvSpPr/>
              <p:nvPr/>
            </p:nvSpPr>
            <p:spPr>
              <a:xfrm>
                <a:off x="7331040" y="5319720"/>
                <a:ext cx="405720" cy="50760"/>
              </a:xfrm>
              <a:custGeom>
                <a:avLst/>
                <a:gdLst>
                  <a:gd name="textAreaLeft" fmla="*/ 0 w 405720"/>
                  <a:gd name="textAreaRight" fmla="*/ 406080 w 4057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120" bIns="612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225" name="Freeform 348"/>
              <p:cNvSpPr/>
              <p:nvPr/>
            </p:nvSpPr>
            <p:spPr>
              <a:xfrm>
                <a:off x="7239240" y="5319360"/>
                <a:ext cx="112320" cy="211680"/>
              </a:xfrm>
              <a:custGeom>
                <a:avLst/>
                <a:gdLst>
                  <a:gd name="textAreaLeft" fmla="*/ 0 w 112320"/>
                  <a:gd name="textAreaRight" fmla="*/ 112680 w 112320"/>
                  <a:gd name="textAreaTop" fmla="*/ 0 h 211680"/>
                  <a:gd name="textAreaBottom" fmla="*/ 212040 h 211680"/>
                </a:gdLst>
                <a:ahLst/>
                <a:rect l="textAreaLeft" t="textAreaTop" r="textAreaRight" b="textAreaBottom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226" name="Freeform 349"/>
              <p:cNvSpPr/>
              <p:nvPr/>
            </p:nvSpPr>
            <p:spPr>
              <a:xfrm>
                <a:off x="7612560" y="5357160"/>
                <a:ext cx="121320" cy="244440"/>
              </a:xfrm>
              <a:custGeom>
                <a:avLst/>
                <a:gdLst>
                  <a:gd name="textAreaLeft" fmla="*/ 0 w 121320"/>
                  <a:gd name="textAreaRight" fmla="*/ 121680 w 121320"/>
                  <a:gd name="textAreaTop" fmla="*/ 0 h 244440"/>
                  <a:gd name="textAreaBottom" fmla="*/ 244800 h 244440"/>
                </a:gdLst>
                <a:ahLst/>
                <a:rect l="textAreaLeft" t="textAreaTop" r="textAreaRight" b="textAreaBottom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227" name="Freeform 350"/>
              <p:cNvSpPr/>
              <p:nvPr/>
            </p:nvSpPr>
            <p:spPr>
              <a:xfrm>
                <a:off x="7238160" y="5520960"/>
                <a:ext cx="445320" cy="82440"/>
              </a:xfrm>
              <a:custGeom>
                <a:avLst/>
                <a:gdLst>
                  <a:gd name="textAreaLeft" fmla="*/ 0 w 445320"/>
                  <a:gd name="textAreaRight" fmla="*/ 445680 w 445320"/>
                  <a:gd name="textAreaTop" fmla="*/ 0 h 82440"/>
                  <a:gd name="textAreaBottom" fmla="*/ 82800 h 82440"/>
                </a:gdLst>
                <a:ahLst/>
                <a:rect l="textAreaLeft" t="textAreaTop" r="textAreaRight" b="textAreaBottom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800" bIns="378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228" name="Freeform 351"/>
              <p:cNvSpPr/>
              <p:nvPr/>
            </p:nvSpPr>
            <p:spPr>
              <a:xfrm>
                <a:off x="7626240" y="5359320"/>
                <a:ext cx="113400" cy="245520"/>
              </a:xfrm>
              <a:custGeom>
                <a:avLst/>
                <a:gdLst>
                  <a:gd name="textAreaLeft" fmla="*/ 0 w 113400"/>
                  <a:gd name="textAreaRight" fmla="*/ 113760 w 113400"/>
                  <a:gd name="textAreaTop" fmla="*/ 0 h 245520"/>
                  <a:gd name="textAreaBottom" fmla="*/ 245880 h 245520"/>
                </a:gdLst>
                <a:ahLst/>
                <a:rect l="textAreaLeft" t="textAreaTop" r="textAreaRight" b="textAreaBottom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229" name="Freeform 352"/>
              <p:cNvSpPr/>
              <p:nvPr/>
            </p:nvSpPr>
            <p:spPr>
              <a:xfrm>
                <a:off x="7238520" y="5531760"/>
                <a:ext cx="396000" cy="81360"/>
              </a:xfrm>
              <a:custGeom>
                <a:avLst/>
                <a:gdLst>
                  <a:gd name="textAreaLeft" fmla="*/ 0 w 396000"/>
                  <a:gd name="textAreaRight" fmla="*/ 396360 w 396000"/>
                  <a:gd name="textAreaTop" fmla="*/ 0 h 81360"/>
                  <a:gd name="textAreaBottom" fmla="*/ 81720 h 81360"/>
                </a:gdLst>
                <a:ahLst/>
                <a:rect l="textAreaLeft" t="textAreaTop" r="textAreaRight" b="textAreaBottom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720" bIns="3672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4230" name="Group 353"/>
              <p:cNvGrpSpPr/>
              <p:nvPr/>
            </p:nvGrpSpPr>
            <p:grpSpPr>
              <a:xfrm>
                <a:off x="7232040" y="5618880"/>
                <a:ext cx="134280" cy="48240"/>
                <a:chOff x="7232040" y="5618880"/>
                <a:chExt cx="134280" cy="48240"/>
              </a:xfrm>
            </p:grpSpPr>
            <p:sp>
              <p:nvSpPr>
                <p:cNvPr id="4231" name="Freeform 354"/>
                <p:cNvSpPr/>
                <p:nvPr/>
              </p:nvSpPr>
              <p:spPr>
                <a:xfrm>
                  <a:off x="7232040" y="5618880"/>
                  <a:ext cx="134280" cy="48240"/>
                </a:xfrm>
                <a:custGeom>
                  <a:avLst/>
                  <a:gdLst>
                    <a:gd name="textAreaLeft" fmla="*/ 0 w 134280"/>
                    <a:gd name="textAreaRight" fmla="*/ 134640 w 134280"/>
                    <a:gd name="textAreaTop" fmla="*/ 0 h 48240"/>
                    <a:gd name="textAreaBottom" fmla="*/ 48600 h 48240"/>
                  </a:gdLst>
                  <a:ahLst/>
                  <a:rect l="textAreaLeft" t="textAreaTop" r="textAreaRight" b="textAreaBottom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600" bIns="360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232" name="Freeform 355"/>
                <p:cNvSpPr/>
                <p:nvPr/>
              </p:nvSpPr>
              <p:spPr>
                <a:xfrm>
                  <a:off x="7234560" y="5619960"/>
                  <a:ext cx="129600" cy="45720"/>
                </a:xfrm>
                <a:custGeom>
                  <a:avLst/>
                  <a:gdLst>
                    <a:gd name="textAreaLeft" fmla="*/ 0 w 129600"/>
                    <a:gd name="textAreaRight" fmla="*/ 129960 w 129600"/>
                    <a:gd name="textAreaTop" fmla="*/ 0 h 45720"/>
                    <a:gd name="textAreaBottom" fmla="*/ 46080 h 45720"/>
                  </a:gdLst>
                  <a:ahLst/>
                  <a:rect l="textAreaLeft" t="textAreaTop" r="textAreaRight" b="textAreaBottom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080" bIns="108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233" name="Freeform 356"/>
                <p:cNvSpPr/>
                <p:nvPr/>
              </p:nvSpPr>
              <p:spPr>
                <a:xfrm>
                  <a:off x="7243920" y="5637960"/>
                  <a:ext cx="45720" cy="14400"/>
                </a:xfrm>
                <a:custGeom>
                  <a:avLst/>
                  <a:gdLst>
                    <a:gd name="textAreaLeft" fmla="*/ 0 w 45720"/>
                    <a:gd name="textAreaRight" fmla="*/ 46080 w 45720"/>
                    <a:gd name="textAreaTop" fmla="*/ 0 h 14400"/>
                    <a:gd name="textAreaBottom" fmla="*/ 14760 h 14400"/>
                  </a:gdLst>
                  <a:ahLst/>
                  <a:rect l="textAreaLeft" t="textAreaTop" r="textAreaRight" b="textAreaBottom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0240" bIns="-3024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234" name="Freeform 357"/>
                <p:cNvSpPr/>
                <p:nvPr/>
              </p:nvSpPr>
              <p:spPr>
                <a:xfrm>
                  <a:off x="7242480" y="5644800"/>
                  <a:ext cx="34200" cy="9000"/>
                </a:xfrm>
                <a:custGeom>
                  <a:avLst/>
                  <a:gdLst>
                    <a:gd name="textAreaLeft" fmla="*/ 0 w 34200"/>
                    <a:gd name="textAreaRight" fmla="*/ 34560 w 34200"/>
                    <a:gd name="textAreaTop" fmla="*/ 0 h 9000"/>
                    <a:gd name="textAreaBottom" fmla="*/ 9360 h 9000"/>
                  </a:gdLst>
                  <a:ahLst/>
                  <a:rect l="textAreaLeft" t="textAreaTop" r="textAreaRight" b="textAreaBottom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5640" bIns="-3564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235" name="Freeform 358"/>
                <p:cNvSpPr/>
                <p:nvPr/>
              </p:nvSpPr>
              <p:spPr>
                <a:xfrm>
                  <a:off x="7282080" y="5647320"/>
                  <a:ext cx="45720" cy="14760"/>
                </a:xfrm>
                <a:custGeom>
                  <a:avLst/>
                  <a:gdLst>
                    <a:gd name="textAreaLeft" fmla="*/ 0 w 45720"/>
                    <a:gd name="textAreaRight" fmla="*/ 46080 w 45720"/>
                    <a:gd name="textAreaTop" fmla="*/ 0 h 14760"/>
                    <a:gd name="textAreaBottom" fmla="*/ 15120 h 14760"/>
                  </a:gdLst>
                  <a:ahLst/>
                  <a:rect l="textAreaLeft" t="textAreaTop" r="textAreaRight" b="textAreaBottom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29880" bIns="-2988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236" name="Freeform 359"/>
                <p:cNvSpPr/>
                <p:nvPr/>
              </p:nvSpPr>
              <p:spPr>
                <a:xfrm>
                  <a:off x="7280280" y="5654520"/>
                  <a:ext cx="34200" cy="9000"/>
                </a:xfrm>
                <a:custGeom>
                  <a:avLst/>
                  <a:gdLst>
                    <a:gd name="textAreaLeft" fmla="*/ 0 w 34200"/>
                    <a:gd name="textAreaRight" fmla="*/ 34560 w 34200"/>
                    <a:gd name="textAreaTop" fmla="*/ 0 h 9000"/>
                    <a:gd name="textAreaBottom" fmla="*/ 9360 h 9000"/>
                  </a:gdLst>
                  <a:ahLst/>
                  <a:rect l="textAreaLeft" t="textAreaTop" r="textAreaRight" b="textAreaBottom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5640" bIns="-3564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4237" name="Freeform 360"/>
              <p:cNvSpPr/>
              <p:nvPr/>
            </p:nvSpPr>
            <p:spPr>
              <a:xfrm>
                <a:off x="7462080" y="5626440"/>
                <a:ext cx="162720" cy="106200"/>
              </a:xfrm>
              <a:custGeom>
                <a:avLst/>
                <a:gdLst>
                  <a:gd name="textAreaLeft" fmla="*/ 0 w 162720"/>
                  <a:gd name="textAreaRight" fmla="*/ 163080 w 162720"/>
                  <a:gd name="textAreaTop" fmla="*/ 0 h 106200"/>
                  <a:gd name="textAreaBottom" fmla="*/ 106560 h 106200"/>
                </a:gdLst>
                <a:ahLst/>
                <a:rect l="textAreaLeft" t="textAreaTop" r="textAreaRight" b="textAreaBottom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238" name="Freeform 361"/>
              <p:cNvSpPr/>
              <p:nvPr/>
            </p:nvSpPr>
            <p:spPr>
              <a:xfrm>
                <a:off x="7046640" y="5634720"/>
                <a:ext cx="416520" cy="96840"/>
              </a:xfrm>
              <a:custGeom>
                <a:avLst/>
                <a:gdLst>
                  <a:gd name="textAreaLeft" fmla="*/ 0 w 416520"/>
                  <a:gd name="textAreaRight" fmla="*/ 416880 w 416520"/>
                  <a:gd name="textAreaTop" fmla="*/ 0 h 96840"/>
                  <a:gd name="textAreaBottom" fmla="*/ 97200 h 96840"/>
                </a:gdLst>
                <a:ahLst/>
                <a:rect l="textAreaLeft" t="textAreaTop" r="textAreaRight" b="textAreaBottom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239" name="Freeform 362"/>
              <p:cNvSpPr/>
              <p:nvPr/>
            </p:nvSpPr>
            <p:spPr>
              <a:xfrm>
                <a:off x="7046640" y="5617080"/>
                <a:ext cx="4320" cy="19440"/>
              </a:xfrm>
              <a:custGeom>
                <a:avLst/>
                <a:gdLst>
                  <a:gd name="textAreaLeft" fmla="*/ 0 w 4320"/>
                  <a:gd name="textAreaRight" fmla="*/ 4680 w 4320"/>
                  <a:gd name="textAreaTop" fmla="*/ 0 h 19440"/>
                  <a:gd name="textAreaBottom" fmla="*/ 19800 h 19440"/>
                </a:gdLst>
                <a:ahLst/>
                <a:rect l="textAreaLeft" t="textAreaTop" r="textAreaRight" b="textAreaBottom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5200" bIns="-252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240" name="Freeform 363"/>
              <p:cNvSpPr/>
              <p:nvPr/>
            </p:nvSpPr>
            <p:spPr>
              <a:xfrm>
                <a:off x="7047000" y="5536800"/>
                <a:ext cx="193320" cy="81000"/>
              </a:xfrm>
              <a:custGeom>
                <a:avLst/>
                <a:gdLst>
                  <a:gd name="textAreaLeft" fmla="*/ 0 w 193320"/>
                  <a:gd name="textAreaRight" fmla="*/ 193680 w 193320"/>
                  <a:gd name="textAreaTop" fmla="*/ 0 h 81000"/>
                  <a:gd name="textAreaBottom" fmla="*/ 81360 h 81000"/>
                </a:gdLst>
                <a:ahLst/>
                <a:rect l="textAreaLeft" t="textAreaTop" r="textAreaRight" b="textAreaBottom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360" bIns="3636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241" name="Freeform 364"/>
              <p:cNvSpPr/>
              <p:nvPr/>
            </p:nvSpPr>
            <p:spPr>
              <a:xfrm>
                <a:off x="7059960" y="5621040"/>
                <a:ext cx="394920" cy="93240"/>
              </a:xfrm>
              <a:custGeom>
                <a:avLst/>
                <a:gdLst>
                  <a:gd name="textAreaLeft" fmla="*/ 0 w 394920"/>
                  <a:gd name="textAreaRight" fmla="*/ 395280 w 394920"/>
                  <a:gd name="textAreaTop" fmla="*/ 0 h 93240"/>
                  <a:gd name="textAreaBottom" fmla="*/ 93600 h 93240"/>
                </a:gdLst>
                <a:ahLst/>
                <a:rect l="textAreaLeft" t="textAreaTop" r="textAreaRight" b="textAreaBottom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242" name="Freeform 365"/>
              <p:cNvSpPr/>
              <p:nvPr/>
            </p:nvSpPr>
            <p:spPr>
              <a:xfrm flipV="1">
                <a:off x="7454880" y="5614560"/>
                <a:ext cx="160920" cy="96480"/>
              </a:xfrm>
              <a:custGeom>
                <a:avLst/>
                <a:gdLst>
                  <a:gd name="textAreaLeft" fmla="*/ 0 w 160920"/>
                  <a:gd name="textAreaRight" fmla="*/ 161280 w 160920"/>
                  <a:gd name="textAreaTop" fmla="*/ 360 h 96480"/>
                  <a:gd name="textAreaBottom" fmla="*/ 97200 h 96480"/>
                </a:gdLst>
                <a:ahLst/>
                <a:rect l="textAreaLeft" t="textAreaTop" r="textAreaRight" b="textAreaBottom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sp>
          <p:nvSpPr>
            <p:cNvPr id="4243" name="Line 444"/>
            <p:cNvSpPr/>
            <p:nvPr/>
          </p:nvSpPr>
          <p:spPr>
            <a:xfrm>
              <a:off x="8933040" y="5885640"/>
              <a:ext cx="62928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244" name="Text Box 447"/>
            <p:cNvSpPr/>
            <p:nvPr/>
          </p:nvSpPr>
          <p:spPr>
            <a:xfrm>
              <a:off x="9187200" y="5809320"/>
              <a:ext cx="13942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to Internet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45" name="Rectangle 3"/>
            <p:cNvSpPr/>
            <p:nvPr/>
          </p:nvSpPr>
          <p:spPr>
            <a:xfrm>
              <a:off x="6622200" y="1977840"/>
              <a:ext cx="5443200" cy="2625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85000"/>
                </a:lnSpc>
                <a:spcBef>
                  <a:spcPts val="479"/>
                </a:spcBef>
              </a:pP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marL="343080" indent="-343080">
                <a:lnSpc>
                  <a:spcPct val="85000"/>
                </a:lnSpc>
                <a:spcBef>
                  <a:spcPts val="561"/>
                </a:spcBef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Wide-area cellular access networks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457200" indent="-249120">
                <a:lnSpc>
                  <a:spcPct val="85000"/>
                </a:lnSpc>
                <a:spcBef>
                  <a:spcPts val="479"/>
                </a:spcBef>
                <a:buClr>
                  <a:srgbClr val="000099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provided by mobile, cellular network operator (10’s km)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457200" indent="-249120">
                <a:lnSpc>
                  <a:spcPct val="85000"/>
                </a:lnSpc>
                <a:spcBef>
                  <a:spcPts val="479"/>
                </a:spcBef>
                <a:buClr>
                  <a:srgbClr val="000099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10’s Mbps 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457200" indent="-249120">
                <a:lnSpc>
                  <a:spcPct val="85000"/>
                </a:lnSpc>
                <a:spcBef>
                  <a:spcPts val="479"/>
                </a:spcBef>
                <a:buClr>
                  <a:srgbClr val="000099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4G/5G cellular networks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4246" name="Group 527"/>
            <p:cNvGrpSpPr/>
            <p:nvPr/>
          </p:nvGrpSpPr>
          <p:grpSpPr>
            <a:xfrm>
              <a:off x="8517240" y="5755680"/>
              <a:ext cx="498960" cy="245520"/>
              <a:chOff x="8517240" y="5755680"/>
              <a:chExt cx="498960" cy="245520"/>
            </a:xfrm>
          </p:grpSpPr>
          <p:sp>
            <p:nvSpPr>
              <p:cNvPr id="4247" name="Freeform 528"/>
              <p:cNvSpPr/>
              <p:nvPr/>
            </p:nvSpPr>
            <p:spPr>
              <a:xfrm>
                <a:off x="8517240" y="5840640"/>
                <a:ext cx="498960" cy="160560"/>
              </a:xfrm>
              <a:custGeom>
                <a:avLst/>
                <a:gdLst>
                  <a:gd name="textAreaLeft" fmla="*/ 0 w 498960"/>
                  <a:gd name="textAreaRight" fmla="*/ 499320 w 498960"/>
                  <a:gd name="textAreaTop" fmla="*/ 0 h 160560"/>
                  <a:gd name="textAreaBottom" fmla="*/ 160920 h 16056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48" name="Oval 529"/>
              <p:cNvSpPr/>
              <p:nvPr/>
            </p:nvSpPr>
            <p:spPr>
              <a:xfrm>
                <a:off x="8517600" y="5755680"/>
                <a:ext cx="498240" cy="15912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4249" name="Group 530"/>
              <p:cNvGrpSpPr/>
              <p:nvPr/>
            </p:nvGrpSpPr>
            <p:grpSpPr>
              <a:xfrm>
                <a:off x="8591040" y="5775840"/>
                <a:ext cx="350640" cy="116640"/>
                <a:chOff x="8591040" y="5775840"/>
                <a:chExt cx="350640" cy="116640"/>
              </a:xfrm>
            </p:grpSpPr>
            <p:sp>
              <p:nvSpPr>
                <p:cNvPr id="4250" name="Freeform 531"/>
                <p:cNvSpPr/>
                <p:nvPr/>
              </p:nvSpPr>
              <p:spPr>
                <a:xfrm>
                  <a:off x="8600760" y="5775840"/>
                  <a:ext cx="331920" cy="65160"/>
                </a:xfrm>
                <a:custGeom>
                  <a:avLst/>
                  <a:gdLst>
                    <a:gd name="textAreaLeft" fmla="*/ 0 w 331920"/>
                    <a:gd name="textAreaRight" fmla="*/ 332280 w 331920"/>
                    <a:gd name="textAreaTop" fmla="*/ 0 h 65160"/>
                    <a:gd name="textAreaBottom" fmla="*/ 65520 h 651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0520" bIns="205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251" name="Freeform 532"/>
                <p:cNvSpPr/>
                <p:nvPr/>
              </p:nvSpPr>
              <p:spPr>
                <a:xfrm>
                  <a:off x="8818200" y="5832000"/>
                  <a:ext cx="123480" cy="56160"/>
                </a:xfrm>
                <a:custGeom>
                  <a:avLst/>
                  <a:gdLst>
                    <a:gd name="textAreaLeft" fmla="*/ 0 w 123480"/>
                    <a:gd name="textAreaRight" fmla="*/ 123840 w 123480"/>
                    <a:gd name="textAreaTop" fmla="*/ 0 h 56160"/>
                    <a:gd name="textAreaBottom" fmla="*/ 56520 h 5616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1520" bIns="115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252" name="Freeform 533"/>
                <p:cNvSpPr/>
                <p:nvPr/>
              </p:nvSpPr>
              <p:spPr>
                <a:xfrm>
                  <a:off x="8591040" y="5832000"/>
                  <a:ext cx="121320" cy="55440"/>
                </a:xfrm>
                <a:custGeom>
                  <a:avLst/>
                  <a:gdLst>
                    <a:gd name="textAreaLeft" fmla="*/ 0 w 121320"/>
                    <a:gd name="textAreaRight" fmla="*/ 121680 w 121320"/>
                    <a:gd name="textAreaTop" fmla="*/ 0 h 55440"/>
                    <a:gd name="textAreaBottom" fmla="*/ 55800 h 554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0800" bIns="108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253" name="Freeform 534"/>
                <p:cNvSpPr/>
                <p:nvPr/>
              </p:nvSpPr>
              <p:spPr>
                <a:xfrm>
                  <a:off x="8633520" y="5804280"/>
                  <a:ext cx="264240" cy="88200"/>
                </a:xfrm>
                <a:custGeom>
                  <a:avLst/>
                  <a:gdLst>
                    <a:gd name="textAreaLeft" fmla="*/ 0 w 264240"/>
                    <a:gd name="textAreaRight" fmla="*/ 264600 w 264240"/>
                    <a:gd name="textAreaTop" fmla="*/ 0 h 88200"/>
                    <a:gd name="textAreaBottom" fmla="*/ 88560 h 8820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3560" bIns="435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</p:grpSp>
      <p:sp>
        <p:nvSpPr>
          <p:cNvPr id="4254" name="PlaceHolder 2"/>
          <p:cNvSpPr>
            <a:spLocks noGrp="1"/>
          </p:cNvSpPr>
          <p:nvPr>
            <p:ph type="sldNum" idx="24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84544438-4980-494A-9773-6F21E65C3B42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18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3" dur="indefinite" restart="never" nodeType="tmRoot">
          <p:childTnLst>
            <p:seq>
              <p:cTn id="344" dur="indefinite" nodeType="mainSeq">
                <p:childTnLst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49" dur="500"/>
                                        <p:tgtEl>
                                          <p:spTgt spid="4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351" dur="500"/>
                                        <p:tgtEl>
                                          <p:spTgt spid="4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PlaceHolder 1"/>
          <p:cNvSpPr>
            <a:spLocks noGrp="1"/>
          </p:cNvSpPr>
          <p:nvPr>
            <p:ph type="title"/>
          </p:nvPr>
        </p:nvSpPr>
        <p:spPr>
          <a:xfrm>
            <a:off x="848880" y="273240"/>
            <a:ext cx="1086660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3000"/>
          </a:bodyPr>
          <a:p>
            <a:pPr indent="0"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Access networks: enterprise networks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56" name="Content Placeholder 52"/>
          <p:cNvSpPr/>
          <p:nvPr/>
        </p:nvSpPr>
        <p:spPr>
          <a:xfrm>
            <a:off x="1016280" y="3974400"/>
            <a:ext cx="10847160" cy="24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87280" indent="-2872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companies, universities, etc.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287280" indent="-2872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mix of wired, wireless link technologies, connecting a mix of switches and routers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(we’ll cover differences shortly)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2" marL="735120" indent="-2872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Ethernet: wired access at 100Mbps, 1Gbps, 10Gbps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735120" indent="-2872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WiFi: wireless access points at 11, 54, 450 Mbps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7" name="Line 2"/>
          <p:cNvSpPr/>
          <p:nvPr/>
        </p:nvSpPr>
        <p:spPr>
          <a:xfrm>
            <a:off x="4169880" y="2675520"/>
            <a:ext cx="360" cy="3067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58" name="Line 3"/>
          <p:cNvSpPr/>
          <p:nvPr/>
        </p:nvSpPr>
        <p:spPr>
          <a:xfrm>
            <a:off x="4478040" y="2680920"/>
            <a:ext cx="360" cy="3657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59" name="Line 4"/>
          <p:cNvSpPr/>
          <p:nvPr/>
        </p:nvSpPr>
        <p:spPr>
          <a:xfrm flipH="1">
            <a:off x="3726720" y="2663280"/>
            <a:ext cx="51192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60" name="Line 59"/>
          <p:cNvSpPr/>
          <p:nvPr/>
        </p:nvSpPr>
        <p:spPr>
          <a:xfrm flipH="1">
            <a:off x="3354840" y="2518560"/>
            <a:ext cx="78012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61" name="Line 61"/>
          <p:cNvSpPr/>
          <p:nvPr/>
        </p:nvSpPr>
        <p:spPr>
          <a:xfrm flipV="1">
            <a:off x="4295880" y="2114280"/>
            <a:ext cx="360" cy="351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262" name="Group 62"/>
          <p:cNvGrpSpPr/>
          <p:nvPr/>
        </p:nvGrpSpPr>
        <p:grpSpPr>
          <a:xfrm>
            <a:off x="4075560" y="1818360"/>
            <a:ext cx="641160" cy="410040"/>
            <a:chOff x="4075560" y="1818360"/>
            <a:chExt cx="641160" cy="410040"/>
          </a:xfrm>
        </p:grpSpPr>
        <p:pic>
          <p:nvPicPr>
            <p:cNvPr id="4263" name="Picture 63" descr="access_point_stylized_small"/>
            <p:cNvPicPr/>
            <p:nvPr/>
          </p:nvPicPr>
          <p:blipFill>
            <a:blip r:embed="rId1"/>
            <a:stretch/>
          </p:blipFill>
          <p:spPr>
            <a:xfrm>
              <a:off x="4112280" y="1871640"/>
              <a:ext cx="468720" cy="356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64" name="Picture 64" descr="antenna_radiation_stylized"/>
            <p:cNvPicPr/>
            <p:nvPr/>
          </p:nvPicPr>
          <p:blipFill>
            <a:blip r:embed="rId2"/>
            <a:stretch/>
          </p:blipFill>
          <p:spPr>
            <a:xfrm>
              <a:off x="4075560" y="1818360"/>
              <a:ext cx="641160" cy="123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265" name="Group 65"/>
          <p:cNvGrpSpPr/>
          <p:nvPr/>
        </p:nvGrpSpPr>
        <p:grpSpPr>
          <a:xfrm>
            <a:off x="4558680" y="1396440"/>
            <a:ext cx="456480" cy="468000"/>
            <a:chOff x="4558680" y="1396440"/>
            <a:chExt cx="456480" cy="468000"/>
          </a:xfrm>
        </p:grpSpPr>
        <p:pic>
          <p:nvPicPr>
            <p:cNvPr id="4266" name="Picture 66" descr="antenna_stylized"/>
            <p:cNvPicPr/>
            <p:nvPr/>
          </p:nvPicPr>
          <p:blipFill>
            <a:blip r:embed="rId3"/>
            <a:stretch/>
          </p:blipFill>
          <p:spPr>
            <a:xfrm>
              <a:off x="4558680" y="1396440"/>
              <a:ext cx="453240" cy="253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67" name="Picture 67" descr="laptop_keyboard"/>
            <p:cNvPicPr/>
            <p:nvPr/>
          </p:nvPicPr>
          <p:blipFill>
            <a:blip r:embed="rId4"/>
            <a:stretch/>
          </p:blipFill>
          <p:spPr>
            <a:xfrm flipH="1" rot="109200">
              <a:off x="4580640" y="1677960"/>
              <a:ext cx="373320" cy="180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68" name="Freeform 68"/>
            <p:cNvSpPr/>
            <p:nvPr/>
          </p:nvSpPr>
          <p:spPr>
            <a:xfrm>
              <a:off x="4704480" y="1502640"/>
              <a:ext cx="300240" cy="235440"/>
            </a:xfrm>
            <a:custGeom>
              <a:avLst/>
              <a:gdLst>
                <a:gd name="textAreaLeft" fmla="*/ 0 w 300240"/>
                <a:gd name="textAreaRight" fmla="*/ 300600 w 300240"/>
                <a:gd name="textAreaTop" fmla="*/ 0 h 235440"/>
                <a:gd name="textAreaBottom" fmla="*/ 235800 h 235440"/>
              </a:gdLst>
              <a:ahLst/>
              <a:rect l="textAreaLeft" t="textAreaTop" r="textAreaRight" b="textAreaBottom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4269" name="Picture 69" descr="screen"/>
            <p:cNvPicPr/>
            <p:nvPr/>
          </p:nvPicPr>
          <p:blipFill>
            <a:blip r:embed="rId5"/>
            <a:stretch/>
          </p:blipFill>
          <p:spPr>
            <a:xfrm>
              <a:off x="4719240" y="1508760"/>
              <a:ext cx="272880" cy="214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70" name="Freeform 70"/>
            <p:cNvSpPr/>
            <p:nvPr/>
          </p:nvSpPr>
          <p:spPr>
            <a:xfrm>
              <a:off x="4759200" y="1495800"/>
              <a:ext cx="254520" cy="43560"/>
            </a:xfrm>
            <a:custGeom>
              <a:avLst/>
              <a:gdLst>
                <a:gd name="textAreaLeft" fmla="*/ 0 w 254520"/>
                <a:gd name="textAreaRight" fmla="*/ 254880 w 254520"/>
                <a:gd name="textAreaTop" fmla="*/ 0 h 43560"/>
                <a:gd name="textAreaBottom" fmla="*/ 43920 h 43560"/>
              </a:gdLst>
              <a:ahLst/>
              <a:rect l="textAreaLeft" t="textAreaTop" r="textAreaRight" b="textAreaBottom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80" bIns="-1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271" name="Freeform 71"/>
            <p:cNvSpPr/>
            <p:nvPr/>
          </p:nvSpPr>
          <p:spPr>
            <a:xfrm>
              <a:off x="4701600" y="1495440"/>
              <a:ext cx="70200" cy="182520"/>
            </a:xfrm>
            <a:custGeom>
              <a:avLst/>
              <a:gdLst>
                <a:gd name="textAreaLeft" fmla="*/ 0 w 70200"/>
                <a:gd name="textAreaRight" fmla="*/ 70560 w 70200"/>
                <a:gd name="textAreaTop" fmla="*/ 0 h 182520"/>
                <a:gd name="textAreaBottom" fmla="*/ 182880 h 182520"/>
              </a:gdLst>
              <a:ahLst/>
              <a:rect l="textAreaLeft" t="textAreaTop" r="textAreaRight" b="textAreaBottom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272" name="Freeform 72"/>
            <p:cNvSpPr/>
            <p:nvPr/>
          </p:nvSpPr>
          <p:spPr>
            <a:xfrm>
              <a:off x="4935960" y="1528200"/>
              <a:ext cx="75960" cy="210600"/>
            </a:xfrm>
            <a:custGeom>
              <a:avLst/>
              <a:gdLst>
                <a:gd name="textAreaLeft" fmla="*/ 0 w 75960"/>
                <a:gd name="textAreaRight" fmla="*/ 76320 w 75960"/>
                <a:gd name="textAreaTop" fmla="*/ 0 h 210600"/>
                <a:gd name="textAreaBottom" fmla="*/ 210960 h 210600"/>
              </a:gdLst>
              <a:ahLst/>
              <a:rect l="textAreaLeft" t="textAreaTop" r="textAreaRight" b="textAreaBottom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273" name="Freeform 73"/>
            <p:cNvSpPr/>
            <p:nvPr/>
          </p:nvSpPr>
          <p:spPr>
            <a:xfrm>
              <a:off x="4700880" y="1668960"/>
              <a:ext cx="279360" cy="7092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70920"/>
                <a:gd name="textAreaBottom" fmla="*/ 71280 h 70920"/>
              </a:gdLst>
              <a:ahLst/>
              <a:rect l="textAreaLeft" t="textAreaTop" r="textAreaRight" b="textAreaBottom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280" bIns="26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274" name="Freeform 74"/>
            <p:cNvSpPr/>
            <p:nvPr/>
          </p:nvSpPr>
          <p:spPr>
            <a:xfrm>
              <a:off x="4944240" y="1530000"/>
              <a:ext cx="70920" cy="211680"/>
            </a:xfrm>
            <a:custGeom>
              <a:avLst/>
              <a:gdLst>
                <a:gd name="textAreaLeft" fmla="*/ 0 w 70920"/>
                <a:gd name="textAreaRight" fmla="*/ 71280 w 70920"/>
                <a:gd name="textAreaTop" fmla="*/ 0 h 211680"/>
                <a:gd name="textAreaBottom" fmla="*/ 212040 h 211680"/>
              </a:gdLst>
              <a:ahLst/>
              <a:rect l="textAreaLeft" t="textAreaTop" r="textAreaRight" b="textAreaBottom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275" name="Freeform 75"/>
            <p:cNvSpPr/>
            <p:nvPr/>
          </p:nvSpPr>
          <p:spPr>
            <a:xfrm>
              <a:off x="4701240" y="1678320"/>
              <a:ext cx="248400" cy="69840"/>
            </a:xfrm>
            <a:custGeom>
              <a:avLst/>
              <a:gdLst>
                <a:gd name="textAreaLeft" fmla="*/ 0 w 248400"/>
                <a:gd name="textAreaRight" fmla="*/ 248760 w 248400"/>
                <a:gd name="textAreaTop" fmla="*/ 0 h 69840"/>
                <a:gd name="textAreaBottom" fmla="*/ 70200 h 69840"/>
              </a:gdLst>
              <a:ahLst/>
              <a:rect l="textAreaLeft" t="textAreaTop" r="textAreaRight" b="textAreaBottom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0" bIns="252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4276" name="Group 76"/>
            <p:cNvGrpSpPr/>
            <p:nvPr/>
          </p:nvGrpSpPr>
          <p:grpSpPr>
            <a:xfrm>
              <a:off x="4696920" y="1753560"/>
              <a:ext cx="83880" cy="41400"/>
              <a:chOff x="4696920" y="1753560"/>
              <a:chExt cx="83880" cy="41400"/>
            </a:xfrm>
          </p:grpSpPr>
          <p:sp>
            <p:nvSpPr>
              <p:cNvPr id="4277" name="Freeform 77"/>
              <p:cNvSpPr/>
              <p:nvPr/>
            </p:nvSpPr>
            <p:spPr>
              <a:xfrm>
                <a:off x="4696920" y="1753560"/>
                <a:ext cx="83880" cy="41400"/>
              </a:xfrm>
              <a:custGeom>
                <a:avLst/>
                <a:gdLst>
                  <a:gd name="textAreaLeft" fmla="*/ 0 w 83880"/>
                  <a:gd name="textAreaRight" fmla="*/ 84240 w 83880"/>
                  <a:gd name="textAreaTop" fmla="*/ 0 h 41400"/>
                  <a:gd name="textAreaBottom" fmla="*/ 41760 h 41400"/>
                </a:gdLst>
                <a:ahLst/>
                <a:rect l="textAreaLeft" t="textAreaTop" r="textAreaRight" b="textAreaBottom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240" bIns="-32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278" name="Freeform 78"/>
              <p:cNvSpPr/>
              <p:nvPr/>
            </p:nvSpPr>
            <p:spPr>
              <a:xfrm>
                <a:off x="4698720" y="1754280"/>
                <a:ext cx="81000" cy="39240"/>
              </a:xfrm>
              <a:custGeom>
                <a:avLst/>
                <a:gdLst>
                  <a:gd name="textAreaLeft" fmla="*/ 0 w 81000"/>
                  <a:gd name="textAreaRight" fmla="*/ 81360 w 81000"/>
                  <a:gd name="textAreaTop" fmla="*/ 0 h 39240"/>
                  <a:gd name="textAreaBottom" fmla="*/ 39600 h 39240"/>
                </a:gdLst>
                <a:ahLst/>
                <a:rect l="textAreaLeft" t="textAreaTop" r="textAreaRight" b="textAreaBottom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5400" bIns="-54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279" name="Freeform 79"/>
              <p:cNvSpPr/>
              <p:nvPr/>
            </p:nvSpPr>
            <p:spPr>
              <a:xfrm>
                <a:off x="4704840" y="1769760"/>
                <a:ext cx="28440" cy="12240"/>
              </a:xfrm>
              <a:custGeom>
                <a:avLst/>
                <a:gdLst>
                  <a:gd name="textAreaLeft" fmla="*/ 0 w 28440"/>
                  <a:gd name="textAreaRight" fmla="*/ 28800 w 28440"/>
                  <a:gd name="textAreaTop" fmla="*/ 0 h 12240"/>
                  <a:gd name="textAreaBottom" fmla="*/ 12600 h 12240"/>
                </a:gdLst>
                <a:ahLst/>
                <a:rect l="textAreaLeft" t="textAreaTop" r="textAreaRight" b="textAreaBottom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2400" bIns="-324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280" name="Freeform 80"/>
              <p:cNvSpPr/>
              <p:nvPr/>
            </p:nvSpPr>
            <p:spPr>
              <a:xfrm>
                <a:off x="4703760" y="1775880"/>
                <a:ext cx="21240" cy="7560"/>
              </a:xfrm>
              <a:custGeom>
                <a:avLst/>
                <a:gdLst>
                  <a:gd name="textAreaLeft" fmla="*/ 0 w 21240"/>
                  <a:gd name="textAreaRight" fmla="*/ 21600 w 2124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7080" bIns="-370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281" name="Freeform 81"/>
              <p:cNvSpPr/>
              <p:nvPr/>
            </p:nvSpPr>
            <p:spPr>
              <a:xfrm>
                <a:off x="4728600" y="1778040"/>
                <a:ext cx="28440" cy="12600"/>
              </a:xfrm>
              <a:custGeom>
                <a:avLst/>
                <a:gdLst>
                  <a:gd name="textAreaLeft" fmla="*/ 0 w 28440"/>
                  <a:gd name="textAreaRight" fmla="*/ 28800 w 28440"/>
                  <a:gd name="textAreaTop" fmla="*/ 0 h 12600"/>
                  <a:gd name="textAreaBottom" fmla="*/ 12960 h 12600"/>
                </a:gdLst>
                <a:ahLst/>
                <a:rect l="textAreaLeft" t="textAreaTop" r="textAreaRight" b="textAreaBottom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2040" bIns="-320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282" name="Freeform 82"/>
              <p:cNvSpPr/>
              <p:nvPr/>
            </p:nvSpPr>
            <p:spPr>
              <a:xfrm>
                <a:off x="4727520" y="1784160"/>
                <a:ext cx="21240" cy="7560"/>
              </a:xfrm>
              <a:custGeom>
                <a:avLst/>
                <a:gdLst>
                  <a:gd name="textAreaLeft" fmla="*/ 0 w 21240"/>
                  <a:gd name="textAreaRight" fmla="*/ 21600 w 2124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7080" bIns="-370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sp>
          <p:nvSpPr>
            <p:cNvPr id="4283" name="Freeform 83"/>
            <p:cNvSpPr/>
            <p:nvPr/>
          </p:nvSpPr>
          <p:spPr>
            <a:xfrm>
              <a:off x="4841640" y="1759680"/>
              <a:ext cx="101880" cy="91440"/>
            </a:xfrm>
            <a:custGeom>
              <a:avLst/>
              <a:gdLst>
                <a:gd name="textAreaLeft" fmla="*/ 0 w 101880"/>
                <a:gd name="textAreaRight" fmla="*/ 102240 w 101880"/>
                <a:gd name="textAreaTop" fmla="*/ 0 h 91440"/>
                <a:gd name="textAreaBottom" fmla="*/ 91800 h 91440"/>
              </a:gdLst>
              <a:ahLst/>
              <a:rect l="textAreaLeft" t="textAreaTop" r="textAreaRight" b="textAreaBottom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284" name="Freeform 84"/>
            <p:cNvSpPr/>
            <p:nvPr/>
          </p:nvSpPr>
          <p:spPr>
            <a:xfrm>
              <a:off x="4580640" y="1766880"/>
              <a:ext cx="261000" cy="83520"/>
            </a:xfrm>
            <a:custGeom>
              <a:avLst/>
              <a:gdLst>
                <a:gd name="textAreaLeft" fmla="*/ 0 w 261000"/>
                <a:gd name="textAreaRight" fmla="*/ 261360 w 261000"/>
                <a:gd name="textAreaTop" fmla="*/ 0 h 83520"/>
                <a:gd name="textAreaBottom" fmla="*/ 83880 h 8352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880" bIns="388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285" name="Freeform 85"/>
            <p:cNvSpPr/>
            <p:nvPr/>
          </p:nvSpPr>
          <p:spPr>
            <a:xfrm>
              <a:off x="4581000" y="1751760"/>
              <a:ext cx="2520" cy="16560"/>
            </a:xfrm>
            <a:custGeom>
              <a:avLst/>
              <a:gdLst>
                <a:gd name="textAreaLeft" fmla="*/ 0 w 2520"/>
                <a:gd name="textAreaRight" fmla="*/ 2880 w 2520"/>
                <a:gd name="textAreaTop" fmla="*/ 0 h 16560"/>
                <a:gd name="textAreaBottom" fmla="*/ 16920 h 16560"/>
              </a:gdLst>
              <a:ahLst/>
              <a:rect l="textAreaLeft" t="textAreaTop" r="textAreaRight" b="textAreaBottom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8080" bIns="-28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286" name="Freeform 86"/>
            <p:cNvSpPr/>
            <p:nvPr/>
          </p:nvSpPr>
          <p:spPr>
            <a:xfrm>
              <a:off x="4581000" y="1682640"/>
              <a:ext cx="121320" cy="69840"/>
            </a:xfrm>
            <a:custGeom>
              <a:avLst/>
              <a:gdLst>
                <a:gd name="textAreaLeft" fmla="*/ 0 w 121320"/>
                <a:gd name="textAreaRight" fmla="*/ 121680 w 121320"/>
                <a:gd name="textAreaTop" fmla="*/ 0 h 69840"/>
                <a:gd name="textAreaBottom" fmla="*/ 70200 h 69840"/>
              </a:gdLst>
              <a:ahLst/>
              <a:rect l="textAreaLeft" t="textAreaTop" r="textAreaRight" b="textAreaBottom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0" bIns="252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287" name="Freeform 87"/>
            <p:cNvSpPr/>
            <p:nvPr/>
          </p:nvSpPr>
          <p:spPr>
            <a:xfrm>
              <a:off x="4589280" y="1755360"/>
              <a:ext cx="247680" cy="80280"/>
            </a:xfrm>
            <a:custGeom>
              <a:avLst/>
              <a:gdLst>
                <a:gd name="textAreaLeft" fmla="*/ 0 w 247680"/>
                <a:gd name="textAreaRight" fmla="*/ 248040 w 247680"/>
                <a:gd name="textAreaTop" fmla="*/ 0 h 80280"/>
                <a:gd name="textAreaBottom" fmla="*/ 80640 h 8028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5640" bIns="356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288" name="Freeform 88"/>
            <p:cNvSpPr/>
            <p:nvPr/>
          </p:nvSpPr>
          <p:spPr>
            <a:xfrm flipV="1">
              <a:off x="4836960" y="1748880"/>
              <a:ext cx="100800" cy="83160"/>
            </a:xfrm>
            <a:custGeom>
              <a:avLst/>
              <a:gdLst>
                <a:gd name="textAreaLeft" fmla="*/ 0 w 100800"/>
                <a:gd name="textAreaRight" fmla="*/ 101160 w 100800"/>
                <a:gd name="textAreaTop" fmla="*/ -360 h 83160"/>
                <a:gd name="textAreaBottom" fmla="*/ 83160 h 8316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520" bIns="385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4289" name="Group 89"/>
          <p:cNvGrpSpPr/>
          <p:nvPr/>
        </p:nvGrpSpPr>
        <p:grpSpPr>
          <a:xfrm>
            <a:off x="3434040" y="1579320"/>
            <a:ext cx="416160" cy="414720"/>
            <a:chOff x="3434040" y="1579320"/>
            <a:chExt cx="416160" cy="414720"/>
          </a:xfrm>
        </p:grpSpPr>
        <p:pic>
          <p:nvPicPr>
            <p:cNvPr id="4290" name="Picture 90" descr="antenna_stylized"/>
            <p:cNvPicPr/>
            <p:nvPr/>
          </p:nvPicPr>
          <p:blipFill>
            <a:blip r:embed="rId6"/>
            <a:stretch/>
          </p:blipFill>
          <p:spPr>
            <a:xfrm>
              <a:off x="3434040" y="1579320"/>
              <a:ext cx="412560" cy="224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91" name="Picture 91" descr="laptop_keyboard"/>
            <p:cNvPicPr/>
            <p:nvPr/>
          </p:nvPicPr>
          <p:blipFill>
            <a:blip r:embed="rId7"/>
            <a:stretch/>
          </p:blipFill>
          <p:spPr>
            <a:xfrm flipH="1" rot="109200">
              <a:off x="3454200" y="1828440"/>
              <a:ext cx="339840" cy="159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92" name="Freeform 92"/>
            <p:cNvSpPr/>
            <p:nvPr/>
          </p:nvSpPr>
          <p:spPr>
            <a:xfrm>
              <a:off x="3566880" y="1673280"/>
              <a:ext cx="273600" cy="20844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208440"/>
                <a:gd name="textAreaBottom" fmla="*/ 208800 h 208440"/>
              </a:gdLst>
              <a:ahLst/>
              <a:rect l="textAreaLeft" t="textAreaTop" r="textAreaRight" b="textAreaBottom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4293" name="Picture 93" descr="screen"/>
            <p:cNvPicPr/>
            <p:nvPr/>
          </p:nvPicPr>
          <p:blipFill>
            <a:blip r:embed="rId8"/>
            <a:stretch/>
          </p:blipFill>
          <p:spPr>
            <a:xfrm>
              <a:off x="3580560" y="1678680"/>
              <a:ext cx="248400" cy="189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94" name="Freeform 94"/>
            <p:cNvSpPr/>
            <p:nvPr/>
          </p:nvSpPr>
          <p:spPr>
            <a:xfrm>
              <a:off x="3616920" y="1667160"/>
              <a:ext cx="231840" cy="38520"/>
            </a:xfrm>
            <a:custGeom>
              <a:avLst/>
              <a:gdLst>
                <a:gd name="textAreaLeft" fmla="*/ 0 w 231840"/>
                <a:gd name="textAreaRight" fmla="*/ 232200 w 231840"/>
                <a:gd name="textAreaTop" fmla="*/ 0 h 38520"/>
                <a:gd name="textAreaBottom" fmla="*/ 38880 h 38520"/>
              </a:gdLst>
              <a:ahLst/>
              <a:rect l="textAreaLeft" t="textAreaTop" r="textAreaRight" b="textAreaBottom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6120" bIns="-61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295" name="Freeform 95"/>
            <p:cNvSpPr/>
            <p:nvPr/>
          </p:nvSpPr>
          <p:spPr>
            <a:xfrm>
              <a:off x="3564360" y="1666800"/>
              <a:ext cx="64080" cy="161640"/>
            </a:xfrm>
            <a:custGeom>
              <a:avLst/>
              <a:gdLst>
                <a:gd name="textAreaLeft" fmla="*/ 0 w 64080"/>
                <a:gd name="textAreaRight" fmla="*/ 64440 w 64080"/>
                <a:gd name="textAreaTop" fmla="*/ 0 h 161640"/>
                <a:gd name="textAreaBottom" fmla="*/ 162000 h 161640"/>
              </a:gdLst>
              <a:ahLst/>
              <a:rect l="textAreaLeft" t="textAreaTop" r="textAreaRight" b="textAreaBottom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296" name="Freeform 96"/>
            <p:cNvSpPr/>
            <p:nvPr/>
          </p:nvSpPr>
          <p:spPr>
            <a:xfrm>
              <a:off x="3777840" y="1695960"/>
              <a:ext cx="69120" cy="186480"/>
            </a:xfrm>
            <a:custGeom>
              <a:avLst/>
              <a:gdLst>
                <a:gd name="textAreaLeft" fmla="*/ 0 w 69120"/>
                <a:gd name="textAreaRight" fmla="*/ 69480 w 69120"/>
                <a:gd name="textAreaTop" fmla="*/ 0 h 186480"/>
                <a:gd name="textAreaBottom" fmla="*/ 186840 h 186480"/>
              </a:gdLst>
              <a:ahLst/>
              <a:rect l="textAreaLeft" t="textAreaTop" r="textAreaRight" b="textAreaBottom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297" name="Freeform 97"/>
            <p:cNvSpPr/>
            <p:nvPr/>
          </p:nvSpPr>
          <p:spPr>
            <a:xfrm>
              <a:off x="3563640" y="1820520"/>
              <a:ext cx="254160" cy="62640"/>
            </a:xfrm>
            <a:custGeom>
              <a:avLst/>
              <a:gdLst>
                <a:gd name="textAreaLeft" fmla="*/ 0 w 254160"/>
                <a:gd name="textAreaRight" fmla="*/ 254520 w 254160"/>
                <a:gd name="textAreaTop" fmla="*/ 0 h 62640"/>
                <a:gd name="textAreaBottom" fmla="*/ 63000 h 62640"/>
              </a:gdLst>
              <a:ahLst/>
              <a:rect l="textAreaLeft" t="textAreaTop" r="textAreaRight" b="textAreaBottom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0" bIns="18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298" name="Freeform 98"/>
            <p:cNvSpPr/>
            <p:nvPr/>
          </p:nvSpPr>
          <p:spPr>
            <a:xfrm>
              <a:off x="3785400" y="1697400"/>
              <a:ext cx="64800" cy="187200"/>
            </a:xfrm>
            <a:custGeom>
              <a:avLst/>
              <a:gdLst>
                <a:gd name="textAreaLeft" fmla="*/ 0 w 64800"/>
                <a:gd name="textAreaRight" fmla="*/ 65160 w 64800"/>
                <a:gd name="textAreaTop" fmla="*/ 0 h 187200"/>
                <a:gd name="textAreaBottom" fmla="*/ 187560 h 187200"/>
              </a:gdLst>
              <a:ahLst/>
              <a:rect l="textAreaLeft" t="textAreaTop" r="textAreaRight" b="textAreaBottom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299" name="Freeform 99"/>
            <p:cNvSpPr/>
            <p:nvPr/>
          </p:nvSpPr>
          <p:spPr>
            <a:xfrm>
              <a:off x="3564000" y="1828800"/>
              <a:ext cx="226080" cy="61920"/>
            </a:xfrm>
            <a:custGeom>
              <a:avLst/>
              <a:gdLst>
                <a:gd name="textAreaLeft" fmla="*/ 0 w 226080"/>
                <a:gd name="textAreaRight" fmla="*/ 226440 w 226080"/>
                <a:gd name="textAreaTop" fmla="*/ 0 h 61920"/>
                <a:gd name="textAreaBottom" fmla="*/ 62280 h 61920"/>
              </a:gdLst>
              <a:ahLst/>
              <a:rect l="textAreaLeft" t="textAreaTop" r="textAreaRight" b="textAreaBottom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4300" name="Group 100"/>
            <p:cNvGrpSpPr/>
            <p:nvPr/>
          </p:nvGrpSpPr>
          <p:grpSpPr>
            <a:xfrm>
              <a:off x="3560400" y="1895400"/>
              <a:ext cx="76320" cy="36720"/>
              <a:chOff x="3560400" y="1895400"/>
              <a:chExt cx="76320" cy="36720"/>
            </a:xfrm>
          </p:grpSpPr>
          <p:sp>
            <p:nvSpPr>
              <p:cNvPr id="4301" name="Freeform 101"/>
              <p:cNvSpPr/>
              <p:nvPr/>
            </p:nvSpPr>
            <p:spPr>
              <a:xfrm>
                <a:off x="3560400" y="1895400"/>
                <a:ext cx="76320" cy="36720"/>
              </a:xfrm>
              <a:custGeom>
                <a:avLst/>
                <a:gdLst>
                  <a:gd name="textAreaLeft" fmla="*/ 0 w 76320"/>
                  <a:gd name="textAreaRight" fmla="*/ 76680 w 76320"/>
                  <a:gd name="textAreaTop" fmla="*/ 0 h 36720"/>
                  <a:gd name="textAreaBottom" fmla="*/ 37080 h 36720"/>
                </a:gdLst>
                <a:ahLst/>
                <a:rect l="textAreaLeft" t="textAreaTop" r="textAreaRight" b="textAreaBottom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7920" bIns="-792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302" name="Freeform 102"/>
              <p:cNvSpPr/>
              <p:nvPr/>
            </p:nvSpPr>
            <p:spPr>
              <a:xfrm>
                <a:off x="3561840" y="1896120"/>
                <a:ext cx="73800" cy="34920"/>
              </a:xfrm>
              <a:custGeom>
                <a:avLst/>
                <a:gdLst>
                  <a:gd name="textAreaLeft" fmla="*/ 0 w 73800"/>
                  <a:gd name="textAreaRight" fmla="*/ 74160 w 73800"/>
                  <a:gd name="textAreaTop" fmla="*/ 0 h 34920"/>
                  <a:gd name="textAreaBottom" fmla="*/ 35280 h 34920"/>
                </a:gdLst>
                <a:ahLst/>
                <a:rect l="textAreaLeft" t="textAreaTop" r="textAreaRight" b="textAreaBottom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9720" bIns="-972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303" name="Freeform 103"/>
              <p:cNvSpPr/>
              <p:nvPr/>
            </p:nvSpPr>
            <p:spPr>
              <a:xfrm>
                <a:off x="3567240" y="1909800"/>
                <a:ext cx="25920" cy="10800"/>
              </a:xfrm>
              <a:custGeom>
                <a:avLst/>
                <a:gdLst>
                  <a:gd name="textAreaLeft" fmla="*/ 0 w 25920"/>
                  <a:gd name="textAreaRight" fmla="*/ 26280 w 25920"/>
                  <a:gd name="textAreaTop" fmla="*/ 0 h 10800"/>
                  <a:gd name="textAreaBottom" fmla="*/ 11160 h 10800"/>
                </a:gdLst>
                <a:ahLst/>
                <a:rect l="textAreaLeft" t="textAreaTop" r="textAreaRight" b="textAreaBottom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3840" bIns="-338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304" name="Freeform 104"/>
              <p:cNvSpPr/>
              <p:nvPr/>
            </p:nvSpPr>
            <p:spPr>
              <a:xfrm>
                <a:off x="3566160" y="1915200"/>
                <a:ext cx="19440" cy="6840"/>
              </a:xfrm>
              <a:custGeom>
                <a:avLst/>
                <a:gdLst>
                  <a:gd name="textAreaLeft" fmla="*/ 0 w 19440"/>
                  <a:gd name="textAreaRight" fmla="*/ 19800 w 1944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7800" bIns="-378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305" name="Freeform 105"/>
              <p:cNvSpPr/>
              <p:nvPr/>
            </p:nvSpPr>
            <p:spPr>
              <a:xfrm>
                <a:off x="3588840" y="1917360"/>
                <a:ext cx="25920" cy="11160"/>
              </a:xfrm>
              <a:custGeom>
                <a:avLst/>
                <a:gdLst>
                  <a:gd name="textAreaLeft" fmla="*/ 0 w 25920"/>
                  <a:gd name="textAreaRight" fmla="*/ 26280 w 25920"/>
                  <a:gd name="textAreaTop" fmla="*/ 0 h 11160"/>
                  <a:gd name="textAreaBottom" fmla="*/ 11520 h 11160"/>
                </a:gdLst>
                <a:ahLst/>
                <a:rect l="textAreaLeft" t="textAreaTop" r="textAreaRight" b="textAreaBottom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3480" bIns="-334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306" name="Freeform 106"/>
              <p:cNvSpPr/>
              <p:nvPr/>
            </p:nvSpPr>
            <p:spPr>
              <a:xfrm>
                <a:off x="3588120" y="1922760"/>
                <a:ext cx="19440" cy="6840"/>
              </a:xfrm>
              <a:custGeom>
                <a:avLst/>
                <a:gdLst>
                  <a:gd name="textAreaLeft" fmla="*/ 0 w 19440"/>
                  <a:gd name="textAreaRight" fmla="*/ 19800 w 1944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7800" bIns="-378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sp>
          <p:nvSpPr>
            <p:cNvPr id="4307" name="Freeform 107"/>
            <p:cNvSpPr/>
            <p:nvPr/>
          </p:nvSpPr>
          <p:spPr>
            <a:xfrm>
              <a:off x="3691800" y="1901160"/>
              <a:ext cx="92880" cy="8100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81000"/>
                <a:gd name="textAreaBottom" fmla="*/ 81360 h 81000"/>
              </a:gdLst>
              <a:ahLst/>
              <a:rect l="textAreaLeft" t="textAreaTop" r="textAreaRight" b="textAreaBottom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360" bIns="36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08" name="Freeform 108"/>
            <p:cNvSpPr/>
            <p:nvPr/>
          </p:nvSpPr>
          <p:spPr>
            <a:xfrm>
              <a:off x="3454200" y="1907640"/>
              <a:ext cx="237960" cy="73800"/>
            </a:xfrm>
            <a:custGeom>
              <a:avLst/>
              <a:gdLst>
                <a:gd name="textAreaLeft" fmla="*/ 0 w 237960"/>
                <a:gd name="textAreaRight" fmla="*/ 238320 w 237960"/>
                <a:gd name="textAreaTop" fmla="*/ 0 h 73800"/>
                <a:gd name="textAreaBottom" fmla="*/ 74160 h 7380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9160" bIns="291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09" name="Freeform 109"/>
            <p:cNvSpPr/>
            <p:nvPr/>
          </p:nvSpPr>
          <p:spPr>
            <a:xfrm>
              <a:off x="3454560" y="1893960"/>
              <a:ext cx="2160" cy="14760"/>
            </a:xfrm>
            <a:custGeom>
              <a:avLst/>
              <a:gdLst>
                <a:gd name="textAreaLeft" fmla="*/ 0 w 2160"/>
                <a:gd name="textAreaRight" fmla="*/ 2520 w 2160"/>
                <a:gd name="textAreaTop" fmla="*/ 0 h 14760"/>
                <a:gd name="textAreaBottom" fmla="*/ 15120 h 14760"/>
              </a:gdLst>
              <a:ahLst/>
              <a:rect l="textAreaLeft" t="textAreaTop" r="textAreaRight" b="textAreaBottom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9880" bIns="-298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10" name="Freeform 110"/>
            <p:cNvSpPr/>
            <p:nvPr/>
          </p:nvSpPr>
          <p:spPr>
            <a:xfrm>
              <a:off x="3454560" y="1832760"/>
              <a:ext cx="110160" cy="61920"/>
            </a:xfrm>
            <a:custGeom>
              <a:avLst/>
              <a:gdLst>
                <a:gd name="textAreaLeft" fmla="*/ 0 w 110160"/>
                <a:gd name="textAreaRight" fmla="*/ 110520 w 110160"/>
                <a:gd name="textAreaTop" fmla="*/ 0 h 61920"/>
                <a:gd name="textAreaBottom" fmla="*/ 62280 h 61920"/>
              </a:gdLst>
              <a:ahLst/>
              <a:rect l="textAreaLeft" t="textAreaTop" r="textAreaRight" b="textAreaBottom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11" name="Freeform 111"/>
            <p:cNvSpPr/>
            <p:nvPr/>
          </p:nvSpPr>
          <p:spPr>
            <a:xfrm>
              <a:off x="3462120" y="1897200"/>
              <a:ext cx="225360" cy="70920"/>
            </a:xfrm>
            <a:custGeom>
              <a:avLst/>
              <a:gdLst>
                <a:gd name="textAreaLeft" fmla="*/ 0 w 225360"/>
                <a:gd name="textAreaRight" fmla="*/ 225720 w 225360"/>
                <a:gd name="textAreaTop" fmla="*/ 0 h 70920"/>
                <a:gd name="textAreaBottom" fmla="*/ 71280 h 7092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280" bIns="26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12" name="Freeform 112"/>
            <p:cNvSpPr/>
            <p:nvPr/>
          </p:nvSpPr>
          <p:spPr>
            <a:xfrm flipV="1">
              <a:off x="3687480" y="1892160"/>
              <a:ext cx="91800" cy="73440"/>
            </a:xfrm>
            <a:custGeom>
              <a:avLst/>
              <a:gdLst>
                <a:gd name="textAreaLeft" fmla="*/ 0 w 91800"/>
                <a:gd name="textAreaRight" fmla="*/ 92160 w 91800"/>
                <a:gd name="textAreaTop" fmla="*/ 360 h 73440"/>
                <a:gd name="textAreaBottom" fmla="*/ 74160 h 7344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0" bIns="288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4313" name="Group 113"/>
          <p:cNvGrpSpPr/>
          <p:nvPr/>
        </p:nvGrpSpPr>
        <p:grpSpPr>
          <a:xfrm>
            <a:off x="3983400" y="1377720"/>
            <a:ext cx="466200" cy="408600"/>
            <a:chOff x="3983400" y="1377720"/>
            <a:chExt cx="466200" cy="408600"/>
          </a:xfrm>
        </p:grpSpPr>
        <p:pic>
          <p:nvPicPr>
            <p:cNvPr id="4314" name="Picture 114" descr="antenna_stylized"/>
            <p:cNvPicPr/>
            <p:nvPr/>
          </p:nvPicPr>
          <p:blipFill>
            <a:blip r:embed="rId9"/>
            <a:stretch/>
          </p:blipFill>
          <p:spPr>
            <a:xfrm>
              <a:off x="3983400" y="1377720"/>
              <a:ext cx="462600" cy="220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15" name="Picture 115" descr="laptop_keyboard"/>
            <p:cNvPicPr/>
            <p:nvPr/>
          </p:nvPicPr>
          <p:blipFill>
            <a:blip r:embed="rId10"/>
            <a:stretch/>
          </p:blipFill>
          <p:spPr>
            <a:xfrm flipH="1" rot="109200">
              <a:off x="4006440" y="1622880"/>
              <a:ext cx="380880" cy="157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316" name="Freeform 116"/>
            <p:cNvSpPr/>
            <p:nvPr/>
          </p:nvSpPr>
          <p:spPr>
            <a:xfrm>
              <a:off x="4132440" y="1470240"/>
              <a:ext cx="306720" cy="205200"/>
            </a:xfrm>
            <a:custGeom>
              <a:avLst/>
              <a:gdLst>
                <a:gd name="textAreaLeft" fmla="*/ 0 w 306720"/>
                <a:gd name="textAreaRight" fmla="*/ 307080 w 306720"/>
                <a:gd name="textAreaTop" fmla="*/ 0 h 205200"/>
                <a:gd name="textAreaBottom" fmla="*/ 205560 h 205200"/>
              </a:gdLst>
              <a:ahLst/>
              <a:rect l="textAreaLeft" t="textAreaTop" r="textAreaRight" b="textAreaBottom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4317" name="Picture 117" descr="screen"/>
            <p:cNvPicPr/>
            <p:nvPr/>
          </p:nvPicPr>
          <p:blipFill>
            <a:blip r:embed="rId11"/>
            <a:stretch/>
          </p:blipFill>
          <p:spPr>
            <a:xfrm>
              <a:off x="4147560" y="1475640"/>
              <a:ext cx="278640" cy="186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318" name="Freeform 118"/>
            <p:cNvSpPr/>
            <p:nvPr/>
          </p:nvSpPr>
          <p:spPr>
            <a:xfrm>
              <a:off x="4188240" y="1464480"/>
              <a:ext cx="259560" cy="37800"/>
            </a:xfrm>
            <a:custGeom>
              <a:avLst/>
              <a:gdLst>
                <a:gd name="textAreaLeft" fmla="*/ 0 w 259560"/>
                <a:gd name="textAreaRight" fmla="*/ 259920 w 259560"/>
                <a:gd name="textAreaTop" fmla="*/ 0 h 37800"/>
                <a:gd name="textAreaBottom" fmla="*/ 38160 h 37800"/>
              </a:gdLst>
              <a:ahLst/>
              <a:rect l="textAreaLeft" t="textAreaTop" r="textAreaRight" b="textAreaBottom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6840" bIns="-68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19" name="Freeform 119"/>
            <p:cNvSpPr/>
            <p:nvPr/>
          </p:nvSpPr>
          <p:spPr>
            <a:xfrm>
              <a:off x="4129560" y="1464120"/>
              <a:ext cx="72000" cy="159120"/>
            </a:xfrm>
            <a:custGeom>
              <a:avLst/>
              <a:gdLst>
                <a:gd name="textAreaLeft" fmla="*/ 0 w 72000"/>
                <a:gd name="textAreaRight" fmla="*/ 72360 w 72000"/>
                <a:gd name="textAreaTop" fmla="*/ 0 h 159120"/>
                <a:gd name="textAreaBottom" fmla="*/ 159480 h 159120"/>
              </a:gdLst>
              <a:ahLst/>
              <a:rect l="textAreaLeft" t="textAreaTop" r="textAreaRight" b="textAreaBottom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20" name="Freeform 120"/>
            <p:cNvSpPr/>
            <p:nvPr/>
          </p:nvSpPr>
          <p:spPr>
            <a:xfrm>
              <a:off x="4368600" y="1492560"/>
              <a:ext cx="77400" cy="183600"/>
            </a:xfrm>
            <a:custGeom>
              <a:avLst/>
              <a:gdLst>
                <a:gd name="textAreaLeft" fmla="*/ 0 w 77400"/>
                <a:gd name="textAreaRight" fmla="*/ 77760 w 77400"/>
                <a:gd name="textAreaTop" fmla="*/ 0 h 183600"/>
                <a:gd name="textAreaBottom" fmla="*/ 183960 h 183600"/>
              </a:gdLst>
              <a:ahLst/>
              <a:rect l="textAreaLeft" t="textAreaTop" r="textAreaRight" b="textAreaBottom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21" name="Freeform 121"/>
            <p:cNvSpPr/>
            <p:nvPr/>
          </p:nvSpPr>
          <p:spPr>
            <a:xfrm>
              <a:off x="4128840" y="1615320"/>
              <a:ext cx="285120" cy="61560"/>
            </a:xfrm>
            <a:custGeom>
              <a:avLst/>
              <a:gdLst>
                <a:gd name="textAreaLeft" fmla="*/ 0 w 285120"/>
                <a:gd name="textAreaRight" fmla="*/ 285480 w 285120"/>
                <a:gd name="textAreaTop" fmla="*/ 0 h 61560"/>
                <a:gd name="textAreaBottom" fmla="*/ 61920 h 61560"/>
              </a:gdLst>
              <a:ahLst/>
              <a:rect l="textAreaLeft" t="textAreaTop" r="textAreaRight" b="textAreaBottom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22" name="Freeform 122"/>
            <p:cNvSpPr/>
            <p:nvPr/>
          </p:nvSpPr>
          <p:spPr>
            <a:xfrm>
              <a:off x="4377240" y="1494000"/>
              <a:ext cx="72360" cy="184320"/>
            </a:xfrm>
            <a:custGeom>
              <a:avLst/>
              <a:gdLst>
                <a:gd name="textAreaLeft" fmla="*/ 0 w 72360"/>
                <a:gd name="textAreaRight" fmla="*/ 72720 w 72360"/>
                <a:gd name="textAreaTop" fmla="*/ 0 h 184320"/>
                <a:gd name="textAreaBottom" fmla="*/ 184680 h 184320"/>
              </a:gdLst>
              <a:ahLst/>
              <a:rect l="textAreaLeft" t="textAreaTop" r="textAreaRight" b="textAreaBottom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23" name="Freeform 123"/>
            <p:cNvSpPr/>
            <p:nvPr/>
          </p:nvSpPr>
          <p:spPr>
            <a:xfrm>
              <a:off x="4129200" y="1623600"/>
              <a:ext cx="253440" cy="60840"/>
            </a:xfrm>
            <a:custGeom>
              <a:avLst/>
              <a:gdLst>
                <a:gd name="textAreaLeft" fmla="*/ 0 w 253440"/>
                <a:gd name="textAreaRight" fmla="*/ 253800 w 253440"/>
                <a:gd name="textAreaTop" fmla="*/ 0 h 60840"/>
                <a:gd name="textAreaBottom" fmla="*/ 61200 h 60840"/>
              </a:gdLst>
              <a:ahLst/>
              <a:rect l="textAreaLeft" t="textAreaTop" r="textAreaRight" b="textAreaBottom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4324" name="Group 124"/>
            <p:cNvGrpSpPr/>
            <p:nvPr/>
          </p:nvGrpSpPr>
          <p:grpSpPr>
            <a:xfrm>
              <a:off x="4124880" y="1689120"/>
              <a:ext cx="85680" cy="36000"/>
              <a:chOff x="4124880" y="1689120"/>
              <a:chExt cx="85680" cy="36000"/>
            </a:xfrm>
          </p:grpSpPr>
          <p:sp>
            <p:nvSpPr>
              <p:cNvPr id="4325" name="Freeform 125"/>
              <p:cNvSpPr/>
              <p:nvPr/>
            </p:nvSpPr>
            <p:spPr>
              <a:xfrm>
                <a:off x="4124880" y="1689120"/>
                <a:ext cx="85680" cy="36000"/>
              </a:xfrm>
              <a:custGeom>
                <a:avLst/>
                <a:gdLst>
                  <a:gd name="textAreaLeft" fmla="*/ 0 w 85680"/>
                  <a:gd name="textAreaRight" fmla="*/ 86040 w 85680"/>
                  <a:gd name="textAreaTop" fmla="*/ 0 h 36000"/>
                  <a:gd name="textAreaBottom" fmla="*/ 36360 h 36000"/>
                </a:gdLst>
                <a:ahLst/>
                <a:rect l="textAreaLeft" t="textAreaTop" r="textAreaRight" b="textAreaBottom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8640" bIns="-86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326" name="Freeform 126"/>
              <p:cNvSpPr/>
              <p:nvPr/>
            </p:nvSpPr>
            <p:spPr>
              <a:xfrm>
                <a:off x="4126320" y="1689840"/>
                <a:ext cx="82800" cy="34200"/>
              </a:xfrm>
              <a:custGeom>
                <a:avLst/>
                <a:gdLst>
                  <a:gd name="textAreaLeft" fmla="*/ 0 w 82800"/>
                  <a:gd name="textAreaRight" fmla="*/ 83160 w 82800"/>
                  <a:gd name="textAreaTop" fmla="*/ 0 h 34200"/>
                  <a:gd name="textAreaBottom" fmla="*/ 34560 h 34200"/>
                </a:gdLst>
                <a:ahLst/>
                <a:rect l="textAreaLeft" t="textAreaTop" r="textAreaRight" b="textAreaBottom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0440" bIns="-104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327" name="Freeform 127"/>
              <p:cNvSpPr/>
              <p:nvPr/>
            </p:nvSpPr>
            <p:spPr>
              <a:xfrm>
                <a:off x="4132800" y="1703160"/>
                <a:ext cx="29160" cy="10800"/>
              </a:xfrm>
              <a:custGeom>
                <a:avLst/>
                <a:gdLst>
                  <a:gd name="textAreaLeft" fmla="*/ 0 w 29160"/>
                  <a:gd name="textAreaRight" fmla="*/ 29520 w 29160"/>
                  <a:gd name="textAreaTop" fmla="*/ 0 h 10800"/>
                  <a:gd name="textAreaBottom" fmla="*/ 11160 h 10800"/>
                </a:gdLst>
                <a:ahLst/>
                <a:rect l="textAreaLeft" t="textAreaTop" r="textAreaRight" b="textAreaBottom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3840" bIns="-338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328" name="Freeform 128"/>
              <p:cNvSpPr/>
              <p:nvPr/>
            </p:nvSpPr>
            <p:spPr>
              <a:xfrm>
                <a:off x="4131720" y="1708560"/>
                <a:ext cx="21960" cy="6480"/>
              </a:xfrm>
              <a:custGeom>
                <a:avLst/>
                <a:gdLst>
                  <a:gd name="textAreaLeft" fmla="*/ 0 w 21960"/>
                  <a:gd name="textAreaRight" fmla="*/ 22320 w 2196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8160" bIns="-3816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329" name="Freeform 129"/>
              <p:cNvSpPr/>
              <p:nvPr/>
            </p:nvSpPr>
            <p:spPr>
              <a:xfrm>
                <a:off x="4156920" y="1710360"/>
                <a:ext cx="29160" cy="11160"/>
              </a:xfrm>
              <a:custGeom>
                <a:avLst/>
                <a:gdLst>
                  <a:gd name="textAreaLeft" fmla="*/ 0 w 29160"/>
                  <a:gd name="textAreaRight" fmla="*/ 29520 w 29160"/>
                  <a:gd name="textAreaTop" fmla="*/ 0 h 11160"/>
                  <a:gd name="textAreaBottom" fmla="*/ 11520 h 11160"/>
                </a:gdLst>
                <a:ahLst/>
                <a:rect l="textAreaLeft" t="textAreaTop" r="textAreaRight" b="textAreaBottom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3480" bIns="-334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330" name="Freeform 130"/>
              <p:cNvSpPr/>
              <p:nvPr/>
            </p:nvSpPr>
            <p:spPr>
              <a:xfrm>
                <a:off x="4155840" y="1715760"/>
                <a:ext cx="21960" cy="6480"/>
              </a:xfrm>
              <a:custGeom>
                <a:avLst/>
                <a:gdLst>
                  <a:gd name="textAreaLeft" fmla="*/ 0 w 21960"/>
                  <a:gd name="textAreaRight" fmla="*/ 22320 w 2196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8160" bIns="-3816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sp>
          <p:nvSpPr>
            <p:cNvPr id="4331" name="Freeform 131"/>
            <p:cNvSpPr/>
            <p:nvPr/>
          </p:nvSpPr>
          <p:spPr>
            <a:xfrm>
              <a:off x="4272120" y="1694520"/>
              <a:ext cx="104040" cy="79560"/>
            </a:xfrm>
            <a:custGeom>
              <a:avLst/>
              <a:gdLst>
                <a:gd name="textAreaLeft" fmla="*/ 0 w 104040"/>
                <a:gd name="textAreaRight" fmla="*/ 104400 w 104040"/>
                <a:gd name="textAreaTop" fmla="*/ 0 h 79560"/>
                <a:gd name="textAreaBottom" fmla="*/ 79920 h 79560"/>
              </a:gdLst>
              <a:ahLst/>
              <a:rect l="textAreaLeft" t="textAreaTop" r="textAreaRight" b="textAreaBottom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920" bIns="349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32" name="Freeform 132"/>
            <p:cNvSpPr/>
            <p:nvPr/>
          </p:nvSpPr>
          <p:spPr>
            <a:xfrm>
              <a:off x="4006080" y="1701000"/>
              <a:ext cx="266400" cy="72720"/>
            </a:xfrm>
            <a:custGeom>
              <a:avLst/>
              <a:gdLst>
                <a:gd name="textAreaLeft" fmla="*/ 0 w 266400"/>
                <a:gd name="textAreaRight" fmla="*/ 266760 w 266400"/>
                <a:gd name="textAreaTop" fmla="*/ 0 h 72720"/>
                <a:gd name="textAreaBottom" fmla="*/ 73080 h 7272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080" bIns="28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33" name="Freeform 133"/>
            <p:cNvSpPr/>
            <p:nvPr/>
          </p:nvSpPr>
          <p:spPr>
            <a:xfrm>
              <a:off x="4006440" y="1687680"/>
              <a:ext cx="2520" cy="14400"/>
            </a:xfrm>
            <a:custGeom>
              <a:avLst/>
              <a:gdLst>
                <a:gd name="textAreaLeft" fmla="*/ 0 w 2520"/>
                <a:gd name="textAreaRight" fmla="*/ 2880 w 252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0240" bIns="-302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34" name="Freeform 134"/>
            <p:cNvSpPr/>
            <p:nvPr/>
          </p:nvSpPr>
          <p:spPr>
            <a:xfrm>
              <a:off x="4006440" y="1627200"/>
              <a:ext cx="123480" cy="60840"/>
            </a:xfrm>
            <a:custGeom>
              <a:avLst/>
              <a:gdLst>
                <a:gd name="textAreaLeft" fmla="*/ 0 w 123480"/>
                <a:gd name="textAreaRight" fmla="*/ 123840 w 123480"/>
                <a:gd name="textAreaTop" fmla="*/ 0 h 60840"/>
                <a:gd name="textAreaBottom" fmla="*/ 61200 h 60840"/>
              </a:gdLst>
              <a:ahLst/>
              <a:rect l="textAreaLeft" t="textAreaTop" r="textAreaRight" b="textAreaBottom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35" name="Freeform 135"/>
            <p:cNvSpPr/>
            <p:nvPr/>
          </p:nvSpPr>
          <p:spPr>
            <a:xfrm>
              <a:off x="4014720" y="1690560"/>
              <a:ext cx="252720" cy="69840"/>
            </a:xfrm>
            <a:custGeom>
              <a:avLst/>
              <a:gdLst>
                <a:gd name="textAreaLeft" fmla="*/ 0 w 252720"/>
                <a:gd name="textAreaRight" fmla="*/ 253080 w 252720"/>
                <a:gd name="textAreaTop" fmla="*/ 0 h 69840"/>
                <a:gd name="textAreaBottom" fmla="*/ 70200 h 6984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0" bIns="252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36" name="Freeform 136"/>
            <p:cNvSpPr/>
            <p:nvPr/>
          </p:nvSpPr>
          <p:spPr>
            <a:xfrm flipV="1">
              <a:off x="4267440" y="1684800"/>
              <a:ext cx="102960" cy="72360"/>
            </a:xfrm>
            <a:custGeom>
              <a:avLst/>
              <a:gdLst>
                <a:gd name="textAreaLeft" fmla="*/ 0 w 102960"/>
                <a:gd name="textAreaRight" fmla="*/ 103320 w 102960"/>
                <a:gd name="textAreaTop" fmla="*/ -360 h 72360"/>
                <a:gd name="textAreaBottom" fmla="*/ 72360 h 7236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337" name="Line 305"/>
          <p:cNvSpPr/>
          <p:nvPr/>
        </p:nvSpPr>
        <p:spPr>
          <a:xfrm flipV="1">
            <a:off x="4581720" y="1972080"/>
            <a:ext cx="1225800" cy="5018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38" name="Line 306"/>
          <p:cNvSpPr/>
          <p:nvPr/>
        </p:nvSpPr>
        <p:spPr>
          <a:xfrm>
            <a:off x="5916240" y="2557080"/>
            <a:ext cx="360" cy="42732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39" name="Line 340"/>
          <p:cNvSpPr/>
          <p:nvPr/>
        </p:nvSpPr>
        <p:spPr>
          <a:xfrm>
            <a:off x="6195960" y="2552040"/>
            <a:ext cx="360" cy="42696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340" name="Group 230"/>
          <p:cNvGrpSpPr/>
          <p:nvPr/>
        </p:nvGrpSpPr>
        <p:grpSpPr>
          <a:xfrm>
            <a:off x="5797440" y="2957400"/>
            <a:ext cx="267840" cy="501840"/>
            <a:chOff x="5797440" y="2957400"/>
            <a:chExt cx="267840" cy="501840"/>
          </a:xfrm>
        </p:grpSpPr>
        <p:sp>
          <p:nvSpPr>
            <p:cNvPr id="4341" name="Freeform 231"/>
            <p:cNvSpPr/>
            <p:nvPr/>
          </p:nvSpPr>
          <p:spPr>
            <a:xfrm>
              <a:off x="6009480" y="2958120"/>
              <a:ext cx="52920" cy="478440"/>
            </a:xfrm>
            <a:custGeom>
              <a:avLst/>
              <a:gdLst>
                <a:gd name="textAreaLeft" fmla="*/ 0 w 52920"/>
                <a:gd name="textAreaRight" fmla="*/ 53280 w 52920"/>
                <a:gd name="textAreaTop" fmla="*/ 0 h 478440"/>
                <a:gd name="textAreaBottom" fmla="*/ 478800 h 47844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42" name="Rectangle 232"/>
            <p:cNvSpPr/>
            <p:nvPr/>
          </p:nvSpPr>
          <p:spPr>
            <a:xfrm>
              <a:off x="5810040" y="2957400"/>
              <a:ext cx="196920" cy="47772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343" name="Freeform 233"/>
            <p:cNvSpPr/>
            <p:nvPr/>
          </p:nvSpPr>
          <p:spPr>
            <a:xfrm>
              <a:off x="6019560" y="2986920"/>
              <a:ext cx="31320" cy="44280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442800"/>
                <a:gd name="textAreaBottom" fmla="*/ 443160 h 44280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44" name="Freeform 234"/>
            <p:cNvSpPr/>
            <p:nvPr/>
          </p:nvSpPr>
          <p:spPr>
            <a:xfrm>
              <a:off x="6012720" y="3211200"/>
              <a:ext cx="49320" cy="39240"/>
            </a:xfrm>
            <a:custGeom>
              <a:avLst/>
              <a:gdLst>
                <a:gd name="textAreaLeft" fmla="*/ 0 w 49320"/>
                <a:gd name="textAreaRight" fmla="*/ 49680 w 49320"/>
                <a:gd name="textAreaTop" fmla="*/ 0 h 39240"/>
                <a:gd name="textAreaBottom" fmla="*/ 39600 h 3924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5400" bIns="-54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45" name="Rectangle 235"/>
            <p:cNvSpPr/>
            <p:nvPr/>
          </p:nvSpPr>
          <p:spPr>
            <a:xfrm>
              <a:off x="5811120" y="3012480"/>
              <a:ext cx="111600" cy="100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4560" bIns="-34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4346" name="Group 236"/>
            <p:cNvGrpSpPr/>
            <p:nvPr/>
          </p:nvGrpSpPr>
          <p:grpSpPr>
            <a:xfrm>
              <a:off x="5911560" y="3007440"/>
              <a:ext cx="109440" cy="29880"/>
              <a:chOff x="5911560" y="3007440"/>
              <a:chExt cx="109440" cy="29880"/>
            </a:xfrm>
          </p:grpSpPr>
          <p:sp>
            <p:nvSpPr>
              <p:cNvPr id="4347" name="AutoShape 237"/>
              <p:cNvSpPr/>
              <p:nvPr/>
            </p:nvSpPr>
            <p:spPr>
              <a:xfrm>
                <a:off x="5911560" y="3007440"/>
                <a:ext cx="109440" cy="298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3760" bIns="-23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4348" name="AutoShape 238"/>
              <p:cNvSpPr/>
              <p:nvPr/>
            </p:nvSpPr>
            <p:spPr>
              <a:xfrm>
                <a:off x="5914080" y="3010320"/>
                <a:ext cx="104760" cy="226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8800" bIns="-28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  <p:sp>
          <p:nvSpPr>
            <p:cNvPr id="4349" name="Rectangle 239"/>
            <p:cNvSpPr/>
            <p:nvPr/>
          </p:nvSpPr>
          <p:spPr>
            <a:xfrm>
              <a:off x="5813640" y="3080880"/>
              <a:ext cx="111600" cy="90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5640" bIns="-35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4350" name="Group 240"/>
            <p:cNvGrpSpPr/>
            <p:nvPr/>
          </p:nvGrpSpPr>
          <p:grpSpPr>
            <a:xfrm>
              <a:off x="5911560" y="3075840"/>
              <a:ext cx="109440" cy="27720"/>
              <a:chOff x="5911560" y="3075840"/>
              <a:chExt cx="109440" cy="27720"/>
            </a:xfrm>
          </p:grpSpPr>
          <p:sp>
            <p:nvSpPr>
              <p:cNvPr id="4351" name="AutoShape 241"/>
              <p:cNvSpPr/>
              <p:nvPr/>
            </p:nvSpPr>
            <p:spPr>
              <a:xfrm>
                <a:off x="5911560" y="3075840"/>
                <a:ext cx="109440" cy="277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5200" bIns="-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4352" name="AutoShape 242"/>
              <p:cNvSpPr/>
              <p:nvPr/>
            </p:nvSpPr>
            <p:spPr>
              <a:xfrm>
                <a:off x="5914080" y="3079080"/>
                <a:ext cx="104760" cy="216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9160" bIns="-29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  <p:sp>
          <p:nvSpPr>
            <p:cNvPr id="4353" name="Rectangle 243"/>
            <p:cNvSpPr/>
            <p:nvPr/>
          </p:nvSpPr>
          <p:spPr>
            <a:xfrm>
              <a:off x="5811120" y="3151800"/>
              <a:ext cx="112680" cy="100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4560" bIns="-34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354" name="Rectangle 244"/>
            <p:cNvSpPr/>
            <p:nvPr/>
          </p:nvSpPr>
          <p:spPr>
            <a:xfrm>
              <a:off x="5813640" y="3214080"/>
              <a:ext cx="111600" cy="100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4560" bIns="-34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4355" name="Group 245"/>
            <p:cNvGrpSpPr/>
            <p:nvPr/>
          </p:nvGrpSpPr>
          <p:grpSpPr>
            <a:xfrm>
              <a:off x="5909400" y="3209040"/>
              <a:ext cx="109080" cy="30960"/>
              <a:chOff x="5909400" y="3209040"/>
              <a:chExt cx="109080" cy="30960"/>
            </a:xfrm>
          </p:grpSpPr>
          <p:sp>
            <p:nvSpPr>
              <p:cNvPr id="4356" name="AutoShape 246"/>
              <p:cNvSpPr/>
              <p:nvPr/>
            </p:nvSpPr>
            <p:spPr>
              <a:xfrm>
                <a:off x="5909400" y="3209040"/>
                <a:ext cx="109080" cy="309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2680" bIns="-22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4357" name="AutoShape 247"/>
              <p:cNvSpPr/>
              <p:nvPr/>
            </p:nvSpPr>
            <p:spPr>
              <a:xfrm>
                <a:off x="5911560" y="3211920"/>
                <a:ext cx="104760" cy="234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8080" bIns="-28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  <p:sp>
          <p:nvSpPr>
            <p:cNvPr id="4358" name="Freeform 248"/>
            <p:cNvSpPr/>
            <p:nvPr/>
          </p:nvSpPr>
          <p:spPr>
            <a:xfrm>
              <a:off x="6013440" y="3151080"/>
              <a:ext cx="49320" cy="38880"/>
            </a:xfrm>
            <a:custGeom>
              <a:avLst/>
              <a:gdLst>
                <a:gd name="textAreaLeft" fmla="*/ 0 w 49320"/>
                <a:gd name="textAreaRight" fmla="*/ 49680 w 49320"/>
                <a:gd name="textAreaTop" fmla="*/ 0 h 38880"/>
                <a:gd name="textAreaBottom" fmla="*/ 39240 h 3888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5760" bIns="-57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4359" name="Group 249"/>
            <p:cNvGrpSpPr/>
            <p:nvPr/>
          </p:nvGrpSpPr>
          <p:grpSpPr>
            <a:xfrm>
              <a:off x="5910480" y="3145680"/>
              <a:ext cx="109080" cy="28800"/>
              <a:chOff x="5910480" y="3145680"/>
              <a:chExt cx="109080" cy="28800"/>
            </a:xfrm>
          </p:grpSpPr>
          <p:sp>
            <p:nvSpPr>
              <p:cNvPr id="4360" name="AutoShape 250"/>
              <p:cNvSpPr/>
              <p:nvPr/>
            </p:nvSpPr>
            <p:spPr>
              <a:xfrm>
                <a:off x="5910480" y="3145680"/>
                <a:ext cx="109080" cy="288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4120" bIns="-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4361" name="AutoShape 251"/>
              <p:cNvSpPr/>
              <p:nvPr/>
            </p:nvSpPr>
            <p:spPr>
              <a:xfrm>
                <a:off x="5912640" y="3148560"/>
                <a:ext cx="104760" cy="223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9160" bIns="-29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  <p:sp>
          <p:nvSpPr>
            <p:cNvPr id="4362" name="Rectangle 252"/>
            <p:cNvSpPr/>
            <p:nvPr/>
          </p:nvSpPr>
          <p:spPr>
            <a:xfrm>
              <a:off x="6006240" y="2957400"/>
              <a:ext cx="12600" cy="47880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363" name="Freeform 253"/>
            <p:cNvSpPr/>
            <p:nvPr/>
          </p:nvSpPr>
          <p:spPr>
            <a:xfrm>
              <a:off x="6017760" y="3078720"/>
              <a:ext cx="44280" cy="44280"/>
            </a:xfrm>
            <a:custGeom>
              <a:avLst/>
              <a:gdLst>
                <a:gd name="textAreaLeft" fmla="*/ 0 w 44280"/>
                <a:gd name="textAreaRight" fmla="*/ 44640 w 44280"/>
                <a:gd name="textAreaTop" fmla="*/ 0 h 44280"/>
                <a:gd name="textAreaBottom" fmla="*/ 44640 h 4428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60" bIns="-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64" name="Freeform 254"/>
            <p:cNvSpPr/>
            <p:nvPr/>
          </p:nvSpPr>
          <p:spPr>
            <a:xfrm>
              <a:off x="6018480" y="3009960"/>
              <a:ext cx="45720" cy="5004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50040"/>
                <a:gd name="textAreaBottom" fmla="*/ 50400 h 5004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65" name="Oval 255"/>
            <p:cNvSpPr/>
            <p:nvPr/>
          </p:nvSpPr>
          <p:spPr>
            <a:xfrm>
              <a:off x="6056280" y="3414960"/>
              <a:ext cx="9000" cy="1944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1320" bIns="-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366" name="Freeform 256"/>
            <p:cNvSpPr/>
            <p:nvPr/>
          </p:nvSpPr>
          <p:spPr>
            <a:xfrm>
              <a:off x="6015960" y="3415320"/>
              <a:ext cx="45720" cy="4140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41400"/>
                <a:gd name="textAreaBottom" fmla="*/ 41760 h 4140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240" bIns="-32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67" name="AutoShape 257"/>
            <p:cNvSpPr/>
            <p:nvPr/>
          </p:nvSpPr>
          <p:spPr>
            <a:xfrm>
              <a:off x="5797440" y="3428280"/>
              <a:ext cx="226080" cy="3096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2680" bIns="-22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368" name="AutoShape 258"/>
            <p:cNvSpPr/>
            <p:nvPr/>
          </p:nvSpPr>
          <p:spPr>
            <a:xfrm>
              <a:off x="5810040" y="3435480"/>
              <a:ext cx="200160" cy="1728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2760" bIns="-32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369" name="Oval 259"/>
            <p:cNvSpPr/>
            <p:nvPr/>
          </p:nvSpPr>
          <p:spPr>
            <a:xfrm>
              <a:off x="5828760" y="3366720"/>
              <a:ext cx="29880" cy="298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3760" bIns="-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370" name="Oval 260"/>
            <p:cNvSpPr/>
            <p:nvPr/>
          </p:nvSpPr>
          <p:spPr>
            <a:xfrm>
              <a:off x="5862600" y="3366720"/>
              <a:ext cx="29880" cy="298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3760" bIns="-2376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ff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371" name="Oval 261"/>
            <p:cNvSpPr/>
            <p:nvPr/>
          </p:nvSpPr>
          <p:spPr>
            <a:xfrm>
              <a:off x="5895360" y="3366000"/>
              <a:ext cx="29880" cy="298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3760" bIns="-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372" name="Rectangle 262"/>
            <p:cNvSpPr/>
            <p:nvPr/>
          </p:nvSpPr>
          <p:spPr>
            <a:xfrm>
              <a:off x="5970960" y="3251520"/>
              <a:ext cx="15840" cy="1598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</p:grpSp>
      <p:sp>
        <p:nvSpPr>
          <p:cNvPr id="4373" name="Text Box 343"/>
          <p:cNvSpPr/>
          <p:nvPr/>
        </p:nvSpPr>
        <p:spPr>
          <a:xfrm>
            <a:off x="4609080" y="2906640"/>
            <a:ext cx="1237320" cy="55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Ethernet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switch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4" name="Line 344"/>
          <p:cNvSpPr/>
          <p:nvPr/>
        </p:nvSpPr>
        <p:spPr>
          <a:xfrm>
            <a:off x="6439680" y="3178800"/>
            <a:ext cx="386280" cy="360"/>
          </a:xfrm>
          <a:prstGeom prst="line">
            <a:avLst/>
          </a:prstGeom>
          <a:ln w="9525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75" name="Text Box 345"/>
          <p:cNvSpPr/>
          <p:nvPr/>
        </p:nvSpPr>
        <p:spPr>
          <a:xfrm>
            <a:off x="6374160" y="2916000"/>
            <a:ext cx="2176200" cy="55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institutional mail,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web servers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6" name="Text Box 346"/>
          <p:cNvSpPr/>
          <p:nvPr/>
        </p:nvSpPr>
        <p:spPr>
          <a:xfrm>
            <a:off x="6973200" y="2511720"/>
            <a:ext cx="2310120" cy="32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institutional router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7" name="Line 347"/>
          <p:cNvSpPr/>
          <p:nvPr/>
        </p:nvSpPr>
        <p:spPr>
          <a:xfrm>
            <a:off x="6585480" y="2140560"/>
            <a:ext cx="739800" cy="434160"/>
          </a:xfrm>
          <a:prstGeom prst="line">
            <a:avLst/>
          </a:prstGeom>
          <a:ln w="9525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78" name="Line 348"/>
          <p:cNvSpPr/>
          <p:nvPr/>
        </p:nvSpPr>
        <p:spPr>
          <a:xfrm>
            <a:off x="6639120" y="1920240"/>
            <a:ext cx="713880" cy="36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79" name="Line 349"/>
          <p:cNvSpPr/>
          <p:nvPr/>
        </p:nvSpPr>
        <p:spPr>
          <a:xfrm>
            <a:off x="7396200" y="1918080"/>
            <a:ext cx="713880" cy="360"/>
          </a:xfrm>
          <a:prstGeom prst="line">
            <a:avLst/>
          </a:prstGeom>
          <a:ln w="28575">
            <a:solidFill>
              <a:srgbClr val="0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80" name="Line 350"/>
          <p:cNvSpPr/>
          <p:nvPr/>
        </p:nvSpPr>
        <p:spPr>
          <a:xfrm>
            <a:off x="6948360" y="1976400"/>
            <a:ext cx="369720" cy="217080"/>
          </a:xfrm>
          <a:prstGeom prst="line">
            <a:avLst/>
          </a:prstGeom>
          <a:ln w="9525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81" name="Text Box 351"/>
          <p:cNvSpPr/>
          <p:nvPr/>
        </p:nvSpPr>
        <p:spPr>
          <a:xfrm>
            <a:off x="7022880" y="2109600"/>
            <a:ext cx="2211120" cy="78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Enterprise link to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ISP (Internet)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5000"/>
              </a:lnSpc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2" name="Line 359"/>
          <p:cNvSpPr/>
          <p:nvPr/>
        </p:nvSpPr>
        <p:spPr>
          <a:xfrm>
            <a:off x="6201720" y="2116440"/>
            <a:ext cx="360" cy="19440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383" name="Group 360"/>
          <p:cNvGrpSpPr/>
          <p:nvPr/>
        </p:nvGrpSpPr>
        <p:grpSpPr>
          <a:xfrm>
            <a:off x="6120360" y="2953440"/>
            <a:ext cx="267840" cy="501480"/>
            <a:chOff x="6120360" y="2953440"/>
            <a:chExt cx="267840" cy="501480"/>
          </a:xfrm>
        </p:grpSpPr>
        <p:sp>
          <p:nvSpPr>
            <p:cNvPr id="4384" name="Freeform 361"/>
            <p:cNvSpPr/>
            <p:nvPr/>
          </p:nvSpPr>
          <p:spPr>
            <a:xfrm>
              <a:off x="6332760" y="2954160"/>
              <a:ext cx="52920" cy="478440"/>
            </a:xfrm>
            <a:custGeom>
              <a:avLst/>
              <a:gdLst>
                <a:gd name="textAreaLeft" fmla="*/ 0 w 52920"/>
                <a:gd name="textAreaRight" fmla="*/ 53280 w 52920"/>
                <a:gd name="textAreaTop" fmla="*/ 0 h 478440"/>
                <a:gd name="textAreaBottom" fmla="*/ 478800 h 47844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85" name="Rectangle 362"/>
            <p:cNvSpPr/>
            <p:nvPr/>
          </p:nvSpPr>
          <p:spPr>
            <a:xfrm>
              <a:off x="6133320" y="2953440"/>
              <a:ext cx="196920" cy="47772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386" name="Freeform 363"/>
            <p:cNvSpPr/>
            <p:nvPr/>
          </p:nvSpPr>
          <p:spPr>
            <a:xfrm>
              <a:off x="6342840" y="2982960"/>
              <a:ext cx="31320" cy="44280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442800"/>
                <a:gd name="textAreaBottom" fmla="*/ 443160 h 44280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87" name="Freeform 364"/>
            <p:cNvSpPr/>
            <p:nvPr/>
          </p:nvSpPr>
          <p:spPr>
            <a:xfrm>
              <a:off x="6335640" y="3206880"/>
              <a:ext cx="49320" cy="39240"/>
            </a:xfrm>
            <a:custGeom>
              <a:avLst/>
              <a:gdLst>
                <a:gd name="textAreaLeft" fmla="*/ 0 w 49320"/>
                <a:gd name="textAreaRight" fmla="*/ 49680 w 49320"/>
                <a:gd name="textAreaTop" fmla="*/ 0 h 39240"/>
                <a:gd name="textAreaBottom" fmla="*/ 39600 h 3924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5400" bIns="-54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388" name="Rectangle 365"/>
            <p:cNvSpPr/>
            <p:nvPr/>
          </p:nvSpPr>
          <p:spPr>
            <a:xfrm>
              <a:off x="6134400" y="3008520"/>
              <a:ext cx="111600" cy="100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4560" bIns="-34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4389" name="Group 366"/>
            <p:cNvGrpSpPr/>
            <p:nvPr/>
          </p:nvGrpSpPr>
          <p:grpSpPr>
            <a:xfrm>
              <a:off x="6234840" y="3003120"/>
              <a:ext cx="109440" cy="29880"/>
              <a:chOff x="6234840" y="3003120"/>
              <a:chExt cx="109440" cy="29880"/>
            </a:xfrm>
          </p:grpSpPr>
          <p:sp>
            <p:nvSpPr>
              <p:cNvPr id="4390" name="AutoShape 367"/>
              <p:cNvSpPr/>
              <p:nvPr/>
            </p:nvSpPr>
            <p:spPr>
              <a:xfrm>
                <a:off x="6234840" y="3003120"/>
                <a:ext cx="109440" cy="298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3760" bIns="-23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4391" name="AutoShape 368"/>
              <p:cNvSpPr/>
              <p:nvPr/>
            </p:nvSpPr>
            <p:spPr>
              <a:xfrm>
                <a:off x="6237000" y="3006360"/>
                <a:ext cx="104760" cy="226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8800" bIns="-28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  <p:sp>
          <p:nvSpPr>
            <p:cNvPr id="4392" name="Rectangle 369"/>
            <p:cNvSpPr/>
            <p:nvPr/>
          </p:nvSpPr>
          <p:spPr>
            <a:xfrm>
              <a:off x="6136920" y="3076920"/>
              <a:ext cx="111600" cy="90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5640" bIns="-35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4393" name="Group 370"/>
            <p:cNvGrpSpPr/>
            <p:nvPr/>
          </p:nvGrpSpPr>
          <p:grpSpPr>
            <a:xfrm>
              <a:off x="6234840" y="3071880"/>
              <a:ext cx="109440" cy="27720"/>
              <a:chOff x="6234840" y="3071880"/>
              <a:chExt cx="109440" cy="27720"/>
            </a:xfrm>
          </p:grpSpPr>
          <p:sp>
            <p:nvSpPr>
              <p:cNvPr id="4394" name="AutoShape 371"/>
              <p:cNvSpPr/>
              <p:nvPr/>
            </p:nvSpPr>
            <p:spPr>
              <a:xfrm>
                <a:off x="6234840" y="3071880"/>
                <a:ext cx="109440" cy="277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5200" bIns="-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4395" name="AutoShape 372"/>
              <p:cNvSpPr/>
              <p:nvPr/>
            </p:nvSpPr>
            <p:spPr>
              <a:xfrm>
                <a:off x="6237000" y="3074760"/>
                <a:ext cx="104760" cy="216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9160" bIns="-29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  <p:sp>
          <p:nvSpPr>
            <p:cNvPr id="4396" name="Rectangle 373"/>
            <p:cNvSpPr/>
            <p:nvPr/>
          </p:nvSpPr>
          <p:spPr>
            <a:xfrm>
              <a:off x="6134400" y="3147840"/>
              <a:ext cx="112680" cy="100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4560" bIns="-34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397" name="Rectangle 374"/>
            <p:cNvSpPr/>
            <p:nvPr/>
          </p:nvSpPr>
          <p:spPr>
            <a:xfrm>
              <a:off x="6136920" y="3209760"/>
              <a:ext cx="111600" cy="100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4560" bIns="-34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4398" name="Group 375"/>
            <p:cNvGrpSpPr/>
            <p:nvPr/>
          </p:nvGrpSpPr>
          <p:grpSpPr>
            <a:xfrm>
              <a:off x="6232320" y="3204720"/>
              <a:ext cx="109080" cy="30960"/>
              <a:chOff x="6232320" y="3204720"/>
              <a:chExt cx="109080" cy="30960"/>
            </a:xfrm>
          </p:grpSpPr>
          <p:sp>
            <p:nvSpPr>
              <p:cNvPr id="4399" name="AutoShape 376"/>
              <p:cNvSpPr/>
              <p:nvPr/>
            </p:nvSpPr>
            <p:spPr>
              <a:xfrm>
                <a:off x="6232320" y="3204720"/>
                <a:ext cx="109080" cy="309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2680" bIns="-22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4400" name="AutoShape 377"/>
              <p:cNvSpPr/>
              <p:nvPr/>
            </p:nvSpPr>
            <p:spPr>
              <a:xfrm>
                <a:off x="6234840" y="3207960"/>
                <a:ext cx="104760" cy="234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8080" bIns="-28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  <p:sp>
          <p:nvSpPr>
            <p:cNvPr id="4401" name="Freeform 378"/>
            <p:cNvSpPr/>
            <p:nvPr/>
          </p:nvSpPr>
          <p:spPr>
            <a:xfrm>
              <a:off x="6336360" y="3147120"/>
              <a:ext cx="49320" cy="38880"/>
            </a:xfrm>
            <a:custGeom>
              <a:avLst/>
              <a:gdLst>
                <a:gd name="textAreaLeft" fmla="*/ 0 w 49320"/>
                <a:gd name="textAreaRight" fmla="*/ 49680 w 49320"/>
                <a:gd name="textAreaTop" fmla="*/ 0 h 38880"/>
                <a:gd name="textAreaBottom" fmla="*/ 39240 h 3888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5760" bIns="-57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4402" name="Group 379"/>
            <p:cNvGrpSpPr/>
            <p:nvPr/>
          </p:nvGrpSpPr>
          <p:grpSpPr>
            <a:xfrm>
              <a:off x="6233400" y="3141360"/>
              <a:ext cx="109080" cy="28800"/>
              <a:chOff x="6233400" y="3141360"/>
              <a:chExt cx="109080" cy="28800"/>
            </a:xfrm>
          </p:grpSpPr>
          <p:sp>
            <p:nvSpPr>
              <p:cNvPr id="4403" name="AutoShape 380"/>
              <p:cNvSpPr/>
              <p:nvPr/>
            </p:nvSpPr>
            <p:spPr>
              <a:xfrm>
                <a:off x="6233400" y="3141360"/>
                <a:ext cx="109080" cy="288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4120" bIns="-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4404" name="AutoShape 381"/>
              <p:cNvSpPr/>
              <p:nvPr/>
            </p:nvSpPr>
            <p:spPr>
              <a:xfrm>
                <a:off x="6235920" y="3144600"/>
                <a:ext cx="104760" cy="223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9160" bIns="-29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  <p:sp>
          <p:nvSpPr>
            <p:cNvPr id="4405" name="Rectangle 382"/>
            <p:cNvSpPr/>
            <p:nvPr/>
          </p:nvSpPr>
          <p:spPr>
            <a:xfrm>
              <a:off x="6329160" y="2953440"/>
              <a:ext cx="12600" cy="47880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406" name="Freeform 383"/>
            <p:cNvSpPr/>
            <p:nvPr/>
          </p:nvSpPr>
          <p:spPr>
            <a:xfrm>
              <a:off x="6341040" y="3074400"/>
              <a:ext cx="44280" cy="44280"/>
            </a:xfrm>
            <a:custGeom>
              <a:avLst/>
              <a:gdLst>
                <a:gd name="textAreaLeft" fmla="*/ 0 w 44280"/>
                <a:gd name="textAreaRight" fmla="*/ 44640 w 44280"/>
                <a:gd name="textAreaTop" fmla="*/ 0 h 44280"/>
                <a:gd name="textAreaBottom" fmla="*/ 44640 h 4428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60" bIns="-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407" name="Freeform 384"/>
            <p:cNvSpPr/>
            <p:nvPr/>
          </p:nvSpPr>
          <p:spPr>
            <a:xfrm>
              <a:off x="6341760" y="3006000"/>
              <a:ext cx="45720" cy="5004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50040"/>
                <a:gd name="textAreaBottom" fmla="*/ 50400 h 5004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408" name="Oval 385"/>
            <p:cNvSpPr/>
            <p:nvPr/>
          </p:nvSpPr>
          <p:spPr>
            <a:xfrm>
              <a:off x="6379200" y="3410640"/>
              <a:ext cx="9000" cy="1944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1320" bIns="-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409" name="Freeform 386"/>
            <p:cNvSpPr/>
            <p:nvPr/>
          </p:nvSpPr>
          <p:spPr>
            <a:xfrm>
              <a:off x="6339240" y="3411000"/>
              <a:ext cx="45720" cy="4140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41400"/>
                <a:gd name="textAreaBottom" fmla="*/ 41760 h 4140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240" bIns="-32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410" name="AutoShape 387"/>
            <p:cNvSpPr/>
            <p:nvPr/>
          </p:nvSpPr>
          <p:spPr>
            <a:xfrm>
              <a:off x="6120360" y="3423960"/>
              <a:ext cx="226080" cy="3096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2680" bIns="-22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411" name="AutoShape 388"/>
            <p:cNvSpPr/>
            <p:nvPr/>
          </p:nvSpPr>
          <p:spPr>
            <a:xfrm>
              <a:off x="6133320" y="3431520"/>
              <a:ext cx="200160" cy="1728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2760" bIns="-32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412" name="Oval 389"/>
            <p:cNvSpPr/>
            <p:nvPr/>
          </p:nvSpPr>
          <p:spPr>
            <a:xfrm>
              <a:off x="6151680" y="3362760"/>
              <a:ext cx="29880" cy="298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3760" bIns="-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413" name="Oval 390"/>
            <p:cNvSpPr/>
            <p:nvPr/>
          </p:nvSpPr>
          <p:spPr>
            <a:xfrm>
              <a:off x="6185880" y="3362760"/>
              <a:ext cx="29880" cy="298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3760" bIns="-2376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ff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414" name="Oval 391"/>
            <p:cNvSpPr/>
            <p:nvPr/>
          </p:nvSpPr>
          <p:spPr>
            <a:xfrm>
              <a:off x="6218280" y="3361680"/>
              <a:ext cx="29880" cy="298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3760" bIns="-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4415" name="Rectangle 392"/>
            <p:cNvSpPr/>
            <p:nvPr/>
          </p:nvSpPr>
          <p:spPr>
            <a:xfrm>
              <a:off x="6294240" y="3247560"/>
              <a:ext cx="15840" cy="1598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4416" name="Group 395"/>
          <p:cNvGrpSpPr/>
          <p:nvPr/>
        </p:nvGrpSpPr>
        <p:grpSpPr>
          <a:xfrm>
            <a:off x="2986920" y="2270520"/>
            <a:ext cx="531360" cy="435240"/>
            <a:chOff x="2986920" y="2270520"/>
            <a:chExt cx="531360" cy="435240"/>
          </a:xfrm>
        </p:grpSpPr>
        <p:pic>
          <p:nvPicPr>
            <p:cNvPr id="4417" name="Picture 396" descr="desktop_computer_stylized_medium"/>
            <p:cNvPicPr/>
            <p:nvPr/>
          </p:nvPicPr>
          <p:blipFill>
            <a:blip r:embed="rId12"/>
            <a:stretch/>
          </p:blipFill>
          <p:spPr>
            <a:xfrm flipH="1">
              <a:off x="2986920" y="2270520"/>
              <a:ext cx="531360" cy="435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418" name="Freeform 397"/>
            <p:cNvSpPr/>
            <p:nvPr/>
          </p:nvSpPr>
          <p:spPr>
            <a:xfrm flipH="1">
              <a:off x="3212280" y="2312280"/>
              <a:ext cx="258120" cy="199080"/>
            </a:xfrm>
            <a:custGeom>
              <a:avLst/>
              <a:gdLst>
                <a:gd name="textAreaLeft" fmla="*/ -360 w 258120"/>
                <a:gd name="textAreaRight" fmla="*/ 258120 w 258120"/>
                <a:gd name="textAreaTop" fmla="*/ 0 h 199080"/>
                <a:gd name="textAreaBottom" fmla="*/ 199440 h 19908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4419" name="Group 398"/>
          <p:cNvGrpSpPr/>
          <p:nvPr/>
        </p:nvGrpSpPr>
        <p:grpSpPr>
          <a:xfrm>
            <a:off x="3276000" y="2564640"/>
            <a:ext cx="531360" cy="435240"/>
            <a:chOff x="3276000" y="2564640"/>
            <a:chExt cx="531360" cy="435240"/>
          </a:xfrm>
        </p:grpSpPr>
        <p:pic>
          <p:nvPicPr>
            <p:cNvPr id="4420" name="Picture 399" descr="desktop_computer_stylized_medium"/>
            <p:cNvPicPr/>
            <p:nvPr/>
          </p:nvPicPr>
          <p:blipFill>
            <a:blip r:embed="rId13"/>
            <a:stretch/>
          </p:blipFill>
          <p:spPr>
            <a:xfrm flipH="1">
              <a:off x="3276000" y="2564640"/>
              <a:ext cx="531360" cy="435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421" name="Freeform 400"/>
            <p:cNvSpPr/>
            <p:nvPr/>
          </p:nvSpPr>
          <p:spPr>
            <a:xfrm flipH="1">
              <a:off x="3501360" y="2606400"/>
              <a:ext cx="258120" cy="199080"/>
            </a:xfrm>
            <a:custGeom>
              <a:avLst/>
              <a:gdLst>
                <a:gd name="textAreaLeft" fmla="*/ -360 w 258120"/>
                <a:gd name="textAreaRight" fmla="*/ 258120 w 258120"/>
                <a:gd name="textAreaTop" fmla="*/ 0 h 199080"/>
                <a:gd name="textAreaBottom" fmla="*/ 199440 h 19908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4422" name="Group 401"/>
          <p:cNvGrpSpPr/>
          <p:nvPr/>
        </p:nvGrpSpPr>
        <p:grpSpPr>
          <a:xfrm>
            <a:off x="3725280" y="2941920"/>
            <a:ext cx="531360" cy="435240"/>
            <a:chOff x="3725280" y="2941920"/>
            <a:chExt cx="531360" cy="435240"/>
          </a:xfrm>
        </p:grpSpPr>
        <p:pic>
          <p:nvPicPr>
            <p:cNvPr id="4423" name="Picture 402" descr="desktop_computer_stylized_medium"/>
            <p:cNvPicPr/>
            <p:nvPr/>
          </p:nvPicPr>
          <p:blipFill>
            <a:blip r:embed="rId14"/>
            <a:stretch/>
          </p:blipFill>
          <p:spPr>
            <a:xfrm flipH="1">
              <a:off x="3725280" y="2941920"/>
              <a:ext cx="531360" cy="435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424" name="Freeform 403"/>
            <p:cNvSpPr/>
            <p:nvPr/>
          </p:nvSpPr>
          <p:spPr>
            <a:xfrm flipH="1">
              <a:off x="3950640" y="2983680"/>
              <a:ext cx="258120" cy="199080"/>
            </a:xfrm>
            <a:custGeom>
              <a:avLst/>
              <a:gdLst>
                <a:gd name="textAreaLeft" fmla="*/ -360 w 258120"/>
                <a:gd name="textAreaRight" fmla="*/ 258120 w 258120"/>
                <a:gd name="textAreaTop" fmla="*/ 0 h 199080"/>
                <a:gd name="textAreaBottom" fmla="*/ 199440 h 19908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4425" name="Group 404"/>
          <p:cNvGrpSpPr/>
          <p:nvPr/>
        </p:nvGrpSpPr>
        <p:grpSpPr>
          <a:xfrm>
            <a:off x="4146120" y="2951280"/>
            <a:ext cx="531360" cy="435240"/>
            <a:chOff x="4146120" y="2951280"/>
            <a:chExt cx="531360" cy="435240"/>
          </a:xfrm>
        </p:grpSpPr>
        <p:pic>
          <p:nvPicPr>
            <p:cNvPr id="4426" name="Picture 405" descr="desktop_computer_stylized_medium"/>
            <p:cNvPicPr/>
            <p:nvPr/>
          </p:nvPicPr>
          <p:blipFill>
            <a:blip r:embed="rId15"/>
            <a:stretch/>
          </p:blipFill>
          <p:spPr>
            <a:xfrm flipH="1">
              <a:off x="4146120" y="2951280"/>
              <a:ext cx="531360" cy="435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427" name="Freeform 406"/>
            <p:cNvSpPr/>
            <p:nvPr/>
          </p:nvSpPr>
          <p:spPr>
            <a:xfrm flipH="1">
              <a:off x="4371480" y="2993040"/>
              <a:ext cx="258120" cy="199080"/>
            </a:xfrm>
            <a:custGeom>
              <a:avLst/>
              <a:gdLst>
                <a:gd name="textAreaLeft" fmla="*/ -360 w 258120"/>
                <a:gd name="textAreaRight" fmla="*/ 258120 w 258120"/>
                <a:gd name="textAreaTop" fmla="*/ 0 h 199080"/>
                <a:gd name="textAreaBottom" fmla="*/ 199440 h 19908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4428" name="Group 394"/>
          <p:cNvGrpSpPr/>
          <p:nvPr/>
        </p:nvGrpSpPr>
        <p:grpSpPr>
          <a:xfrm>
            <a:off x="5763600" y="1758240"/>
            <a:ext cx="875520" cy="381960"/>
            <a:chOff x="5763600" y="1758240"/>
            <a:chExt cx="875520" cy="381960"/>
          </a:xfrm>
        </p:grpSpPr>
        <p:sp>
          <p:nvSpPr>
            <p:cNvPr id="4429" name="Freeform 403"/>
            <p:cNvSpPr/>
            <p:nvPr/>
          </p:nvSpPr>
          <p:spPr>
            <a:xfrm>
              <a:off x="5763600" y="1890720"/>
              <a:ext cx="875520" cy="249480"/>
            </a:xfrm>
            <a:custGeom>
              <a:avLst/>
              <a:gdLst>
                <a:gd name="textAreaLeft" fmla="*/ 0 w 875520"/>
                <a:gd name="textAreaRight" fmla="*/ 875880 w 875520"/>
                <a:gd name="textAreaTop" fmla="*/ 0 h 249480"/>
                <a:gd name="textAreaBottom" fmla="*/ 249840 h 24948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30" name="Oval 404"/>
            <p:cNvSpPr/>
            <p:nvPr/>
          </p:nvSpPr>
          <p:spPr>
            <a:xfrm>
              <a:off x="5763960" y="1758240"/>
              <a:ext cx="874440" cy="2469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4431" name="Group 405"/>
            <p:cNvGrpSpPr/>
            <p:nvPr/>
          </p:nvGrpSpPr>
          <p:grpSpPr>
            <a:xfrm>
              <a:off x="5893560" y="1789920"/>
              <a:ext cx="615240" cy="181440"/>
              <a:chOff x="5893560" y="1789920"/>
              <a:chExt cx="615240" cy="181440"/>
            </a:xfrm>
          </p:grpSpPr>
          <p:sp>
            <p:nvSpPr>
              <p:cNvPr id="4432" name="Freeform 406"/>
              <p:cNvSpPr/>
              <p:nvPr/>
            </p:nvSpPr>
            <p:spPr>
              <a:xfrm>
                <a:off x="5910480" y="1789920"/>
                <a:ext cx="582480" cy="101520"/>
              </a:xfrm>
              <a:custGeom>
                <a:avLst/>
                <a:gdLst>
                  <a:gd name="textAreaLeft" fmla="*/ 0 w 582480"/>
                  <a:gd name="textAreaRight" fmla="*/ 582840 w 582480"/>
                  <a:gd name="textAreaTop" fmla="*/ 0 h 101520"/>
                  <a:gd name="textAreaBottom" fmla="*/ 101880 h 10152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433" name="Freeform 407"/>
              <p:cNvSpPr/>
              <p:nvPr/>
            </p:nvSpPr>
            <p:spPr>
              <a:xfrm>
                <a:off x="6291720" y="1877040"/>
                <a:ext cx="217080" cy="87120"/>
              </a:xfrm>
              <a:custGeom>
                <a:avLst/>
                <a:gdLst>
                  <a:gd name="textAreaLeft" fmla="*/ 0 w 217080"/>
                  <a:gd name="textAreaRight" fmla="*/ 217440 w 217080"/>
                  <a:gd name="textAreaTop" fmla="*/ 0 h 87120"/>
                  <a:gd name="textAreaBottom" fmla="*/ 87480 h 8712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2480" bIns="424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434" name="Freeform 408"/>
              <p:cNvSpPr/>
              <p:nvPr/>
            </p:nvSpPr>
            <p:spPr>
              <a:xfrm>
                <a:off x="5893560" y="1877040"/>
                <a:ext cx="213120" cy="86400"/>
              </a:xfrm>
              <a:custGeom>
                <a:avLst/>
                <a:gdLst>
                  <a:gd name="textAreaLeft" fmla="*/ 0 w 213120"/>
                  <a:gd name="textAreaRight" fmla="*/ 213480 w 213120"/>
                  <a:gd name="textAreaTop" fmla="*/ 0 h 86400"/>
                  <a:gd name="textAreaBottom" fmla="*/ 86760 h 864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1760" bIns="417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435" name="Freeform 409"/>
              <p:cNvSpPr/>
              <p:nvPr/>
            </p:nvSpPr>
            <p:spPr>
              <a:xfrm>
                <a:off x="5967720" y="1834200"/>
                <a:ext cx="464040" cy="137160"/>
              </a:xfrm>
              <a:custGeom>
                <a:avLst/>
                <a:gdLst>
                  <a:gd name="textAreaLeft" fmla="*/ 0 w 464040"/>
                  <a:gd name="textAreaRight" fmla="*/ 464400 w 464040"/>
                  <a:gd name="textAreaTop" fmla="*/ 0 h 137160"/>
                  <a:gd name="textAreaBottom" fmla="*/ 137520 h 13716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4436" name="Group 395"/>
          <p:cNvGrpSpPr/>
          <p:nvPr/>
        </p:nvGrpSpPr>
        <p:grpSpPr>
          <a:xfrm>
            <a:off x="5810040" y="2299680"/>
            <a:ext cx="881640" cy="312120"/>
            <a:chOff x="5810040" y="2299680"/>
            <a:chExt cx="881640" cy="312120"/>
          </a:xfrm>
        </p:grpSpPr>
        <p:sp>
          <p:nvSpPr>
            <p:cNvPr id="4437" name="Rectangle 396"/>
            <p:cNvSpPr/>
            <p:nvPr/>
          </p:nvSpPr>
          <p:spPr>
            <a:xfrm>
              <a:off x="5810040" y="2486160"/>
              <a:ext cx="878400" cy="125640"/>
            </a:xfrm>
            <a:prstGeom prst="rect">
              <a:avLst/>
            </a:pr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438" name="Freeform 397"/>
            <p:cNvSpPr/>
            <p:nvPr/>
          </p:nvSpPr>
          <p:spPr>
            <a:xfrm>
              <a:off x="5812560" y="2299680"/>
              <a:ext cx="879120" cy="190800"/>
            </a:xfrm>
            <a:custGeom>
              <a:avLst/>
              <a:gdLst>
                <a:gd name="textAreaLeft" fmla="*/ 0 w 879120"/>
                <a:gd name="textAreaRight" fmla="*/ 879480 w 879120"/>
                <a:gd name="textAreaTop" fmla="*/ 0 h 190800"/>
                <a:gd name="textAreaBottom" fmla="*/ 191160 h 190800"/>
              </a:gdLst>
              <a:ahLst/>
              <a:rect l="textAreaLeft" t="textAreaTop" r="textAreaRight" b="textAreaBottom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grpSp>
          <p:nvGrpSpPr>
            <p:cNvPr id="4439" name="Group 398"/>
            <p:cNvGrpSpPr/>
            <p:nvPr/>
          </p:nvGrpSpPr>
          <p:grpSpPr>
            <a:xfrm>
              <a:off x="5873760" y="2322000"/>
              <a:ext cx="743760" cy="153360"/>
              <a:chOff x="5873760" y="2322000"/>
              <a:chExt cx="743760" cy="153360"/>
            </a:xfrm>
          </p:grpSpPr>
          <p:sp>
            <p:nvSpPr>
              <p:cNvPr id="4440" name="Freeform 399"/>
              <p:cNvSpPr/>
              <p:nvPr/>
            </p:nvSpPr>
            <p:spPr>
              <a:xfrm>
                <a:off x="5894280" y="2322000"/>
                <a:ext cx="703800" cy="85680"/>
              </a:xfrm>
              <a:custGeom>
                <a:avLst/>
                <a:gdLst>
                  <a:gd name="textAreaLeft" fmla="*/ 0 w 703800"/>
                  <a:gd name="textAreaRight" fmla="*/ 704160 w 703800"/>
                  <a:gd name="textAreaTop" fmla="*/ 0 h 85680"/>
                  <a:gd name="textAreaBottom" fmla="*/ 86040 h 8568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1040" bIns="410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441" name="Freeform 400"/>
              <p:cNvSpPr/>
              <p:nvPr/>
            </p:nvSpPr>
            <p:spPr>
              <a:xfrm>
                <a:off x="6355080" y="2395800"/>
                <a:ext cx="262440" cy="73800"/>
              </a:xfrm>
              <a:custGeom>
                <a:avLst/>
                <a:gdLst>
                  <a:gd name="textAreaLeft" fmla="*/ 0 w 262440"/>
                  <a:gd name="textAreaRight" fmla="*/ 262800 w 262440"/>
                  <a:gd name="textAreaTop" fmla="*/ 0 h 73800"/>
                  <a:gd name="textAreaBottom" fmla="*/ 74160 h 738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9160" bIns="291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442" name="Freeform 401"/>
              <p:cNvSpPr/>
              <p:nvPr/>
            </p:nvSpPr>
            <p:spPr>
              <a:xfrm>
                <a:off x="5873760" y="2395800"/>
                <a:ext cx="257760" cy="73080"/>
              </a:xfrm>
              <a:custGeom>
                <a:avLst/>
                <a:gdLst>
                  <a:gd name="textAreaLeft" fmla="*/ 0 w 257760"/>
                  <a:gd name="textAreaRight" fmla="*/ 258120 w 257760"/>
                  <a:gd name="textAreaTop" fmla="*/ 0 h 73080"/>
                  <a:gd name="textAreaBottom" fmla="*/ 73440 h 7308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8440" bIns="28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443" name="Freeform 402"/>
              <p:cNvSpPr/>
              <p:nvPr/>
            </p:nvSpPr>
            <p:spPr>
              <a:xfrm>
                <a:off x="5963040" y="2359440"/>
                <a:ext cx="560880" cy="115920"/>
              </a:xfrm>
              <a:custGeom>
                <a:avLst/>
                <a:gdLst>
                  <a:gd name="textAreaLeft" fmla="*/ 0 w 560880"/>
                  <a:gd name="textAreaRight" fmla="*/ 561240 w 560880"/>
                  <a:gd name="textAreaTop" fmla="*/ 0 h 115920"/>
                  <a:gd name="textAreaBottom" fmla="*/ 116280 h 115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4444" name="Line 342"/>
          <p:cNvSpPr/>
          <p:nvPr/>
        </p:nvSpPr>
        <p:spPr>
          <a:xfrm>
            <a:off x="4757760" y="2690280"/>
            <a:ext cx="369720" cy="217080"/>
          </a:xfrm>
          <a:prstGeom prst="line">
            <a:avLst/>
          </a:prstGeom>
          <a:ln w="9525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45" name="Line 393"/>
          <p:cNvSpPr/>
          <p:nvPr/>
        </p:nvSpPr>
        <p:spPr>
          <a:xfrm flipH="1">
            <a:off x="5213880" y="2587320"/>
            <a:ext cx="579600" cy="329400"/>
          </a:xfrm>
          <a:prstGeom prst="line">
            <a:avLst/>
          </a:prstGeom>
          <a:ln w="9525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446" name="Group 418"/>
          <p:cNvGrpSpPr/>
          <p:nvPr/>
        </p:nvGrpSpPr>
        <p:grpSpPr>
          <a:xfrm>
            <a:off x="4009320" y="2421000"/>
            <a:ext cx="881280" cy="312120"/>
            <a:chOff x="4009320" y="2421000"/>
            <a:chExt cx="881280" cy="312120"/>
          </a:xfrm>
        </p:grpSpPr>
        <p:sp>
          <p:nvSpPr>
            <p:cNvPr id="4447" name="Rectangle 419"/>
            <p:cNvSpPr/>
            <p:nvPr/>
          </p:nvSpPr>
          <p:spPr>
            <a:xfrm>
              <a:off x="4009320" y="2607480"/>
              <a:ext cx="878400" cy="125640"/>
            </a:xfrm>
            <a:prstGeom prst="rect">
              <a:avLst/>
            </a:pr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448" name="Freeform 420"/>
            <p:cNvSpPr/>
            <p:nvPr/>
          </p:nvSpPr>
          <p:spPr>
            <a:xfrm>
              <a:off x="4011480" y="2421000"/>
              <a:ext cx="879120" cy="190800"/>
            </a:xfrm>
            <a:custGeom>
              <a:avLst/>
              <a:gdLst>
                <a:gd name="textAreaLeft" fmla="*/ 0 w 879120"/>
                <a:gd name="textAreaRight" fmla="*/ 879480 w 879120"/>
                <a:gd name="textAreaTop" fmla="*/ 0 h 190800"/>
                <a:gd name="textAreaBottom" fmla="*/ 191160 h 190800"/>
              </a:gdLst>
              <a:ahLst/>
              <a:rect l="textAreaLeft" t="textAreaTop" r="textAreaRight" b="textAreaBottom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grpSp>
          <p:nvGrpSpPr>
            <p:cNvPr id="4449" name="Group 421"/>
            <p:cNvGrpSpPr/>
            <p:nvPr/>
          </p:nvGrpSpPr>
          <p:grpSpPr>
            <a:xfrm>
              <a:off x="4072680" y="2443320"/>
              <a:ext cx="743760" cy="153360"/>
              <a:chOff x="4072680" y="2443320"/>
              <a:chExt cx="743760" cy="153360"/>
            </a:xfrm>
          </p:grpSpPr>
          <p:sp>
            <p:nvSpPr>
              <p:cNvPr id="4450" name="Freeform 422"/>
              <p:cNvSpPr/>
              <p:nvPr/>
            </p:nvSpPr>
            <p:spPr>
              <a:xfrm>
                <a:off x="4093200" y="2443320"/>
                <a:ext cx="703800" cy="85680"/>
              </a:xfrm>
              <a:custGeom>
                <a:avLst/>
                <a:gdLst>
                  <a:gd name="textAreaLeft" fmla="*/ 0 w 703800"/>
                  <a:gd name="textAreaRight" fmla="*/ 704160 w 703800"/>
                  <a:gd name="textAreaTop" fmla="*/ 0 h 85680"/>
                  <a:gd name="textAreaBottom" fmla="*/ 86040 h 8568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1040" bIns="410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451" name="Freeform 423"/>
              <p:cNvSpPr/>
              <p:nvPr/>
            </p:nvSpPr>
            <p:spPr>
              <a:xfrm>
                <a:off x="4554000" y="2516760"/>
                <a:ext cx="262440" cy="73800"/>
              </a:xfrm>
              <a:custGeom>
                <a:avLst/>
                <a:gdLst>
                  <a:gd name="textAreaLeft" fmla="*/ 0 w 262440"/>
                  <a:gd name="textAreaRight" fmla="*/ 262800 w 262440"/>
                  <a:gd name="textAreaTop" fmla="*/ 0 h 73800"/>
                  <a:gd name="textAreaBottom" fmla="*/ 74160 h 738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9160" bIns="291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452" name="Freeform 424"/>
              <p:cNvSpPr/>
              <p:nvPr/>
            </p:nvSpPr>
            <p:spPr>
              <a:xfrm>
                <a:off x="4072680" y="2516760"/>
                <a:ext cx="257760" cy="73080"/>
              </a:xfrm>
              <a:custGeom>
                <a:avLst/>
                <a:gdLst>
                  <a:gd name="textAreaLeft" fmla="*/ 0 w 257760"/>
                  <a:gd name="textAreaRight" fmla="*/ 258120 w 257760"/>
                  <a:gd name="textAreaTop" fmla="*/ 0 h 73080"/>
                  <a:gd name="textAreaBottom" fmla="*/ 73440 h 7308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8440" bIns="28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453" name="Freeform 425"/>
              <p:cNvSpPr/>
              <p:nvPr/>
            </p:nvSpPr>
            <p:spPr>
              <a:xfrm>
                <a:off x="4162320" y="2480760"/>
                <a:ext cx="560880" cy="115920"/>
              </a:xfrm>
              <a:custGeom>
                <a:avLst/>
                <a:gdLst>
                  <a:gd name="textAreaLeft" fmla="*/ 0 w 560880"/>
                  <a:gd name="textAreaRight" fmla="*/ 561240 w 560880"/>
                  <a:gd name="textAreaTop" fmla="*/ 0 h 115920"/>
                  <a:gd name="textAreaBottom" fmla="*/ 116280 h 115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4454" name="PlaceHolder 2"/>
          <p:cNvSpPr>
            <a:spLocks noGrp="1"/>
          </p:cNvSpPr>
          <p:nvPr>
            <p:ph type="sldNum" idx="25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FC9DBE2B-5160-475F-9069-826FB05CAB77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19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98840" y="2894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C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h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a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p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t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e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r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1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: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i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n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t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r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o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d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u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c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t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i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o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86960" y="1375560"/>
            <a:ext cx="48416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5244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</a:rPr>
              <a:t>Chapter goal: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225360">
              <a:lnSpc>
                <a:spcPct val="9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Get “feel,” “big picture,” introduction to terminology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00280" indent="-225360">
              <a:lnSpc>
                <a:spcPct val="90000"/>
              </a:lnSpc>
              <a:spcBef>
                <a:spcPts val="601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more depth, detail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later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in course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5968440" y="1422720"/>
            <a:ext cx="5994000" cy="479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000"/>
          </a:bodyPr>
          <a:p>
            <a:pPr marL="3240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</a:rPr>
              <a:t>Overview/roadmap: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70800" indent="-262800">
              <a:lnSpc>
                <a:spcPct val="90000"/>
              </a:lnSpc>
              <a:spcBef>
                <a:spcPts val="799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What </a:t>
            </a:r>
            <a:r>
              <a:rPr b="0" i="1" lang="en-US" sz="2600" spc="-1" strike="noStrike">
                <a:solidFill>
                  <a:srgbClr val="000000"/>
                </a:solidFill>
                <a:latin typeface="Calibri"/>
              </a:rPr>
              <a:t>is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 the Internet? What</a:t>
            </a:r>
            <a:r>
              <a:rPr b="0" i="1" lang="en-US" sz="2600" spc="-1" strike="noStrike">
                <a:solidFill>
                  <a:srgbClr val="000000"/>
                </a:solidFill>
                <a:latin typeface="Calibri"/>
              </a:rPr>
              <a:t> is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a protocol?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370800" indent="-262800">
              <a:lnSpc>
                <a:spcPct val="90000"/>
              </a:lnSpc>
              <a:spcBef>
                <a:spcPts val="799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a8"/>
                </a:solidFill>
                <a:latin typeface="Calibri"/>
              </a:rPr>
              <a:t>Network edge: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hosts, access network, physical media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370800" indent="-262800">
              <a:lnSpc>
                <a:spcPct val="90000"/>
              </a:lnSpc>
              <a:spcBef>
                <a:spcPts val="799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a8"/>
                </a:solidFill>
                <a:latin typeface="Calibri"/>
              </a:rPr>
              <a:t>Network core: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packet/circuit switching, internet structure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370800" indent="-262800">
              <a:lnSpc>
                <a:spcPct val="90000"/>
              </a:lnSpc>
              <a:spcBef>
                <a:spcPts val="799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a8"/>
                </a:solidFill>
                <a:latin typeface="Calibri"/>
              </a:rPr>
              <a:t>Performance: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loss, delay, throughput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370800" indent="-262800">
              <a:lnSpc>
                <a:spcPct val="90000"/>
              </a:lnSpc>
              <a:spcBef>
                <a:spcPts val="799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Protocol layers, service models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370800" indent="-262800">
              <a:lnSpc>
                <a:spcPct val="90000"/>
              </a:lnSpc>
              <a:spcBef>
                <a:spcPts val="799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Security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370800" indent="-262800">
              <a:lnSpc>
                <a:spcPct val="90000"/>
              </a:lnSpc>
              <a:spcBef>
                <a:spcPts val="799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History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3" name="Picture 7" descr="Kurose&amp;Ross 8th ed cover picture"/>
          <p:cNvPicPr/>
          <p:nvPr/>
        </p:nvPicPr>
        <p:blipFill>
          <a:blip r:embed="rId1"/>
          <a:stretch/>
        </p:blipFill>
        <p:spPr>
          <a:xfrm>
            <a:off x="1121760" y="4034520"/>
            <a:ext cx="2744640" cy="2058480"/>
          </a:xfrm>
          <a:prstGeom prst="rect">
            <a:avLst/>
          </a:prstGeom>
          <a:ln w="0">
            <a:noFill/>
          </a:ln>
        </p:spPr>
      </p:pic>
      <p:sp>
        <p:nvSpPr>
          <p:cNvPr id="134" name="PlaceHolder 4"/>
          <p:cNvSpPr>
            <a:spLocks noGrp="1"/>
          </p:cNvSpPr>
          <p:nvPr>
            <p:ph type="sldNum" idx="8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</a:t>
            </a: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tr</a:t>
            </a: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od</a:t>
            </a: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uc</a:t>
            </a: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tio</a:t>
            </a: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n: </a:t>
            </a: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1-</a:t>
            </a:r>
            <a:fld id="{806A1EBB-D37C-4A09-A36C-BB0589C315EE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2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7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2" dur="500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7" dur="500"/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2" dur="500"/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5" name="PlaceHolder 1"/>
          <p:cNvSpPr>
            <a:spLocks noGrp="1"/>
          </p:cNvSpPr>
          <p:nvPr>
            <p:ph type="title"/>
          </p:nvPr>
        </p:nvSpPr>
        <p:spPr>
          <a:xfrm>
            <a:off x="848880" y="273240"/>
            <a:ext cx="1086660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3000"/>
          </a:bodyPr>
          <a:p>
            <a:pPr indent="0"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Access networks: data center networks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56" name="Content Placeholder 52"/>
          <p:cNvSpPr/>
          <p:nvPr/>
        </p:nvSpPr>
        <p:spPr>
          <a:xfrm>
            <a:off x="698760" y="1650240"/>
            <a:ext cx="6237720" cy="12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5000"/>
          </a:bodyPr>
          <a:p>
            <a:pPr marL="244080" indent="-2440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high-bandwidth links (10s to 100s Gbps) connect hundreds to thousands of servers together, and to Internet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7" name="Rectangle 419"/>
          <p:cNvSpPr/>
          <p:nvPr/>
        </p:nvSpPr>
        <p:spPr>
          <a:xfrm>
            <a:off x="7439040" y="3553200"/>
            <a:ext cx="986760" cy="669240"/>
          </a:xfrm>
          <a:prstGeom prst="rect">
            <a:avLst/>
          </a:pr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MS PGothic"/>
            </a:endParaRPr>
          </a:p>
        </p:txBody>
      </p:sp>
      <p:sp>
        <p:nvSpPr>
          <p:cNvPr id="4458" name="Freeform 274"/>
          <p:cNvSpPr/>
          <p:nvPr/>
        </p:nvSpPr>
        <p:spPr>
          <a:xfrm>
            <a:off x="8985240" y="3065760"/>
            <a:ext cx="1124280" cy="1337400"/>
          </a:xfrm>
          <a:custGeom>
            <a:avLst/>
            <a:gdLst>
              <a:gd name="textAreaLeft" fmla="*/ 0 w 1124280"/>
              <a:gd name="textAreaRight" fmla="*/ 1124640 w 1124280"/>
              <a:gd name="textAreaTop" fmla="*/ 0 h 1337400"/>
              <a:gd name="textAreaBottom" fmla="*/ 1337760 h 1337400"/>
            </a:gdLst>
            <a:ahLst/>
            <a:rect l="textAreaLeft" t="textAreaTop" r="textAreaRight" b="textAreaBottom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59" name="Freeform 417"/>
          <p:cNvSpPr/>
          <p:nvPr/>
        </p:nvSpPr>
        <p:spPr>
          <a:xfrm>
            <a:off x="7274160" y="1825920"/>
            <a:ext cx="1736280" cy="1317240"/>
          </a:xfrm>
          <a:custGeom>
            <a:avLst/>
            <a:gdLst>
              <a:gd name="textAreaLeft" fmla="*/ 0 w 1736280"/>
              <a:gd name="textAreaRight" fmla="*/ 1736640 w 1736280"/>
              <a:gd name="textAreaTop" fmla="*/ 0 h 1317240"/>
              <a:gd name="textAreaBottom" fmla="*/ 1317600 h 1317240"/>
            </a:gdLst>
            <a:ahLst/>
            <a:rect l="textAreaLeft" t="textAreaTop" r="textAreaRight" b="textAreaBottom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60" name="AutoShape 420"/>
          <p:cNvSpPr/>
          <p:nvPr/>
        </p:nvSpPr>
        <p:spPr>
          <a:xfrm>
            <a:off x="7205400" y="3289320"/>
            <a:ext cx="1458720" cy="31752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ccff"/>
              </a:solidFill>
              <a:latin typeface="Arial"/>
              <a:ea typeface="MS PGothic"/>
            </a:endParaRPr>
          </a:p>
        </p:txBody>
      </p:sp>
      <p:sp>
        <p:nvSpPr>
          <p:cNvPr id="4461" name="Freeform 427"/>
          <p:cNvSpPr/>
          <p:nvPr/>
        </p:nvSpPr>
        <p:spPr>
          <a:xfrm>
            <a:off x="7712280" y="4683240"/>
            <a:ext cx="3079440" cy="1665000"/>
          </a:xfrm>
          <a:custGeom>
            <a:avLst/>
            <a:gdLst>
              <a:gd name="textAreaLeft" fmla="*/ 0 w 3079440"/>
              <a:gd name="textAreaRight" fmla="*/ 3079800 w 3079440"/>
              <a:gd name="textAreaTop" fmla="*/ 0 h 1665000"/>
              <a:gd name="textAreaBottom" fmla="*/ 1665360 h 1665000"/>
            </a:gdLst>
            <a:ahLst/>
            <a:rect l="textAreaLeft" t="textAreaTop" r="textAreaRight" b="textAreaBottom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62" name="Text Box 580"/>
          <p:cNvSpPr/>
          <p:nvPr/>
        </p:nvSpPr>
        <p:spPr>
          <a:xfrm>
            <a:off x="7564680" y="1488600"/>
            <a:ext cx="1568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mobile 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3" name="Text Box 580"/>
          <p:cNvSpPr/>
          <p:nvPr/>
        </p:nvSpPr>
        <p:spPr>
          <a:xfrm>
            <a:off x="7330680" y="4191840"/>
            <a:ext cx="195516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home 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4" name="Text Box 580"/>
          <p:cNvSpPr/>
          <p:nvPr/>
        </p:nvSpPr>
        <p:spPr>
          <a:xfrm>
            <a:off x="7170120" y="5779800"/>
            <a:ext cx="146880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enterprise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        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5" name="Freeform 281"/>
          <p:cNvSpPr/>
          <p:nvPr/>
        </p:nvSpPr>
        <p:spPr>
          <a:xfrm>
            <a:off x="10222200" y="3179520"/>
            <a:ext cx="1272960" cy="1935360"/>
          </a:xfrm>
          <a:custGeom>
            <a:avLst/>
            <a:gdLst>
              <a:gd name="textAreaLeft" fmla="*/ 0 w 1272960"/>
              <a:gd name="textAreaRight" fmla="*/ 1273320 w 1272960"/>
              <a:gd name="textAreaTop" fmla="*/ 0 h 1935360"/>
              <a:gd name="textAreaBottom" fmla="*/ 1935720 h 1935360"/>
            </a:gdLst>
            <a:ahLst/>
            <a:rect l="textAreaLeft" t="textAreaTop" r="textAreaRight" b="textAreaBottom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4466" name="Group 328"/>
          <p:cNvGrpSpPr/>
          <p:nvPr/>
        </p:nvGrpSpPr>
        <p:grpSpPr>
          <a:xfrm>
            <a:off x="10837800" y="3927960"/>
            <a:ext cx="686880" cy="721440"/>
            <a:chOff x="10837800" y="3927960"/>
            <a:chExt cx="686880" cy="721440"/>
          </a:xfrm>
        </p:grpSpPr>
        <p:sp>
          <p:nvSpPr>
            <p:cNvPr id="4467" name="Freeform 329"/>
            <p:cNvSpPr/>
            <p:nvPr/>
          </p:nvSpPr>
          <p:spPr>
            <a:xfrm>
              <a:off x="11104920" y="3927960"/>
              <a:ext cx="419760" cy="720720"/>
            </a:xfrm>
            <a:custGeom>
              <a:avLst/>
              <a:gdLst>
                <a:gd name="textAreaLeft" fmla="*/ 0 w 419760"/>
                <a:gd name="textAreaRight" fmla="*/ 420120 w 419760"/>
                <a:gd name="textAreaTop" fmla="*/ 0 h 720720"/>
                <a:gd name="textAreaBottom" fmla="*/ 721080 h 720720"/>
              </a:gdLst>
              <a:ahLst/>
              <a:rect l="textAreaLeft" t="textAreaTop" r="textAreaRight" b="textAreaBottom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468" name="Freeform 330"/>
            <p:cNvSpPr/>
            <p:nvPr/>
          </p:nvSpPr>
          <p:spPr>
            <a:xfrm>
              <a:off x="10837800" y="4113360"/>
              <a:ext cx="521280" cy="535680"/>
            </a:xfrm>
            <a:custGeom>
              <a:avLst/>
              <a:gdLst>
                <a:gd name="textAreaLeft" fmla="*/ 0 w 521280"/>
                <a:gd name="textAreaRight" fmla="*/ 521640 w 521280"/>
                <a:gd name="textAreaTop" fmla="*/ 0 h 535680"/>
                <a:gd name="textAreaBottom" fmla="*/ 536040 h 535680"/>
              </a:gdLst>
              <a:ahLst/>
              <a:rect l="textAreaLeft" t="textAreaTop" r="textAreaRight" b="textAreaBottom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cxnSp>
          <p:nvCxnSpPr>
            <p:cNvPr id="4469" name="Straight Connector 331"/>
            <p:cNvCxnSpPr/>
            <p:nvPr/>
          </p:nvCxnSpPr>
          <p:spPr>
            <a:xfrm flipV="1">
              <a:off x="10891440" y="4231080"/>
              <a:ext cx="236880" cy="8028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4470" name="Straight Connector 332"/>
            <p:cNvCxnSpPr/>
            <p:nvPr/>
          </p:nvCxnSpPr>
          <p:spPr>
            <a:xfrm flipV="1">
              <a:off x="10895400" y="4483800"/>
              <a:ext cx="232920" cy="1872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4471" name="Straight Connector 333"/>
            <p:cNvCxnSpPr/>
            <p:nvPr/>
          </p:nvCxnSpPr>
          <p:spPr>
            <a:xfrm flipV="1">
              <a:off x="10895400" y="4364280"/>
              <a:ext cx="232920" cy="5292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4472" name="Straight Connector 381"/>
            <p:cNvCxnSpPr/>
            <p:nvPr/>
          </p:nvCxnSpPr>
          <p:spPr>
            <a:xfrm>
              <a:off x="10891080" y="4584600"/>
              <a:ext cx="237240" cy="36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4473" name="Straight Connector 382"/>
            <p:cNvCxnSpPr/>
            <p:nvPr/>
          </p:nvCxnSpPr>
          <p:spPr>
            <a:xfrm flipV="1">
              <a:off x="11435760" y="4053960"/>
              <a:ext cx="360" cy="507240"/>
            </a:xfrm>
            <a:prstGeom prst="straightConnector1">
              <a:avLst/>
            </a:prstGeom>
            <a:ln w="44450">
              <a:solidFill>
                <a:srgbClr val="ffffff"/>
              </a:solidFill>
              <a:prstDash val="sysDash"/>
            </a:ln>
          </p:spPr>
        </p:cxnSp>
        <p:cxnSp>
          <p:nvCxnSpPr>
            <p:cNvPr id="4474" name="Straight Connector 383"/>
            <p:cNvCxnSpPr/>
            <p:nvPr/>
          </p:nvCxnSpPr>
          <p:spPr>
            <a:xfrm>
              <a:off x="11178360" y="4129920"/>
              <a:ext cx="360" cy="519840"/>
            </a:xfrm>
            <a:prstGeom prst="straightConnector1">
              <a:avLst/>
            </a:prstGeom>
            <a:ln w="15875">
              <a:solidFill>
                <a:srgbClr val="0000a8"/>
              </a:solidFill>
            </a:ln>
          </p:spPr>
        </p:cxnSp>
      </p:grpSp>
      <p:grpSp>
        <p:nvGrpSpPr>
          <p:cNvPr id="4475" name="Group 384"/>
          <p:cNvGrpSpPr/>
          <p:nvPr/>
        </p:nvGrpSpPr>
        <p:grpSpPr>
          <a:xfrm>
            <a:off x="10771200" y="3194280"/>
            <a:ext cx="594360" cy="648000"/>
            <a:chOff x="10771200" y="3194280"/>
            <a:chExt cx="594360" cy="648000"/>
          </a:xfrm>
        </p:grpSpPr>
        <p:sp>
          <p:nvSpPr>
            <p:cNvPr id="4476" name="Freeform 385"/>
            <p:cNvSpPr/>
            <p:nvPr/>
          </p:nvSpPr>
          <p:spPr>
            <a:xfrm>
              <a:off x="11002320" y="3194280"/>
              <a:ext cx="363240" cy="647640"/>
            </a:xfrm>
            <a:custGeom>
              <a:avLst/>
              <a:gdLst>
                <a:gd name="textAreaLeft" fmla="*/ 0 w 363240"/>
                <a:gd name="textAreaRight" fmla="*/ 363600 w 363240"/>
                <a:gd name="textAreaTop" fmla="*/ 0 h 647640"/>
                <a:gd name="textAreaBottom" fmla="*/ 648000 h 647640"/>
              </a:gdLst>
              <a:ahLst/>
              <a:rect l="textAreaLeft" t="textAreaTop" r="textAreaRight" b="textAreaBottom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477" name="Freeform 386"/>
            <p:cNvSpPr/>
            <p:nvPr/>
          </p:nvSpPr>
          <p:spPr>
            <a:xfrm>
              <a:off x="10771200" y="3360600"/>
              <a:ext cx="450720" cy="481320"/>
            </a:xfrm>
            <a:custGeom>
              <a:avLst/>
              <a:gdLst>
                <a:gd name="textAreaLeft" fmla="*/ 0 w 450720"/>
                <a:gd name="textAreaRight" fmla="*/ 451080 w 450720"/>
                <a:gd name="textAreaTop" fmla="*/ 0 h 481320"/>
                <a:gd name="textAreaBottom" fmla="*/ 481680 h 481320"/>
              </a:gdLst>
              <a:ahLst/>
              <a:rect l="textAreaLeft" t="textAreaTop" r="textAreaRight" b="textAreaBottom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cxnSp>
          <p:nvCxnSpPr>
            <p:cNvPr id="4478" name="Straight Connector 387"/>
            <p:cNvCxnSpPr/>
            <p:nvPr/>
          </p:nvCxnSpPr>
          <p:spPr>
            <a:xfrm flipV="1">
              <a:off x="10817640" y="3466440"/>
              <a:ext cx="204840" cy="7236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4479" name="Straight Connector 388"/>
            <p:cNvCxnSpPr/>
            <p:nvPr/>
          </p:nvCxnSpPr>
          <p:spPr>
            <a:xfrm flipV="1">
              <a:off x="10821240" y="3693600"/>
              <a:ext cx="201240" cy="1692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4480" name="Straight Connector 389"/>
            <p:cNvCxnSpPr/>
            <p:nvPr/>
          </p:nvCxnSpPr>
          <p:spPr>
            <a:xfrm flipV="1">
              <a:off x="10821240" y="3585960"/>
              <a:ext cx="201240" cy="4788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4481" name="Straight Connector 390"/>
            <p:cNvCxnSpPr/>
            <p:nvPr/>
          </p:nvCxnSpPr>
          <p:spPr>
            <a:xfrm>
              <a:off x="10817280" y="3783960"/>
              <a:ext cx="205200" cy="36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4482" name="Straight Connector 391"/>
            <p:cNvCxnSpPr/>
            <p:nvPr/>
          </p:nvCxnSpPr>
          <p:spPr>
            <a:xfrm flipV="1">
              <a:off x="11288520" y="3307320"/>
              <a:ext cx="360" cy="455760"/>
            </a:xfrm>
            <a:prstGeom prst="straightConnector1">
              <a:avLst/>
            </a:prstGeom>
            <a:ln w="44450">
              <a:solidFill>
                <a:srgbClr val="ffffff"/>
              </a:solidFill>
              <a:prstDash val="sysDash"/>
            </a:ln>
          </p:spPr>
        </p:cxnSp>
        <p:cxnSp>
          <p:nvCxnSpPr>
            <p:cNvPr id="4483" name="Straight Connector 392"/>
            <p:cNvCxnSpPr/>
            <p:nvPr/>
          </p:nvCxnSpPr>
          <p:spPr>
            <a:xfrm>
              <a:off x="11065680" y="3375720"/>
              <a:ext cx="360" cy="466920"/>
            </a:xfrm>
            <a:prstGeom prst="straightConnector1">
              <a:avLst/>
            </a:prstGeom>
            <a:ln w="15875">
              <a:solidFill>
                <a:srgbClr val="0000a8"/>
              </a:solidFill>
            </a:ln>
          </p:spPr>
        </p:cxnSp>
      </p:grpSp>
      <p:sp>
        <p:nvSpPr>
          <p:cNvPr id="4484" name="Freeform 393"/>
          <p:cNvSpPr/>
          <p:nvPr/>
        </p:nvSpPr>
        <p:spPr>
          <a:xfrm>
            <a:off x="9540720" y="1782000"/>
            <a:ext cx="1497600" cy="1386000"/>
          </a:xfrm>
          <a:custGeom>
            <a:avLst/>
            <a:gdLst>
              <a:gd name="textAreaLeft" fmla="*/ 0 w 1497600"/>
              <a:gd name="textAreaRight" fmla="*/ 1497960 w 1497600"/>
              <a:gd name="textAreaTop" fmla="*/ 0 h 1386000"/>
              <a:gd name="textAreaBottom" fmla="*/ 1386360 h 1386000"/>
            </a:gdLst>
            <a:ahLst/>
            <a:rect l="textAreaLeft" t="textAreaTop" r="textAreaRight" b="textAreaBottom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85" name="TextBox 410"/>
          <p:cNvSpPr/>
          <p:nvPr/>
        </p:nvSpPr>
        <p:spPr>
          <a:xfrm>
            <a:off x="9251280" y="1851120"/>
            <a:ext cx="2077200" cy="28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national or global ISP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6" name="Rectangle 411"/>
          <p:cNvSpPr/>
          <p:nvPr/>
        </p:nvSpPr>
        <p:spPr>
          <a:xfrm>
            <a:off x="9279000" y="3677760"/>
            <a:ext cx="305280" cy="197640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87" name="TextBox 412"/>
          <p:cNvSpPr/>
          <p:nvPr/>
        </p:nvSpPr>
        <p:spPr>
          <a:xfrm>
            <a:off x="8766000" y="3448080"/>
            <a:ext cx="1040400" cy="6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local or regional ISP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8" name="TextBox 413"/>
          <p:cNvSpPr/>
          <p:nvPr/>
        </p:nvSpPr>
        <p:spPr>
          <a:xfrm>
            <a:off x="10850040" y="4677840"/>
            <a:ext cx="94788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datacenter 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network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9" name="TextBox 414"/>
          <p:cNvSpPr/>
          <p:nvPr/>
        </p:nvSpPr>
        <p:spPr>
          <a:xfrm>
            <a:off x="9994680" y="4228200"/>
            <a:ext cx="979920" cy="6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content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provider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490" name="Straight Connector 415"/>
          <p:cNvCxnSpPr/>
          <p:nvPr/>
        </p:nvCxnSpPr>
        <p:spPr>
          <a:xfrm flipH="1" flipV="1">
            <a:off x="10559880" y="3579840"/>
            <a:ext cx="413280" cy="640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4491" name="Straight Connector 416"/>
          <p:cNvCxnSpPr/>
          <p:nvPr/>
        </p:nvCxnSpPr>
        <p:spPr>
          <a:xfrm flipH="1" flipV="1">
            <a:off x="10660680" y="3640680"/>
            <a:ext cx="346320" cy="7390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4492" name="Straight Connector 417"/>
          <p:cNvCxnSpPr/>
          <p:nvPr/>
        </p:nvCxnSpPr>
        <p:spPr>
          <a:xfrm flipV="1">
            <a:off x="10636560" y="3633120"/>
            <a:ext cx="336600" cy="39600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4493" name="Straight Connector 426"/>
          <p:cNvCxnSpPr/>
          <p:nvPr/>
        </p:nvCxnSpPr>
        <p:spPr>
          <a:xfrm flipV="1">
            <a:off x="10570680" y="3594600"/>
            <a:ext cx="360" cy="486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4494" name="Straight Connector 427"/>
          <p:cNvCxnSpPr/>
          <p:nvPr/>
        </p:nvCxnSpPr>
        <p:spPr>
          <a:xfrm flipH="1" flipV="1">
            <a:off x="10550520" y="4071600"/>
            <a:ext cx="508680" cy="34884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4495" name="Straight Connector 428"/>
          <p:cNvCxnSpPr/>
          <p:nvPr/>
        </p:nvCxnSpPr>
        <p:spPr>
          <a:xfrm flipH="1">
            <a:off x="9894960" y="4087440"/>
            <a:ext cx="655920" cy="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4496" name="Straight Connector 429"/>
          <p:cNvCxnSpPr/>
          <p:nvPr/>
        </p:nvCxnSpPr>
        <p:spPr>
          <a:xfrm flipH="1">
            <a:off x="9219600" y="4087440"/>
            <a:ext cx="655560" cy="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4497" name="Straight Connector 430"/>
          <p:cNvCxnSpPr/>
          <p:nvPr/>
        </p:nvCxnSpPr>
        <p:spPr>
          <a:xfrm flipH="1">
            <a:off x="9276840" y="3507480"/>
            <a:ext cx="382680" cy="51732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4498" name="Straight Connector 431"/>
          <p:cNvCxnSpPr/>
          <p:nvPr/>
        </p:nvCxnSpPr>
        <p:spPr>
          <a:xfrm>
            <a:off x="9732960" y="3507480"/>
            <a:ext cx="360" cy="54072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4499" name="Straight Connector 432"/>
          <p:cNvCxnSpPr/>
          <p:nvPr/>
        </p:nvCxnSpPr>
        <p:spPr>
          <a:xfrm>
            <a:off x="10137600" y="2754360"/>
            <a:ext cx="488520" cy="8398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4500" name="Straight Connector 433"/>
          <p:cNvCxnSpPr/>
          <p:nvPr/>
        </p:nvCxnSpPr>
        <p:spPr>
          <a:xfrm flipH="1">
            <a:off x="9798480" y="2694960"/>
            <a:ext cx="380880" cy="6951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4501" name="Straight Connector 434"/>
          <p:cNvCxnSpPr/>
          <p:nvPr/>
        </p:nvCxnSpPr>
        <p:spPr>
          <a:xfrm flipH="1">
            <a:off x="10100520" y="2169360"/>
            <a:ext cx="761760" cy="57744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4502" name="Straight Connector 435"/>
          <p:cNvCxnSpPr/>
          <p:nvPr/>
        </p:nvCxnSpPr>
        <p:spPr>
          <a:xfrm flipH="1">
            <a:off x="10100520" y="2268000"/>
            <a:ext cx="4320" cy="51912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4503" name="Straight Connector 436"/>
          <p:cNvCxnSpPr/>
          <p:nvPr/>
        </p:nvCxnSpPr>
        <p:spPr>
          <a:xfrm flipH="1">
            <a:off x="10671840" y="2200320"/>
            <a:ext cx="149760" cy="5187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4504" name="Straight Connector 437"/>
          <p:cNvCxnSpPr/>
          <p:nvPr/>
        </p:nvCxnSpPr>
        <p:spPr>
          <a:xfrm flipH="1">
            <a:off x="10141920" y="2718720"/>
            <a:ext cx="574560" cy="280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4505" name="Straight Connector 438"/>
          <p:cNvCxnSpPr/>
          <p:nvPr/>
        </p:nvCxnSpPr>
        <p:spPr>
          <a:xfrm flipH="1">
            <a:off x="10069200" y="2169360"/>
            <a:ext cx="789120" cy="9900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4506" name="Straight Connector 439"/>
          <p:cNvCxnSpPr/>
          <p:nvPr/>
        </p:nvCxnSpPr>
        <p:spPr>
          <a:xfrm flipH="1">
            <a:off x="10861920" y="2127240"/>
            <a:ext cx="279360" cy="424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4507" name="Straight Connector 440"/>
          <p:cNvCxnSpPr/>
          <p:nvPr/>
        </p:nvCxnSpPr>
        <p:spPr>
          <a:xfrm flipH="1" flipV="1">
            <a:off x="10681920" y="2718720"/>
            <a:ext cx="353880" cy="6840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4508" name="Straight Connector 441"/>
          <p:cNvCxnSpPr/>
          <p:nvPr/>
        </p:nvCxnSpPr>
        <p:spPr>
          <a:xfrm flipH="1">
            <a:off x="8768880" y="2268000"/>
            <a:ext cx="1300680" cy="6069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sp>
        <p:nvSpPr>
          <p:cNvPr id="4509" name="Line 541"/>
          <p:cNvSpPr/>
          <p:nvPr/>
        </p:nvSpPr>
        <p:spPr>
          <a:xfrm flipV="1">
            <a:off x="9378360" y="4113360"/>
            <a:ext cx="429480" cy="7056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10" name="Line 424"/>
          <p:cNvSpPr/>
          <p:nvPr/>
        </p:nvSpPr>
        <p:spPr>
          <a:xfrm flipV="1">
            <a:off x="8244360" y="4047120"/>
            <a:ext cx="969120" cy="32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1760" bIns="-4176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11" name="Oval 800"/>
          <p:cNvSpPr/>
          <p:nvPr/>
        </p:nvSpPr>
        <p:spPr>
          <a:xfrm>
            <a:off x="8174520" y="2292840"/>
            <a:ext cx="52200" cy="48960"/>
          </a:xfrm>
          <a:prstGeom prst="ellipse">
            <a:avLst/>
          </a:prstGeom>
          <a:solidFill>
            <a:schemeClr val="tx2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10440" bIns="-10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MS PGothic"/>
            </a:endParaRPr>
          </a:p>
        </p:txBody>
      </p:sp>
      <p:grpSp>
        <p:nvGrpSpPr>
          <p:cNvPr id="4512" name="Group 445"/>
          <p:cNvGrpSpPr/>
          <p:nvPr/>
        </p:nvGrpSpPr>
        <p:grpSpPr>
          <a:xfrm>
            <a:off x="10410480" y="3495960"/>
            <a:ext cx="353160" cy="198000"/>
            <a:chOff x="10410480" y="3495960"/>
            <a:chExt cx="353160" cy="198000"/>
          </a:xfrm>
        </p:grpSpPr>
        <p:sp>
          <p:nvSpPr>
            <p:cNvPr id="4513" name="Freeform 446"/>
            <p:cNvSpPr/>
            <p:nvPr/>
          </p:nvSpPr>
          <p:spPr>
            <a:xfrm>
              <a:off x="10410480" y="356472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14" name="Oval 447"/>
            <p:cNvSpPr/>
            <p:nvPr/>
          </p:nvSpPr>
          <p:spPr>
            <a:xfrm>
              <a:off x="10410840" y="349596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4515" name="Group 448"/>
            <p:cNvGrpSpPr/>
            <p:nvPr/>
          </p:nvGrpSpPr>
          <p:grpSpPr>
            <a:xfrm>
              <a:off x="10463040" y="3512520"/>
              <a:ext cx="248400" cy="93960"/>
              <a:chOff x="10463040" y="3512520"/>
              <a:chExt cx="248400" cy="93960"/>
            </a:xfrm>
          </p:grpSpPr>
          <p:sp>
            <p:nvSpPr>
              <p:cNvPr id="4516" name="Freeform 449"/>
              <p:cNvSpPr/>
              <p:nvPr/>
            </p:nvSpPr>
            <p:spPr>
              <a:xfrm>
                <a:off x="10469880" y="351252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17" name="Freeform 450"/>
              <p:cNvSpPr/>
              <p:nvPr/>
            </p:nvSpPr>
            <p:spPr>
              <a:xfrm>
                <a:off x="10623960" y="355752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18" name="Freeform 451"/>
              <p:cNvSpPr/>
              <p:nvPr/>
            </p:nvSpPr>
            <p:spPr>
              <a:xfrm>
                <a:off x="10463040" y="355752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19" name="Freeform 452"/>
              <p:cNvSpPr/>
              <p:nvPr/>
            </p:nvSpPr>
            <p:spPr>
              <a:xfrm>
                <a:off x="10492920" y="353556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4520" name="Group 453"/>
          <p:cNvGrpSpPr/>
          <p:nvPr/>
        </p:nvGrpSpPr>
        <p:grpSpPr>
          <a:xfrm>
            <a:off x="9948600" y="2202120"/>
            <a:ext cx="353160" cy="198000"/>
            <a:chOff x="9948600" y="2202120"/>
            <a:chExt cx="353160" cy="198000"/>
          </a:xfrm>
        </p:grpSpPr>
        <p:sp>
          <p:nvSpPr>
            <p:cNvPr id="4521" name="Freeform 454"/>
            <p:cNvSpPr/>
            <p:nvPr/>
          </p:nvSpPr>
          <p:spPr>
            <a:xfrm>
              <a:off x="9948600" y="227088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22" name="Oval 455"/>
            <p:cNvSpPr/>
            <p:nvPr/>
          </p:nvSpPr>
          <p:spPr>
            <a:xfrm>
              <a:off x="9948960" y="220212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4523" name="Group 456"/>
            <p:cNvGrpSpPr/>
            <p:nvPr/>
          </p:nvGrpSpPr>
          <p:grpSpPr>
            <a:xfrm>
              <a:off x="10001160" y="2218680"/>
              <a:ext cx="248400" cy="93960"/>
              <a:chOff x="10001160" y="2218680"/>
              <a:chExt cx="248400" cy="93960"/>
            </a:xfrm>
          </p:grpSpPr>
          <p:sp>
            <p:nvSpPr>
              <p:cNvPr id="4524" name="Freeform 457"/>
              <p:cNvSpPr/>
              <p:nvPr/>
            </p:nvSpPr>
            <p:spPr>
              <a:xfrm>
                <a:off x="10008000" y="221868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25" name="Freeform 458"/>
              <p:cNvSpPr/>
              <p:nvPr/>
            </p:nvSpPr>
            <p:spPr>
              <a:xfrm>
                <a:off x="10162080" y="226368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26" name="Freeform 459"/>
              <p:cNvSpPr/>
              <p:nvPr/>
            </p:nvSpPr>
            <p:spPr>
              <a:xfrm>
                <a:off x="10001160" y="226368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27" name="Freeform 460"/>
              <p:cNvSpPr/>
              <p:nvPr/>
            </p:nvSpPr>
            <p:spPr>
              <a:xfrm>
                <a:off x="10031040" y="224172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4528" name="Group 461"/>
          <p:cNvGrpSpPr/>
          <p:nvPr/>
        </p:nvGrpSpPr>
        <p:grpSpPr>
          <a:xfrm>
            <a:off x="10527120" y="2613240"/>
            <a:ext cx="353160" cy="198000"/>
            <a:chOff x="10527120" y="2613240"/>
            <a:chExt cx="353160" cy="198000"/>
          </a:xfrm>
        </p:grpSpPr>
        <p:sp>
          <p:nvSpPr>
            <p:cNvPr id="4529" name="Freeform 462"/>
            <p:cNvSpPr/>
            <p:nvPr/>
          </p:nvSpPr>
          <p:spPr>
            <a:xfrm>
              <a:off x="10527120" y="268200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30" name="Oval 463"/>
            <p:cNvSpPr/>
            <p:nvPr/>
          </p:nvSpPr>
          <p:spPr>
            <a:xfrm>
              <a:off x="10527480" y="261324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4531" name="Group 464"/>
            <p:cNvGrpSpPr/>
            <p:nvPr/>
          </p:nvGrpSpPr>
          <p:grpSpPr>
            <a:xfrm>
              <a:off x="10579680" y="2629800"/>
              <a:ext cx="248400" cy="93600"/>
              <a:chOff x="10579680" y="2629800"/>
              <a:chExt cx="248400" cy="93600"/>
            </a:xfrm>
          </p:grpSpPr>
          <p:sp>
            <p:nvSpPr>
              <p:cNvPr id="4532" name="Freeform 465"/>
              <p:cNvSpPr/>
              <p:nvPr/>
            </p:nvSpPr>
            <p:spPr>
              <a:xfrm>
                <a:off x="10586520" y="262980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33" name="Freeform 466"/>
              <p:cNvSpPr/>
              <p:nvPr/>
            </p:nvSpPr>
            <p:spPr>
              <a:xfrm>
                <a:off x="10740600" y="267480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34" name="Freeform 467"/>
              <p:cNvSpPr/>
              <p:nvPr/>
            </p:nvSpPr>
            <p:spPr>
              <a:xfrm>
                <a:off x="10579680" y="267480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35" name="Freeform 468"/>
              <p:cNvSpPr/>
              <p:nvPr/>
            </p:nvSpPr>
            <p:spPr>
              <a:xfrm>
                <a:off x="10609560" y="265248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4536" name="Group 469"/>
          <p:cNvGrpSpPr/>
          <p:nvPr/>
        </p:nvGrpSpPr>
        <p:grpSpPr>
          <a:xfrm>
            <a:off x="10643760" y="2107800"/>
            <a:ext cx="353160" cy="198000"/>
            <a:chOff x="10643760" y="2107800"/>
            <a:chExt cx="353160" cy="198000"/>
          </a:xfrm>
        </p:grpSpPr>
        <p:sp>
          <p:nvSpPr>
            <p:cNvPr id="4537" name="Freeform 470"/>
            <p:cNvSpPr/>
            <p:nvPr/>
          </p:nvSpPr>
          <p:spPr>
            <a:xfrm>
              <a:off x="10643760" y="217656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38" name="Oval 471"/>
            <p:cNvSpPr/>
            <p:nvPr/>
          </p:nvSpPr>
          <p:spPr>
            <a:xfrm>
              <a:off x="10644120" y="210780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4539" name="Group 472"/>
            <p:cNvGrpSpPr/>
            <p:nvPr/>
          </p:nvGrpSpPr>
          <p:grpSpPr>
            <a:xfrm>
              <a:off x="10696320" y="2124360"/>
              <a:ext cx="248400" cy="93960"/>
              <a:chOff x="10696320" y="2124360"/>
              <a:chExt cx="248400" cy="93960"/>
            </a:xfrm>
          </p:grpSpPr>
          <p:sp>
            <p:nvSpPr>
              <p:cNvPr id="4540" name="Freeform 473"/>
              <p:cNvSpPr/>
              <p:nvPr/>
            </p:nvSpPr>
            <p:spPr>
              <a:xfrm>
                <a:off x="10703160" y="212436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41" name="Freeform 474"/>
              <p:cNvSpPr/>
              <p:nvPr/>
            </p:nvSpPr>
            <p:spPr>
              <a:xfrm>
                <a:off x="10857240" y="216936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42" name="Freeform 475"/>
              <p:cNvSpPr/>
              <p:nvPr/>
            </p:nvSpPr>
            <p:spPr>
              <a:xfrm>
                <a:off x="10696320" y="216936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43" name="Freeform 476"/>
              <p:cNvSpPr/>
              <p:nvPr/>
            </p:nvSpPr>
            <p:spPr>
              <a:xfrm>
                <a:off x="10726200" y="214740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4544" name="Group 477"/>
          <p:cNvGrpSpPr/>
          <p:nvPr/>
        </p:nvGrpSpPr>
        <p:grpSpPr>
          <a:xfrm>
            <a:off x="9098640" y="3956760"/>
            <a:ext cx="366840" cy="239760"/>
            <a:chOff x="9098640" y="3956760"/>
            <a:chExt cx="366840" cy="239760"/>
          </a:xfrm>
        </p:grpSpPr>
        <p:sp>
          <p:nvSpPr>
            <p:cNvPr id="4545" name="Freeform 478"/>
            <p:cNvSpPr/>
            <p:nvPr/>
          </p:nvSpPr>
          <p:spPr>
            <a:xfrm>
              <a:off x="9098640" y="4039920"/>
              <a:ext cx="366840" cy="156600"/>
            </a:xfrm>
            <a:custGeom>
              <a:avLst/>
              <a:gdLst>
                <a:gd name="textAreaLeft" fmla="*/ 0 w 366840"/>
                <a:gd name="textAreaRight" fmla="*/ 367200 w 366840"/>
                <a:gd name="textAreaTop" fmla="*/ 0 h 156600"/>
                <a:gd name="textAreaBottom" fmla="*/ 156960 h 15660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46" name="Oval 479"/>
            <p:cNvSpPr/>
            <p:nvPr/>
          </p:nvSpPr>
          <p:spPr>
            <a:xfrm>
              <a:off x="9099000" y="3956760"/>
              <a:ext cx="366480" cy="155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4547" name="Group 480"/>
            <p:cNvGrpSpPr/>
            <p:nvPr/>
          </p:nvGrpSpPr>
          <p:grpSpPr>
            <a:xfrm>
              <a:off x="9153360" y="3976560"/>
              <a:ext cx="257760" cy="113760"/>
              <a:chOff x="9153360" y="3976560"/>
              <a:chExt cx="257760" cy="113760"/>
            </a:xfrm>
          </p:grpSpPr>
          <p:sp>
            <p:nvSpPr>
              <p:cNvPr id="4548" name="Freeform 481"/>
              <p:cNvSpPr/>
              <p:nvPr/>
            </p:nvSpPr>
            <p:spPr>
              <a:xfrm>
                <a:off x="9160560" y="3976560"/>
                <a:ext cx="244080" cy="63720"/>
              </a:xfrm>
              <a:custGeom>
                <a:avLst/>
                <a:gdLst>
                  <a:gd name="textAreaLeft" fmla="*/ 0 w 244080"/>
                  <a:gd name="textAreaRight" fmla="*/ 244440 w 244080"/>
                  <a:gd name="textAreaTop" fmla="*/ 0 h 63720"/>
                  <a:gd name="textAreaBottom" fmla="*/ 64080 h 6372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9080" bIns="19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49" name="Freeform 482"/>
              <p:cNvSpPr/>
              <p:nvPr/>
            </p:nvSpPr>
            <p:spPr>
              <a:xfrm>
                <a:off x="9320400" y="4031280"/>
                <a:ext cx="90720" cy="54720"/>
              </a:xfrm>
              <a:custGeom>
                <a:avLst/>
                <a:gdLst>
                  <a:gd name="textAreaLeft" fmla="*/ 0 w 90720"/>
                  <a:gd name="textAreaRight" fmla="*/ 91080 w 9072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0080" bIns="10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50" name="Freeform 483"/>
              <p:cNvSpPr/>
              <p:nvPr/>
            </p:nvSpPr>
            <p:spPr>
              <a:xfrm>
                <a:off x="9153360" y="4031280"/>
                <a:ext cx="89280" cy="54000"/>
              </a:xfrm>
              <a:custGeom>
                <a:avLst/>
                <a:gdLst>
                  <a:gd name="textAreaLeft" fmla="*/ 0 w 89280"/>
                  <a:gd name="textAreaRight" fmla="*/ 89640 w 89280"/>
                  <a:gd name="textAreaTop" fmla="*/ 0 h 54000"/>
                  <a:gd name="textAreaBottom" fmla="*/ 54360 h 540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9360" bIns="9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51" name="Freeform 484"/>
              <p:cNvSpPr/>
              <p:nvPr/>
            </p:nvSpPr>
            <p:spPr>
              <a:xfrm>
                <a:off x="9184320" y="4004280"/>
                <a:ext cx="194400" cy="86040"/>
              </a:xfrm>
              <a:custGeom>
                <a:avLst/>
                <a:gdLst>
                  <a:gd name="textAreaLeft" fmla="*/ 0 w 194400"/>
                  <a:gd name="textAreaRight" fmla="*/ 194760 w 194400"/>
                  <a:gd name="textAreaTop" fmla="*/ 0 h 86040"/>
                  <a:gd name="textAreaBottom" fmla="*/ 86400 h 8604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1400" bIns="41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4552" name="Group 485"/>
          <p:cNvGrpSpPr/>
          <p:nvPr/>
        </p:nvGrpSpPr>
        <p:grpSpPr>
          <a:xfrm>
            <a:off x="9980280" y="2661480"/>
            <a:ext cx="353160" cy="198000"/>
            <a:chOff x="9980280" y="2661480"/>
            <a:chExt cx="353160" cy="198000"/>
          </a:xfrm>
        </p:grpSpPr>
        <p:sp>
          <p:nvSpPr>
            <p:cNvPr id="4553" name="Freeform 486"/>
            <p:cNvSpPr/>
            <p:nvPr/>
          </p:nvSpPr>
          <p:spPr>
            <a:xfrm>
              <a:off x="9980280" y="273024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54" name="Oval 487"/>
            <p:cNvSpPr/>
            <p:nvPr/>
          </p:nvSpPr>
          <p:spPr>
            <a:xfrm>
              <a:off x="9980280" y="266148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4555" name="Group 488"/>
            <p:cNvGrpSpPr/>
            <p:nvPr/>
          </p:nvGrpSpPr>
          <p:grpSpPr>
            <a:xfrm>
              <a:off x="10032480" y="2678040"/>
              <a:ext cx="248400" cy="93600"/>
              <a:chOff x="10032480" y="2678040"/>
              <a:chExt cx="248400" cy="93600"/>
            </a:xfrm>
          </p:grpSpPr>
          <p:sp>
            <p:nvSpPr>
              <p:cNvPr id="4556" name="Freeform 489"/>
              <p:cNvSpPr/>
              <p:nvPr/>
            </p:nvSpPr>
            <p:spPr>
              <a:xfrm>
                <a:off x="10039320" y="267804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57" name="Freeform 490"/>
              <p:cNvSpPr/>
              <p:nvPr/>
            </p:nvSpPr>
            <p:spPr>
              <a:xfrm>
                <a:off x="10193400" y="272304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58" name="Freeform 491"/>
              <p:cNvSpPr/>
              <p:nvPr/>
            </p:nvSpPr>
            <p:spPr>
              <a:xfrm>
                <a:off x="10032480" y="272304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59" name="Freeform 492"/>
              <p:cNvSpPr/>
              <p:nvPr/>
            </p:nvSpPr>
            <p:spPr>
              <a:xfrm>
                <a:off x="10062360" y="270072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4560" name="Group 493"/>
          <p:cNvGrpSpPr/>
          <p:nvPr/>
        </p:nvGrpSpPr>
        <p:grpSpPr>
          <a:xfrm>
            <a:off x="9497160" y="3394080"/>
            <a:ext cx="366840" cy="239760"/>
            <a:chOff x="9497160" y="3394080"/>
            <a:chExt cx="366840" cy="239760"/>
          </a:xfrm>
        </p:grpSpPr>
        <p:sp>
          <p:nvSpPr>
            <p:cNvPr id="4561" name="Freeform 494"/>
            <p:cNvSpPr/>
            <p:nvPr/>
          </p:nvSpPr>
          <p:spPr>
            <a:xfrm>
              <a:off x="9497160" y="3477240"/>
              <a:ext cx="366840" cy="156600"/>
            </a:xfrm>
            <a:custGeom>
              <a:avLst/>
              <a:gdLst>
                <a:gd name="textAreaLeft" fmla="*/ 0 w 366840"/>
                <a:gd name="textAreaRight" fmla="*/ 367200 w 366840"/>
                <a:gd name="textAreaTop" fmla="*/ 0 h 156600"/>
                <a:gd name="textAreaBottom" fmla="*/ 156960 h 15660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62" name="Oval 495"/>
            <p:cNvSpPr/>
            <p:nvPr/>
          </p:nvSpPr>
          <p:spPr>
            <a:xfrm>
              <a:off x="9497520" y="3394080"/>
              <a:ext cx="366480" cy="155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4563" name="Group 496"/>
            <p:cNvGrpSpPr/>
            <p:nvPr/>
          </p:nvGrpSpPr>
          <p:grpSpPr>
            <a:xfrm>
              <a:off x="9551520" y="3413880"/>
              <a:ext cx="257760" cy="113760"/>
              <a:chOff x="9551520" y="3413880"/>
              <a:chExt cx="257760" cy="113760"/>
            </a:xfrm>
          </p:grpSpPr>
          <p:sp>
            <p:nvSpPr>
              <p:cNvPr id="4564" name="Freeform 497"/>
              <p:cNvSpPr/>
              <p:nvPr/>
            </p:nvSpPr>
            <p:spPr>
              <a:xfrm>
                <a:off x="9558720" y="3413880"/>
                <a:ext cx="244080" cy="63720"/>
              </a:xfrm>
              <a:custGeom>
                <a:avLst/>
                <a:gdLst>
                  <a:gd name="textAreaLeft" fmla="*/ 0 w 244080"/>
                  <a:gd name="textAreaRight" fmla="*/ 244440 w 244080"/>
                  <a:gd name="textAreaTop" fmla="*/ 0 h 63720"/>
                  <a:gd name="textAreaBottom" fmla="*/ 64080 h 6372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9080" bIns="19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65" name="Freeform 498"/>
              <p:cNvSpPr/>
              <p:nvPr/>
            </p:nvSpPr>
            <p:spPr>
              <a:xfrm>
                <a:off x="9718560" y="3468600"/>
                <a:ext cx="90720" cy="54720"/>
              </a:xfrm>
              <a:custGeom>
                <a:avLst/>
                <a:gdLst>
                  <a:gd name="textAreaLeft" fmla="*/ 0 w 90720"/>
                  <a:gd name="textAreaRight" fmla="*/ 91080 w 9072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0080" bIns="10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66" name="Freeform 499"/>
              <p:cNvSpPr/>
              <p:nvPr/>
            </p:nvSpPr>
            <p:spPr>
              <a:xfrm>
                <a:off x="9551520" y="3468600"/>
                <a:ext cx="89280" cy="54000"/>
              </a:xfrm>
              <a:custGeom>
                <a:avLst/>
                <a:gdLst>
                  <a:gd name="textAreaLeft" fmla="*/ 0 w 89280"/>
                  <a:gd name="textAreaRight" fmla="*/ 89640 w 89280"/>
                  <a:gd name="textAreaTop" fmla="*/ 0 h 54000"/>
                  <a:gd name="textAreaBottom" fmla="*/ 54360 h 540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9360" bIns="9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67" name="Freeform 500"/>
              <p:cNvSpPr/>
              <p:nvPr/>
            </p:nvSpPr>
            <p:spPr>
              <a:xfrm>
                <a:off x="9582840" y="3441600"/>
                <a:ext cx="194400" cy="86040"/>
              </a:xfrm>
              <a:custGeom>
                <a:avLst/>
                <a:gdLst>
                  <a:gd name="textAreaLeft" fmla="*/ 0 w 194400"/>
                  <a:gd name="textAreaRight" fmla="*/ 194760 w 194400"/>
                  <a:gd name="textAreaTop" fmla="*/ 0 h 86040"/>
                  <a:gd name="textAreaBottom" fmla="*/ 86400 h 8604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1400" bIns="41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4568" name="Group 501"/>
          <p:cNvGrpSpPr/>
          <p:nvPr/>
        </p:nvGrpSpPr>
        <p:grpSpPr>
          <a:xfrm>
            <a:off x="9601560" y="3999600"/>
            <a:ext cx="366840" cy="240120"/>
            <a:chOff x="9601560" y="3999600"/>
            <a:chExt cx="366840" cy="240120"/>
          </a:xfrm>
        </p:grpSpPr>
        <p:sp>
          <p:nvSpPr>
            <p:cNvPr id="4569" name="Freeform 502"/>
            <p:cNvSpPr/>
            <p:nvPr/>
          </p:nvSpPr>
          <p:spPr>
            <a:xfrm>
              <a:off x="9601560" y="4083120"/>
              <a:ext cx="366840" cy="156600"/>
            </a:xfrm>
            <a:custGeom>
              <a:avLst/>
              <a:gdLst>
                <a:gd name="textAreaLeft" fmla="*/ 0 w 366840"/>
                <a:gd name="textAreaRight" fmla="*/ 367200 w 366840"/>
                <a:gd name="textAreaTop" fmla="*/ 0 h 156600"/>
                <a:gd name="textAreaBottom" fmla="*/ 156960 h 15660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70" name="Oval 503"/>
            <p:cNvSpPr/>
            <p:nvPr/>
          </p:nvSpPr>
          <p:spPr>
            <a:xfrm>
              <a:off x="9601920" y="3999600"/>
              <a:ext cx="366480" cy="155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4571" name="Group 504"/>
            <p:cNvGrpSpPr/>
            <p:nvPr/>
          </p:nvGrpSpPr>
          <p:grpSpPr>
            <a:xfrm>
              <a:off x="9655920" y="4019400"/>
              <a:ext cx="257760" cy="114120"/>
              <a:chOff x="9655920" y="4019400"/>
              <a:chExt cx="257760" cy="114120"/>
            </a:xfrm>
          </p:grpSpPr>
          <p:sp>
            <p:nvSpPr>
              <p:cNvPr id="4572" name="Freeform 505"/>
              <p:cNvSpPr/>
              <p:nvPr/>
            </p:nvSpPr>
            <p:spPr>
              <a:xfrm>
                <a:off x="9663120" y="4019400"/>
                <a:ext cx="244080" cy="63720"/>
              </a:xfrm>
              <a:custGeom>
                <a:avLst/>
                <a:gdLst>
                  <a:gd name="textAreaLeft" fmla="*/ 0 w 244080"/>
                  <a:gd name="textAreaRight" fmla="*/ 244440 w 244080"/>
                  <a:gd name="textAreaTop" fmla="*/ 0 h 63720"/>
                  <a:gd name="textAreaBottom" fmla="*/ 64080 h 6372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9080" bIns="19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73" name="Freeform 506"/>
              <p:cNvSpPr/>
              <p:nvPr/>
            </p:nvSpPr>
            <p:spPr>
              <a:xfrm>
                <a:off x="9822960" y="4074120"/>
                <a:ext cx="90720" cy="54720"/>
              </a:xfrm>
              <a:custGeom>
                <a:avLst/>
                <a:gdLst>
                  <a:gd name="textAreaLeft" fmla="*/ 0 w 90720"/>
                  <a:gd name="textAreaRight" fmla="*/ 91080 w 9072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0080" bIns="10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74" name="Freeform 507"/>
              <p:cNvSpPr/>
              <p:nvPr/>
            </p:nvSpPr>
            <p:spPr>
              <a:xfrm>
                <a:off x="9655920" y="4074120"/>
                <a:ext cx="89280" cy="54000"/>
              </a:xfrm>
              <a:custGeom>
                <a:avLst/>
                <a:gdLst>
                  <a:gd name="textAreaLeft" fmla="*/ 0 w 89280"/>
                  <a:gd name="textAreaRight" fmla="*/ 89640 w 89280"/>
                  <a:gd name="textAreaTop" fmla="*/ 0 h 54000"/>
                  <a:gd name="textAreaBottom" fmla="*/ 54360 h 540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9360" bIns="9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75" name="Freeform 508"/>
              <p:cNvSpPr/>
              <p:nvPr/>
            </p:nvSpPr>
            <p:spPr>
              <a:xfrm>
                <a:off x="9687240" y="4047480"/>
                <a:ext cx="194400" cy="86040"/>
              </a:xfrm>
              <a:custGeom>
                <a:avLst/>
                <a:gdLst>
                  <a:gd name="textAreaLeft" fmla="*/ 0 w 194400"/>
                  <a:gd name="textAreaRight" fmla="*/ 194760 w 194400"/>
                  <a:gd name="textAreaTop" fmla="*/ 0 h 86040"/>
                  <a:gd name="textAreaBottom" fmla="*/ 86400 h 8604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1400" bIns="41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4576" name="Group 509"/>
          <p:cNvGrpSpPr/>
          <p:nvPr/>
        </p:nvGrpSpPr>
        <p:grpSpPr>
          <a:xfrm>
            <a:off x="10375200" y="3992400"/>
            <a:ext cx="353160" cy="198000"/>
            <a:chOff x="10375200" y="3992400"/>
            <a:chExt cx="353160" cy="198000"/>
          </a:xfrm>
        </p:grpSpPr>
        <p:sp>
          <p:nvSpPr>
            <p:cNvPr id="4577" name="Freeform 510"/>
            <p:cNvSpPr/>
            <p:nvPr/>
          </p:nvSpPr>
          <p:spPr>
            <a:xfrm>
              <a:off x="10375200" y="406116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78" name="Oval 511"/>
            <p:cNvSpPr/>
            <p:nvPr/>
          </p:nvSpPr>
          <p:spPr>
            <a:xfrm>
              <a:off x="10375560" y="399240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4579" name="Group 512"/>
            <p:cNvGrpSpPr/>
            <p:nvPr/>
          </p:nvGrpSpPr>
          <p:grpSpPr>
            <a:xfrm>
              <a:off x="10427760" y="4008600"/>
              <a:ext cx="248400" cy="93960"/>
              <a:chOff x="10427760" y="4008600"/>
              <a:chExt cx="248400" cy="93960"/>
            </a:xfrm>
          </p:grpSpPr>
          <p:sp>
            <p:nvSpPr>
              <p:cNvPr id="4580" name="Freeform 513"/>
              <p:cNvSpPr/>
              <p:nvPr/>
            </p:nvSpPr>
            <p:spPr>
              <a:xfrm>
                <a:off x="10434600" y="400860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81" name="Freeform 514"/>
              <p:cNvSpPr/>
              <p:nvPr/>
            </p:nvSpPr>
            <p:spPr>
              <a:xfrm>
                <a:off x="10588680" y="405396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82" name="Freeform 515"/>
              <p:cNvSpPr/>
              <p:nvPr/>
            </p:nvSpPr>
            <p:spPr>
              <a:xfrm>
                <a:off x="10427760" y="405396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83" name="Freeform 516"/>
              <p:cNvSpPr/>
              <p:nvPr/>
            </p:nvSpPr>
            <p:spPr>
              <a:xfrm>
                <a:off x="10457640" y="403164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pic>
        <p:nvPicPr>
          <p:cNvPr id="4584" name="Picture 653" descr="iphone_stylized_small"/>
          <p:cNvPicPr/>
          <p:nvPr/>
        </p:nvPicPr>
        <p:blipFill>
          <a:blip r:embed="rId1"/>
          <a:stretch/>
        </p:blipFill>
        <p:spPr>
          <a:xfrm>
            <a:off x="7909560" y="1917000"/>
            <a:ext cx="136440" cy="327960"/>
          </a:xfrm>
          <a:prstGeom prst="rect">
            <a:avLst/>
          </a:prstGeom>
          <a:ln w="0">
            <a:noFill/>
          </a:ln>
        </p:spPr>
      </p:pic>
      <p:pic>
        <p:nvPicPr>
          <p:cNvPr id="4585" name="Picture 1018" descr="laptop_keyboard"/>
          <p:cNvPicPr/>
          <p:nvPr/>
        </p:nvPicPr>
        <p:blipFill>
          <a:blip r:embed="rId2"/>
          <a:stretch/>
        </p:blipFill>
        <p:spPr>
          <a:xfrm flipH="1" rot="109200">
            <a:off x="7464960" y="2604960"/>
            <a:ext cx="437040" cy="159120"/>
          </a:xfrm>
          <a:prstGeom prst="rect">
            <a:avLst/>
          </a:prstGeom>
          <a:ln w="0">
            <a:noFill/>
          </a:ln>
        </p:spPr>
      </p:pic>
      <p:sp>
        <p:nvSpPr>
          <p:cNvPr id="4586" name="Freeform 1019"/>
          <p:cNvSpPr/>
          <p:nvPr/>
        </p:nvSpPr>
        <p:spPr>
          <a:xfrm>
            <a:off x="7609680" y="2450160"/>
            <a:ext cx="351720" cy="207720"/>
          </a:xfrm>
          <a:custGeom>
            <a:avLst/>
            <a:gdLst>
              <a:gd name="textAreaLeft" fmla="*/ 0 w 351720"/>
              <a:gd name="textAreaRight" fmla="*/ 352080 w 351720"/>
              <a:gd name="textAreaTop" fmla="*/ 0 h 207720"/>
              <a:gd name="textAreaBottom" fmla="*/ 208080 h 207720"/>
            </a:gdLst>
            <a:ahLst/>
            <a:rect l="textAreaLeft" t="textAreaTop" r="textAreaRight" b="textAreaBottom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587" name="Picture 1020" descr="screen"/>
          <p:cNvPicPr/>
          <p:nvPr/>
        </p:nvPicPr>
        <p:blipFill>
          <a:blip r:embed="rId3"/>
          <a:stretch/>
        </p:blipFill>
        <p:spPr>
          <a:xfrm>
            <a:off x="7626960" y="2455560"/>
            <a:ext cx="319320" cy="189000"/>
          </a:xfrm>
          <a:prstGeom prst="rect">
            <a:avLst/>
          </a:prstGeom>
          <a:ln w="0">
            <a:noFill/>
          </a:ln>
        </p:spPr>
      </p:pic>
      <p:sp>
        <p:nvSpPr>
          <p:cNvPr id="4588" name="Freeform 1021"/>
          <p:cNvSpPr/>
          <p:nvPr/>
        </p:nvSpPr>
        <p:spPr>
          <a:xfrm>
            <a:off x="7673760" y="2444040"/>
            <a:ext cx="297720" cy="38520"/>
          </a:xfrm>
          <a:custGeom>
            <a:avLst/>
            <a:gdLst>
              <a:gd name="textAreaLeft" fmla="*/ 0 w 297720"/>
              <a:gd name="textAreaRight" fmla="*/ 298080 w 297720"/>
              <a:gd name="textAreaTop" fmla="*/ 0 h 38520"/>
              <a:gd name="textAreaBottom" fmla="*/ 38880 h 38520"/>
            </a:gdLst>
            <a:ahLst/>
            <a:rect l="textAreaLeft" t="textAreaTop" r="textAreaRight" b="textAreaBottom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6120" bIns="-61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9" name="Freeform 1022"/>
          <p:cNvSpPr/>
          <p:nvPr/>
        </p:nvSpPr>
        <p:spPr>
          <a:xfrm>
            <a:off x="7606440" y="2443680"/>
            <a:ext cx="82440" cy="160920"/>
          </a:xfrm>
          <a:custGeom>
            <a:avLst/>
            <a:gdLst>
              <a:gd name="textAreaLeft" fmla="*/ 0 w 82440"/>
              <a:gd name="textAreaRight" fmla="*/ 82800 w 82440"/>
              <a:gd name="textAreaTop" fmla="*/ 0 h 160920"/>
              <a:gd name="textAreaBottom" fmla="*/ 161280 h 160920"/>
            </a:gdLst>
            <a:ahLst/>
            <a:rect l="textAreaLeft" t="textAreaTop" r="textAreaRight" b="textAreaBottom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90" name="Freeform 1023"/>
          <p:cNvSpPr/>
          <p:nvPr/>
        </p:nvSpPr>
        <p:spPr>
          <a:xfrm>
            <a:off x="7880400" y="2472840"/>
            <a:ext cx="88920" cy="185760"/>
          </a:xfrm>
          <a:custGeom>
            <a:avLst/>
            <a:gdLst>
              <a:gd name="textAreaLeft" fmla="*/ 0 w 88920"/>
              <a:gd name="textAreaRight" fmla="*/ 89280 w 88920"/>
              <a:gd name="textAreaTop" fmla="*/ 0 h 185760"/>
              <a:gd name="textAreaBottom" fmla="*/ 186120 h 185760"/>
            </a:gdLst>
            <a:ahLst/>
            <a:rect l="textAreaLeft" t="textAreaTop" r="textAreaRight" b="textAreaBottom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91" name="Freeform 1024"/>
          <p:cNvSpPr/>
          <p:nvPr/>
        </p:nvSpPr>
        <p:spPr>
          <a:xfrm>
            <a:off x="7605720" y="2597040"/>
            <a:ext cx="326880" cy="62640"/>
          </a:xfrm>
          <a:custGeom>
            <a:avLst/>
            <a:gdLst>
              <a:gd name="textAreaLeft" fmla="*/ 0 w 326880"/>
              <a:gd name="textAreaRight" fmla="*/ 327240 w 326880"/>
              <a:gd name="textAreaTop" fmla="*/ 0 h 62640"/>
              <a:gd name="textAreaBottom" fmla="*/ 63000 h 62640"/>
            </a:gdLst>
            <a:ahLst/>
            <a:rect l="textAreaLeft" t="textAreaTop" r="textAreaRight" b="textAreaBottom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000" bIns="18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92" name="Freeform 1025"/>
          <p:cNvSpPr/>
          <p:nvPr/>
        </p:nvSpPr>
        <p:spPr>
          <a:xfrm>
            <a:off x="7890480" y="2474280"/>
            <a:ext cx="83160" cy="186480"/>
          </a:xfrm>
          <a:custGeom>
            <a:avLst/>
            <a:gdLst>
              <a:gd name="textAreaLeft" fmla="*/ 0 w 83160"/>
              <a:gd name="textAreaRight" fmla="*/ 83520 w 83160"/>
              <a:gd name="textAreaTop" fmla="*/ 0 h 186480"/>
              <a:gd name="textAreaBottom" fmla="*/ 186840 h 186480"/>
            </a:gdLst>
            <a:ahLst/>
            <a:rect l="textAreaLeft" t="textAreaTop" r="textAreaRight" b="textAreaBottom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93" name="Freeform 1026"/>
          <p:cNvSpPr/>
          <p:nvPr/>
        </p:nvSpPr>
        <p:spPr>
          <a:xfrm>
            <a:off x="7606080" y="2605320"/>
            <a:ext cx="290520" cy="61560"/>
          </a:xfrm>
          <a:custGeom>
            <a:avLst/>
            <a:gdLst>
              <a:gd name="textAreaLeft" fmla="*/ 0 w 290520"/>
              <a:gd name="textAreaRight" fmla="*/ 290880 w 290520"/>
              <a:gd name="textAreaTop" fmla="*/ 0 h 61560"/>
              <a:gd name="textAreaBottom" fmla="*/ 61920 h 61560"/>
            </a:gdLst>
            <a:ahLst/>
            <a:rect l="textAreaLeft" t="textAreaTop" r="textAreaRight" b="textAreaBottom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6920" bIns="169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594" name="Group 1027"/>
          <p:cNvGrpSpPr/>
          <p:nvPr/>
        </p:nvGrpSpPr>
        <p:grpSpPr>
          <a:xfrm>
            <a:off x="7601040" y="2671560"/>
            <a:ext cx="98280" cy="36360"/>
            <a:chOff x="7601040" y="2671560"/>
            <a:chExt cx="98280" cy="36360"/>
          </a:xfrm>
        </p:grpSpPr>
        <p:sp>
          <p:nvSpPr>
            <p:cNvPr id="4595" name="Freeform 1028"/>
            <p:cNvSpPr/>
            <p:nvPr/>
          </p:nvSpPr>
          <p:spPr>
            <a:xfrm>
              <a:off x="7601040" y="2671560"/>
              <a:ext cx="98280" cy="3636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36360"/>
                <a:gd name="textAreaBottom" fmla="*/ 36720 h 36360"/>
              </a:gdLst>
              <a:ahLst/>
              <a:rect l="textAreaLeft" t="textAreaTop" r="textAreaRight" b="textAreaBottom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596" name="Freeform 1029"/>
            <p:cNvSpPr/>
            <p:nvPr/>
          </p:nvSpPr>
          <p:spPr>
            <a:xfrm>
              <a:off x="7602840" y="2672280"/>
              <a:ext cx="95040" cy="3456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34560"/>
                <a:gd name="textAreaBottom" fmla="*/ 34920 h 34560"/>
              </a:gdLst>
              <a:ahLst/>
              <a:rect l="textAreaLeft" t="textAreaTop" r="textAreaRight" b="textAreaBottom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080" bIns="-10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597" name="Freeform 1030"/>
            <p:cNvSpPr/>
            <p:nvPr/>
          </p:nvSpPr>
          <p:spPr>
            <a:xfrm>
              <a:off x="7610040" y="2685960"/>
              <a:ext cx="33480" cy="10800"/>
            </a:xfrm>
            <a:custGeom>
              <a:avLst/>
              <a:gdLst>
                <a:gd name="textAreaLeft" fmla="*/ 0 w 33480"/>
                <a:gd name="textAreaRight" fmla="*/ 33840 w 3348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3840" bIns="-338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598" name="Freeform 1031"/>
            <p:cNvSpPr/>
            <p:nvPr/>
          </p:nvSpPr>
          <p:spPr>
            <a:xfrm>
              <a:off x="7608960" y="2691000"/>
              <a:ext cx="25200" cy="684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7800" bIns="-378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599" name="Freeform 1032"/>
            <p:cNvSpPr/>
            <p:nvPr/>
          </p:nvSpPr>
          <p:spPr>
            <a:xfrm>
              <a:off x="7637760" y="2693160"/>
              <a:ext cx="33480" cy="11160"/>
            </a:xfrm>
            <a:custGeom>
              <a:avLst/>
              <a:gdLst>
                <a:gd name="textAreaLeft" fmla="*/ 0 w 33480"/>
                <a:gd name="textAreaRight" fmla="*/ 33840 w 3348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3480" bIns="-334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600" name="Freeform 1033"/>
            <p:cNvSpPr/>
            <p:nvPr/>
          </p:nvSpPr>
          <p:spPr>
            <a:xfrm>
              <a:off x="7636680" y="2698560"/>
              <a:ext cx="25200" cy="684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7800" bIns="-378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601" name="Freeform 1034"/>
          <p:cNvSpPr/>
          <p:nvPr/>
        </p:nvSpPr>
        <p:spPr>
          <a:xfrm>
            <a:off x="7770240" y="2676960"/>
            <a:ext cx="119160" cy="80640"/>
          </a:xfrm>
          <a:custGeom>
            <a:avLst/>
            <a:gdLst>
              <a:gd name="textAreaLeft" fmla="*/ 0 w 119160"/>
              <a:gd name="textAreaRight" fmla="*/ 119520 w 119160"/>
              <a:gd name="textAreaTop" fmla="*/ 0 h 80640"/>
              <a:gd name="textAreaBottom" fmla="*/ 81000 h 80640"/>
            </a:gdLst>
            <a:ahLst/>
            <a:rect l="textAreaLeft" t="textAreaTop" r="textAreaRight" b="textAreaBottom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02" name="Freeform 1035"/>
          <p:cNvSpPr/>
          <p:nvPr/>
        </p:nvSpPr>
        <p:spPr>
          <a:xfrm>
            <a:off x="7464960" y="2683440"/>
            <a:ext cx="305640" cy="73440"/>
          </a:xfrm>
          <a:custGeom>
            <a:avLst/>
            <a:gdLst>
              <a:gd name="textAreaLeft" fmla="*/ 0 w 305640"/>
              <a:gd name="textAreaRight" fmla="*/ 306000 w 305640"/>
              <a:gd name="textAreaTop" fmla="*/ 0 h 73440"/>
              <a:gd name="textAreaBottom" fmla="*/ 73800 h 7344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800" bIns="28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03" name="Freeform 1036"/>
          <p:cNvSpPr/>
          <p:nvPr/>
        </p:nvSpPr>
        <p:spPr>
          <a:xfrm>
            <a:off x="7465320" y="2670120"/>
            <a:ext cx="2880" cy="14760"/>
          </a:xfrm>
          <a:custGeom>
            <a:avLst/>
            <a:gdLst>
              <a:gd name="textAreaLeft" fmla="*/ 0 w 2880"/>
              <a:gd name="textAreaRight" fmla="*/ 3240 w 2880"/>
              <a:gd name="textAreaTop" fmla="*/ 0 h 14760"/>
              <a:gd name="textAreaBottom" fmla="*/ 15120 h 14760"/>
            </a:gdLst>
            <a:ahLst/>
            <a:rect l="textAreaLeft" t="textAreaTop" r="textAreaRight" b="textAreaBottom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9880" bIns="-298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04" name="Freeform 1037"/>
          <p:cNvSpPr/>
          <p:nvPr/>
        </p:nvSpPr>
        <p:spPr>
          <a:xfrm>
            <a:off x="7465320" y="2608920"/>
            <a:ext cx="141840" cy="61560"/>
          </a:xfrm>
          <a:custGeom>
            <a:avLst/>
            <a:gdLst>
              <a:gd name="textAreaLeft" fmla="*/ 0 w 141840"/>
              <a:gd name="textAreaRight" fmla="*/ 142200 w 141840"/>
              <a:gd name="textAreaTop" fmla="*/ 0 h 61560"/>
              <a:gd name="textAreaBottom" fmla="*/ 61920 h 61560"/>
            </a:gdLst>
            <a:ahLst/>
            <a:rect l="textAreaLeft" t="textAreaTop" r="textAreaRight" b="textAreaBottom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6920" bIns="169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05" name="Freeform 1038"/>
          <p:cNvSpPr/>
          <p:nvPr/>
        </p:nvSpPr>
        <p:spPr>
          <a:xfrm>
            <a:off x="7475040" y="2673000"/>
            <a:ext cx="289800" cy="70560"/>
          </a:xfrm>
          <a:custGeom>
            <a:avLst/>
            <a:gdLst>
              <a:gd name="textAreaLeft" fmla="*/ 0 w 289800"/>
              <a:gd name="textAreaRight" fmla="*/ 290160 w 289800"/>
              <a:gd name="textAreaTop" fmla="*/ 0 h 70560"/>
              <a:gd name="textAreaBottom" fmla="*/ 70920 h 7056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920" bIns="259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06" name="Freeform 1039"/>
          <p:cNvSpPr/>
          <p:nvPr/>
        </p:nvSpPr>
        <p:spPr>
          <a:xfrm flipV="1">
            <a:off x="7764840" y="2667240"/>
            <a:ext cx="118080" cy="73080"/>
          </a:xfrm>
          <a:custGeom>
            <a:avLst/>
            <a:gdLst>
              <a:gd name="textAreaLeft" fmla="*/ 0 w 118080"/>
              <a:gd name="textAreaRight" fmla="*/ 118440 w 118080"/>
              <a:gd name="textAreaTop" fmla="*/ -360 h 73080"/>
              <a:gd name="textAreaBottom" fmla="*/ 73080 h 7308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607" name="Picture 568" descr="light2.png"/>
          <p:cNvPicPr/>
          <p:nvPr/>
        </p:nvPicPr>
        <p:blipFill>
          <a:blip r:embed="rId4"/>
          <a:stretch/>
        </p:blipFill>
        <p:spPr>
          <a:xfrm flipH="1">
            <a:off x="8831880" y="2392200"/>
            <a:ext cx="92520" cy="405000"/>
          </a:xfrm>
          <a:prstGeom prst="rect">
            <a:avLst/>
          </a:prstGeom>
          <a:ln w="0">
            <a:noFill/>
          </a:ln>
        </p:spPr>
      </p:pic>
      <p:pic>
        <p:nvPicPr>
          <p:cNvPr id="4608" name="Picture 603" descr="car_icon_small"/>
          <p:cNvPicPr/>
          <p:nvPr/>
        </p:nvPicPr>
        <p:blipFill>
          <a:blip r:embed="rId5"/>
          <a:stretch/>
        </p:blipFill>
        <p:spPr>
          <a:xfrm>
            <a:off x="8499600" y="2116800"/>
            <a:ext cx="848880" cy="167760"/>
          </a:xfrm>
          <a:prstGeom prst="rect">
            <a:avLst/>
          </a:prstGeom>
          <a:ln w="0">
            <a:noFill/>
          </a:ln>
        </p:spPr>
      </p:pic>
      <p:pic>
        <p:nvPicPr>
          <p:cNvPr id="4609" name="Picture 1116" descr="laptop_keyboard"/>
          <p:cNvPicPr/>
          <p:nvPr/>
        </p:nvPicPr>
        <p:blipFill>
          <a:blip r:embed="rId6"/>
          <a:stretch/>
        </p:blipFill>
        <p:spPr>
          <a:xfrm flipH="1" rot="109200">
            <a:off x="7510680" y="3605040"/>
            <a:ext cx="286200" cy="119160"/>
          </a:xfrm>
          <a:prstGeom prst="rect">
            <a:avLst/>
          </a:prstGeom>
          <a:ln w="0">
            <a:noFill/>
          </a:ln>
        </p:spPr>
      </p:pic>
      <p:sp>
        <p:nvSpPr>
          <p:cNvPr id="4610" name="Freeform 1117"/>
          <p:cNvSpPr/>
          <p:nvPr/>
        </p:nvSpPr>
        <p:spPr>
          <a:xfrm>
            <a:off x="7605360" y="3489120"/>
            <a:ext cx="230400" cy="155520"/>
          </a:xfrm>
          <a:custGeom>
            <a:avLst/>
            <a:gdLst>
              <a:gd name="textAreaLeft" fmla="*/ 0 w 230400"/>
              <a:gd name="textAreaRight" fmla="*/ 230760 w 230400"/>
              <a:gd name="textAreaTop" fmla="*/ 0 h 155520"/>
              <a:gd name="textAreaBottom" fmla="*/ 155880 h 155520"/>
            </a:gdLst>
            <a:ahLst/>
            <a:rect l="textAreaLeft" t="textAreaTop" r="textAreaRight" b="textAreaBottom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611" name="Picture 1118" descr="screen"/>
          <p:cNvPicPr/>
          <p:nvPr/>
        </p:nvPicPr>
        <p:blipFill>
          <a:blip r:embed="rId7"/>
          <a:stretch/>
        </p:blipFill>
        <p:spPr>
          <a:xfrm>
            <a:off x="7616880" y="3493440"/>
            <a:ext cx="209160" cy="141480"/>
          </a:xfrm>
          <a:prstGeom prst="rect">
            <a:avLst/>
          </a:prstGeom>
          <a:ln w="0">
            <a:noFill/>
          </a:ln>
        </p:spPr>
      </p:pic>
      <p:sp>
        <p:nvSpPr>
          <p:cNvPr id="4612" name="Freeform 1119"/>
          <p:cNvSpPr/>
          <p:nvPr/>
        </p:nvSpPr>
        <p:spPr>
          <a:xfrm>
            <a:off x="7647480" y="3484800"/>
            <a:ext cx="195120" cy="28800"/>
          </a:xfrm>
          <a:custGeom>
            <a:avLst/>
            <a:gdLst>
              <a:gd name="textAreaLeft" fmla="*/ 0 w 195120"/>
              <a:gd name="textAreaRight" fmla="*/ 195480 w 195120"/>
              <a:gd name="textAreaTop" fmla="*/ 0 h 28800"/>
              <a:gd name="textAreaBottom" fmla="*/ 29160 h 28800"/>
            </a:gdLst>
            <a:ahLst/>
            <a:rect l="textAreaLeft" t="textAreaTop" r="textAreaRight" b="textAreaBottom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5840" bIns="-15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13" name="Freeform 1120"/>
          <p:cNvSpPr/>
          <p:nvPr/>
        </p:nvSpPr>
        <p:spPr>
          <a:xfrm>
            <a:off x="7603200" y="3484440"/>
            <a:ext cx="54000" cy="120240"/>
          </a:xfrm>
          <a:custGeom>
            <a:avLst/>
            <a:gdLst>
              <a:gd name="textAreaLeft" fmla="*/ 0 w 54000"/>
              <a:gd name="textAreaRight" fmla="*/ 54360 w 54000"/>
              <a:gd name="textAreaTop" fmla="*/ 0 h 120240"/>
              <a:gd name="textAreaBottom" fmla="*/ 120600 h 120240"/>
            </a:gdLst>
            <a:ahLst/>
            <a:rect l="textAreaLeft" t="textAreaTop" r="textAreaRight" b="textAreaBottom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14" name="Freeform 1121"/>
          <p:cNvSpPr/>
          <p:nvPr/>
        </p:nvSpPr>
        <p:spPr>
          <a:xfrm>
            <a:off x="7783200" y="3506040"/>
            <a:ext cx="57960" cy="138960"/>
          </a:xfrm>
          <a:custGeom>
            <a:avLst/>
            <a:gdLst>
              <a:gd name="textAreaLeft" fmla="*/ 0 w 57960"/>
              <a:gd name="textAreaRight" fmla="*/ 58320 w 57960"/>
              <a:gd name="textAreaTop" fmla="*/ 0 h 138960"/>
              <a:gd name="textAreaBottom" fmla="*/ 139320 h 138960"/>
            </a:gdLst>
            <a:ahLst/>
            <a:rect l="textAreaLeft" t="textAreaTop" r="textAreaRight" b="textAreaBottom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15" name="Freeform 1122"/>
          <p:cNvSpPr/>
          <p:nvPr/>
        </p:nvSpPr>
        <p:spPr>
          <a:xfrm>
            <a:off x="7602840" y="3598920"/>
            <a:ext cx="214200" cy="46800"/>
          </a:xfrm>
          <a:custGeom>
            <a:avLst/>
            <a:gdLst>
              <a:gd name="textAreaLeft" fmla="*/ 0 w 214200"/>
              <a:gd name="textAreaRight" fmla="*/ 214560 w 214200"/>
              <a:gd name="textAreaTop" fmla="*/ 0 h 46800"/>
              <a:gd name="textAreaBottom" fmla="*/ 47160 h 46800"/>
            </a:gdLst>
            <a:ahLst/>
            <a:rect l="textAreaLeft" t="textAreaTop" r="textAreaRight" b="textAreaBottom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160" bIns="21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16" name="Freeform 1123"/>
          <p:cNvSpPr/>
          <p:nvPr/>
        </p:nvSpPr>
        <p:spPr>
          <a:xfrm>
            <a:off x="7789680" y="3507120"/>
            <a:ext cx="54360" cy="139680"/>
          </a:xfrm>
          <a:custGeom>
            <a:avLst/>
            <a:gdLst>
              <a:gd name="textAreaLeft" fmla="*/ 0 w 54360"/>
              <a:gd name="textAreaRight" fmla="*/ 54720 w 54360"/>
              <a:gd name="textAreaTop" fmla="*/ 0 h 139680"/>
              <a:gd name="textAreaBottom" fmla="*/ 140040 h 139680"/>
            </a:gdLst>
            <a:ahLst/>
            <a:rect l="textAreaLeft" t="textAreaTop" r="textAreaRight" b="textAreaBottom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17" name="Freeform 1124"/>
          <p:cNvSpPr/>
          <p:nvPr/>
        </p:nvSpPr>
        <p:spPr>
          <a:xfrm>
            <a:off x="7602840" y="3605400"/>
            <a:ext cx="190440" cy="46080"/>
          </a:xfrm>
          <a:custGeom>
            <a:avLst/>
            <a:gdLst>
              <a:gd name="textAreaLeft" fmla="*/ 0 w 190440"/>
              <a:gd name="textAreaRight" fmla="*/ 190800 w 190440"/>
              <a:gd name="textAreaTop" fmla="*/ 0 h 46080"/>
              <a:gd name="textAreaBottom" fmla="*/ 46440 h 46080"/>
            </a:gdLst>
            <a:ahLst/>
            <a:rect l="textAreaLeft" t="textAreaTop" r="textAreaRight" b="textAreaBottom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40" bIns="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618" name="Group 1125"/>
          <p:cNvGrpSpPr/>
          <p:nvPr/>
        </p:nvGrpSpPr>
        <p:grpSpPr>
          <a:xfrm>
            <a:off x="7599600" y="3655080"/>
            <a:ext cx="64440" cy="27360"/>
            <a:chOff x="7599600" y="3655080"/>
            <a:chExt cx="64440" cy="27360"/>
          </a:xfrm>
        </p:grpSpPr>
        <p:sp>
          <p:nvSpPr>
            <p:cNvPr id="4619" name="Freeform 1126"/>
            <p:cNvSpPr/>
            <p:nvPr/>
          </p:nvSpPr>
          <p:spPr>
            <a:xfrm>
              <a:off x="7599600" y="3655080"/>
              <a:ext cx="64440" cy="27360"/>
            </a:xfrm>
            <a:custGeom>
              <a:avLst/>
              <a:gdLst>
                <a:gd name="textAreaLeft" fmla="*/ 0 w 64440"/>
                <a:gd name="textAreaRight" fmla="*/ 64800 w 6444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280" bIns="-17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620" name="Freeform 1127"/>
            <p:cNvSpPr/>
            <p:nvPr/>
          </p:nvSpPr>
          <p:spPr>
            <a:xfrm>
              <a:off x="7601040" y="3655440"/>
              <a:ext cx="62280" cy="25920"/>
            </a:xfrm>
            <a:custGeom>
              <a:avLst/>
              <a:gdLst>
                <a:gd name="textAreaLeft" fmla="*/ 0 w 62280"/>
                <a:gd name="textAreaRight" fmla="*/ 62640 w 62280"/>
                <a:gd name="textAreaTop" fmla="*/ 0 h 25920"/>
                <a:gd name="textAreaBottom" fmla="*/ 26280 h 25920"/>
              </a:gdLst>
              <a:ahLst/>
              <a:rect l="textAreaLeft" t="textAreaTop" r="textAreaRight" b="textAreaBottom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720" bIns="-18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621" name="Freeform 1128"/>
            <p:cNvSpPr/>
            <p:nvPr/>
          </p:nvSpPr>
          <p:spPr>
            <a:xfrm>
              <a:off x="7605720" y="3665880"/>
              <a:ext cx="21960" cy="792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6720" bIns="-36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622" name="Freeform 1129"/>
            <p:cNvSpPr/>
            <p:nvPr/>
          </p:nvSpPr>
          <p:spPr>
            <a:xfrm>
              <a:off x="7605000" y="3669480"/>
              <a:ext cx="16200" cy="504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600" bIns="-396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623" name="Freeform 1130"/>
            <p:cNvSpPr/>
            <p:nvPr/>
          </p:nvSpPr>
          <p:spPr>
            <a:xfrm>
              <a:off x="7623720" y="3671280"/>
              <a:ext cx="21960" cy="828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6360" bIns="-36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624" name="Freeform 1131"/>
            <p:cNvSpPr/>
            <p:nvPr/>
          </p:nvSpPr>
          <p:spPr>
            <a:xfrm>
              <a:off x="7623000" y="3675240"/>
              <a:ext cx="16200" cy="504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600" bIns="-396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625" name="Freeform 1132"/>
          <p:cNvSpPr/>
          <p:nvPr/>
        </p:nvSpPr>
        <p:spPr>
          <a:xfrm>
            <a:off x="7710480" y="3659040"/>
            <a:ext cx="78120" cy="60120"/>
          </a:xfrm>
          <a:custGeom>
            <a:avLst/>
            <a:gdLst>
              <a:gd name="textAreaLeft" fmla="*/ 0 w 78120"/>
              <a:gd name="textAreaRight" fmla="*/ 78480 w 78120"/>
              <a:gd name="textAreaTop" fmla="*/ 0 h 60120"/>
              <a:gd name="textAreaBottom" fmla="*/ 60480 h 60120"/>
            </a:gdLst>
            <a:ahLst/>
            <a:rect l="textAreaLeft" t="textAreaTop" r="textAreaRight" b="textAreaBottom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5480" bIns="154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26" name="Freeform 1133"/>
          <p:cNvSpPr/>
          <p:nvPr/>
        </p:nvSpPr>
        <p:spPr>
          <a:xfrm>
            <a:off x="7510680" y="3664080"/>
            <a:ext cx="200160" cy="55080"/>
          </a:xfrm>
          <a:custGeom>
            <a:avLst/>
            <a:gdLst>
              <a:gd name="textAreaLeft" fmla="*/ 0 w 200160"/>
              <a:gd name="textAreaRight" fmla="*/ 200520 w 200160"/>
              <a:gd name="textAreaTop" fmla="*/ 0 h 55080"/>
              <a:gd name="textAreaBottom" fmla="*/ 55440 h 5508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440" bIns="10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27" name="Freeform 1134"/>
          <p:cNvSpPr/>
          <p:nvPr/>
        </p:nvSpPr>
        <p:spPr>
          <a:xfrm>
            <a:off x="7510680" y="3653640"/>
            <a:ext cx="1800" cy="10800"/>
          </a:xfrm>
          <a:custGeom>
            <a:avLst/>
            <a:gdLst>
              <a:gd name="textAreaLeft" fmla="*/ 0 w 1800"/>
              <a:gd name="textAreaRight" fmla="*/ 2160 w 1800"/>
              <a:gd name="textAreaTop" fmla="*/ 0 h 10800"/>
              <a:gd name="textAreaBottom" fmla="*/ 11160 h 10800"/>
            </a:gdLst>
            <a:ahLst/>
            <a:rect l="textAreaLeft" t="textAreaTop" r="textAreaRight" b="textAreaBottom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3840" bIns="-33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28" name="Freeform 1135"/>
          <p:cNvSpPr/>
          <p:nvPr/>
        </p:nvSpPr>
        <p:spPr>
          <a:xfrm>
            <a:off x="7510680" y="3608280"/>
            <a:ext cx="92880" cy="46080"/>
          </a:xfrm>
          <a:custGeom>
            <a:avLst/>
            <a:gdLst>
              <a:gd name="textAreaLeft" fmla="*/ 0 w 92880"/>
              <a:gd name="textAreaRight" fmla="*/ 93240 w 92880"/>
              <a:gd name="textAreaTop" fmla="*/ 0 h 46080"/>
              <a:gd name="textAreaBottom" fmla="*/ 46440 h 46080"/>
            </a:gdLst>
            <a:ahLst/>
            <a:rect l="textAreaLeft" t="textAreaTop" r="textAreaRight" b="textAreaBottom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40" bIns="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29" name="Freeform 1136"/>
          <p:cNvSpPr/>
          <p:nvPr/>
        </p:nvSpPr>
        <p:spPr>
          <a:xfrm>
            <a:off x="7517160" y="3656160"/>
            <a:ext cx="190080" cy="52920"/>
          </a:xfrm>
          <a:custGeom>
            <a:avLst/>
            <a:gdLst>
              <a:gd name="textAreaLeft" fmla="*/ 0 w 190080"/>
              <a:gd name="textAreaRight" fmla="*/ 190440 w 190080"/>
              <a:gd name="textAreaTop" fmla="*/ 0 h 52920"/>
              <a:gd name="textAreaBottom" fmla="*/ 53280 h 5292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80" bIns="82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30" name="Freeform 1137"/>
          <p:cNvSpPr/>
          <p:nvPr/>
        </p:nvSpPr>
        <p:spPr>
          <a:xfrm flipV="1">
            <a:off x="7706880" y="3652200"/>
            <a:ext cx="77400" cy="54720"/>
          </a:xfrm>
          <a:custGeom>
            <a:avLst/>
            <a:gdLst>
              <a:gd name="textAreaLeft" fmla="*/ 0 w 77400"/>
              <a:gd name="textAreaRight" fmla="*/ 77760 w 77400"/>
              <a:gd name="textAreaTop" fmla="*/ 360 h 54720"/>
              <a:gd name="textAreaBottom" fmla="*/ 55440 h 5472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080" bIns="100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631" name="Picture 1140" descr="desktop_computer_stylized_medium"/>
          <p:cNvPicPr/>
          <p:nvPr/>
        </p:nvPicPr>
        <p:blipFill>
          <a:blip r:embed="rId8"/>
          <a:stretch/>
        </p:blipFill>
        <p:spPr>
          <a:xfrm flipH="1">
            <a:off x="7992360" y="3567240"/>
            <a:ext cx="358920" cy="341640"/>
          </a:xfrm>
          <a:prstGeom prst="rect">
            <a:avLst/>
          </a:prstGeom>
          <a:ln w="0">
            <a:noFill/>
          </a:ln>
        </p:spPr>
      </p:pic>
      <p:sp>
        <p:nvSpPr>
          <p:cNvPr id="4632" name="Freeform 1141"/>
          <p:cNvSpPr/>
          <p:nvPr/>
        </p:nvSpPr>
        <p:spPr>
          <a:xfrm flipH="1">
            <a:off x="8145360" y="3600000"/>
            <a:ext cx="169200" cy="156240"/>
          </a:xfrm>
          <a:custGeom>
            <a:avLst/>
            <a:gdLst>
              <a:gd name="textAreaLeft" fmla="*/ 360 w 169200"/>
              <a:gd name="textAreaRight" fmla="*/ 169920 w 169200"/>
              <a:gd name="textAreaTop" fmla="*/ 0 h 156240"/>
              <a:gd name="textAreaBottom" fmla="*/ 156600 h 156240"/>
            </a:gdLst>
            <a:ahLst/>
            <a:rect l="textAreaLeft" t="textAreaTop" r="textAreaRight" b="textAreaBottom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ffffff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633" name="Picture 571" descr="fridge2.png"/>
          <p:cNvPicPr/>
          <p:nvPr/>
        </p:nvPicPr>
        <p:blipFill>
          <a:blip r:embed="rId9"/>
          <a:stretch/>
        </p:blipFill>
        <p:spPr>
          <a:xfrm>
            <a:off x="7903080" y="3385080"/>
            <a:ext cx="189360" cy="336600"/>
          </a:xfrm>
          <a:prstGeom prst="rect">
            <a:avLst/>
          </a:prstGeom>
          <a:ln w="0">
            <a:noFill/>
          </a:ln>
        </p:spPr>
      </p:pic>
      <p:grpSp>
        <p:nvGrpSpPr>
          <p:cNvPr id="4634" name="Group 950"/>
          <p:cNvGrpSpPr/>
          <p:nvPr/>
        </p:nvGrpSpPr>
        <p:grpSpPr>
          <a:xfrm>
            <a:off x="10288800" y="5274000"/>
            <a:ext cx="176760" cy="330480"/>
            <a:chOff x="10288800" y="5274000"/>
            <a:chExt cx="176760" cy="330480"/>
          </a:xfrm>
        </p:grpSpPr>
        <p:sp>
          <p:nvSpPr>
            <p:cNvPr id="4635" name="Freeform 951"/>
            <p:cNvSpPr/>
            <p:nvPr/>
          </p:nvSpPr>
          <p:spPr>
            <a:xfrm>
              <a:off x="10429200" y="5274360"/>
              <a:ext cx="34920" cy="315360"/>
            </a:xfrm>
            <a:custGeom>
              <a:avLst/>
              <a:gdLst>
                <a:gd name="textAreaLeft" fmla="*/ 0 w 34920"/>
                <a:gd name="textAreaRight" fmla="*/ 35280 w 34920"/>
                <a:gd name="textAreaTop" fmla="*/ 0 h 315360"/>
                <a:gd name="textAreaBottom" fmla="*/ 315720 h 31536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636" name="Rectangle 952"/>
            <p:cNvSpPr/>
            <p:nvPr/>
          </p:nvSpPr>
          <p:spPr>
            <a:xfrm>
              <a:off x="10297440" y="5274000"/>
              <a:ext cx="129600" cy="31500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4637" name="Freeform 953"/>
            <p:cNvSpPr/>
            <p:nvPr/>
          </p:nvSpPr>
          <p:spPr>
            <a:xfrm>
              <a:off x="10435680" y="5293440"/>
              <a:ext cx="20520" cy="29160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291600"/>
                <a:gd name="textAreaBottom" fmla="*/ 291960 h 29160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638" name="Freeform 954"/>
            <p:cNvSpPr/>
            <p:nvPr/>
          </p:nvSpPr>
          <p:spPr>
            <a:xfrm>
              <a:off x="10431000" y="5441040"/>
              <a:ext cx="32400" cy="2556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639" name="Rectangle 955"/>
            <p:cNvSpPr/>
            <p:nvPr/>
          </p:nvSpPr>
          <p:spPr>
            <a:xfrm>
              <a:off x="10297440" y="531000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4640" name="Group 956"/>
            <p:cNvGrpSpPr/>
            <p:nvPr/>
          </p:nvGrpSpPr>
          <p:grpSpPr>
            <a:xfrm>
              <a:off x="10364400" y="5306760"/>
              <a:ext cx="71640" cy="20520"/>
              <a:chOff x="10364400" y="5306760"/>
              <a:chExt cx="71640" cy="20520"/>
            </a:xfrm>
          </p:grpSpPr>
          <p:sp>
            <p:nvSpPr>
              <p:cNvPr id="4641" name="AutoShape 957"/>
              <p:cNvSpPr/>
              <p:nvPr/>
            </p:nvSpPr>
            <p:spPr>
              <a:xfrm>
                <a:off x="10364400" y="5306760"/>
                <a:ext cx="71640" cy="205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240" bIns="-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4642" name="AutoShape 958"/>
              <p:cNvSpPr/>
              <p:nvPr/>
            </p:nvSpPr>
            <p:spPr>
              <a:xfrm>
                <a:off x="10365840" y="5308920"/>
                <a:ext cx="69120" cy="162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120" bIns="-33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4643" name="Rectangle 959"/>
            <p:cNvSpPr/>
            <p:nvPr/>
          </p:nvSpPr>
          <p:spPr>
            <a:xfrm>
              <a:off x="10298880" y="535572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4644" name="Group 960"/>
            <p:cNvGrpSpPr/>
            <p:nvPr/>
          </p:nvGrpSpPr>
          <p:grpSpPr>
            <a:xfrm>
              <a:off x="10364400" y="5351400"/>
              <a:ext cx="71640" cy="18000"/>
              <a:chOff x="10364400" y="5351400"/>
              <a:chExt cx="71640" cy="18000"/>
            </a:xfrm>
          </p:grpSpPr>
          <p:sp>
            <p:nvSpPr>
              <p:cNvPr id="4645" name="AutoShape 961"/>
              <p:cNvSpPr/>
              <p:nvPr/>
            </p:nvSpPr>
            <p:spPr>
              <a:xfrm>
                <a:off x="10364400" y="5351400"/>
                <a:ext cx="7164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040" bIns="-32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4646" name="AutoShape 962"/>
              <p:cNvSpPr/>
              <p:nvPr/>
            </p:nvSpPr>
            <p:spPr>
              <a:xfrm>
                <a:off x="10365840" y="5353560"/>
                <a:ext cx="69120" cy="14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4647" name="Rectangle 963"/>
            <p:cNvSpPr/>
            <p:nvPr/>
          </p:nvSpPr>
          <p:spPr>
            <a:xfrm>
              <a:off x="10298880" y="540180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4648" name="Rectangle 964"/>
            <p:cNvSpPr/>
            <p:nvPr/>
          </p:nvSpPr>
          <p:spPr>
            <a:xfrm>
              <a:off x="10299960" y="544320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4649" name="Group 965"/>
            <p:cNvGrpSpPr/>
            <p:nvPr/>
          </p:nvGrpSpPr>
          <p:grpSpPr>
            <a:xfrm>
              <a:off x="10363320" y="5442120"/>
              <a:ext cx="71640" cy="18360"/>
              <a:chOff x="10363320" y="5442120"/>
              <a:chExt cx="71640" cy="18360"/>
            </a:xfrm>
          </p:grpSpPr>
          <p:sp>
            <p:nvSpPr>
              <p:cNvPr id="4650" name="AutoShape 966"/>
              <p:cNvSpPr/>
              <p:nvPr/>
            </p:nvSpPr>
            <p:spPr>
              <a:xfrm>
                <a:off x="10363320" y="5442120"/>
                <a:ext cx="71640" cy="183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1680" bIns="-31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4651" name="AutoShape 967"/>
              <p:cNvSpPr/>
              <p:nvPr/>
            </p:nvSpPr>
            <p:spPr>
              <a:xfrm>
                <a:off x="10364400" y="5442120"/>
                <a:ext cx="69120" cy="158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480" bIns="-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4652" name="Freeform 968"/>
            <p:cNvSpPr/>
            <p:nvPr/>
          </p:nvSpPr>
          <p:spPr>
            <a:xfrm>
              <a:off x="10431720" y="5401800"/>
              <a:ext cx="32400" cy="2556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4653" name="Group 969"/>
            <p:cNvGrpSpPr/>
            <p:nvPr/>
          </p:nvGrpSpPr>
          <p:grpSpPr>
            <a:xfrm>
              <a:off x="10363320" y="5398200"/>
              <a:ext cx="72720" cy="18000"/>
              <a:chOff x="10363320" y="5398200"/>
              <a:chExt cx="72720" cy="18000"/>
            </a:xfrm>
          </p:grpSpPr>
          <p:sp>
            <p:nvSpPr>
              <p:cNvPr id="4654" name="AutoShape 970"/>
              <p:cNvSpPr/>
              <p:nvPr/>
            </p:nvSpPr>
            <p:spPr>
              <a:xfrm>
                <a:off x="10363320" y="5398200"/>
                <a:ext cx="7272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040" bIns="-32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4655" name="AutoShape 971"/>
              <p:cNvSpPr/>
              <p:nvPr/>
            </p:nvSpPr>
            <p:spPr>
              <a:xfrm>
                <a:off x="10364400" y="5400720"/>
                <a:ext cx="71640" cy="14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4656" name="Rectangle 972"/>
            <p:cNvSpPr/>
            <p:nvPr/>
          </p:nvSpPr>
          <p:spPr>
            <a:xfrm>
              <a:off x="10426320" y="5274000"/>
              <a:ext cx="8280" cy="31500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4657" name="Freeform 973"/>
            <p:cNvSpPr/>
            <p:nvPr/>
          </p:nvSpPr>
          <p:spPr>
            <a:xfrm>
              <a:off x="10434600" y="5353920"/>
              <a:ext cx="29160" cy="2916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29160"/>
                <a:gd name="textAreaBottom" fmla="*/ 29520 h 2916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5480" bIns="-154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658" name="Freeform 974"/>
            <p:cNvSpPr/>
            <p:nvPr/>
          </p:nvSpPr>
          <p:spPr>
            <a:xfrm>
              <a:off x="10434960" y="5308560"/>
              <a:ext cx="29880" cy="3276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32760"/>
                <a:gd name="textAreaBottom" fmla="*/ 33120 h 3276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880" bIns="-118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659" name="Oval 975"/>
            <p:cNvSpPr/>
            <p:nvPr/>
          </p:nvSpPr>
          <p:spPr>
            <a:xfrm>
              <a:off x="10459800" y="5575320"/>
              <a:ext cx="5760" cy="1260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6000" bIns="-36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4660" name="Freeform 976"/>
            <p:cNvSpPr/>
            <p:nvPr/>
          </p:nvSpPr>
          <p:spPr>
            <a:xfrm>
              <a:off x="10433520" y="5575680"/>
              <a:ext cx="30240" cy="27360"/>
            </a:xfrm>
            <a:custGeom>
              <a:avLst/>
              <a:gdLst>
                <a:gd name="textAreaLeft" fmla="*/ 0 w 30240"/>
                <a:gd name="textAreaRight" fmla="*/ 30600 w 3024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280" bIns="-17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661" name="AutoShape 977"/>
            <p:cNvSpPr/>
            <p:nvPr/>
          </p:nvSpPr>
          <p:spPr>
            <a:xfrm>
              <a:off x="10288800" y="5583960"/>
              <a:ext cx="148320" cy="205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240" bIns="-30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4662" name="AutoShape 978"/>
            <p:cNvSpPr/>
            <p:nvPr/>
          </p:nvSpPr>
          <p:spPr>
            <a:xfrm>
              <a:off x="10297440" y="5589360"/>
              <a:ext cx="132120" cy="104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7440" bIns="-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4663" name="Oval 979"/>
            <p:cNvSpPr/>
            <p:nvPr/>
          </p:nvSpPr>
          <p:spPr>
            <a:xfrm>
              <a:off x="10310040" y="5543640"/>
              <a:ext cx="19440" cy="19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4664" name="Oval 980"/>
            <p:cNvSpPr/>
            <p:nvPr/>
          </p:nvSpPr>
          <p:spPr>
            <a:xfrm>
              <a:off x="10332360" y="5543640"/>
              <a:ext cx="19440" cy="19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0000"/>
                </a:solidFill>
                <a:latin typeface="Arial"/>
                <a:ea typeface="MS PGothic"/>
              </a:endParaRPr>
            </a:p>
          </p:txBody>
        </p:sp>
        <p:sp>
          <p:nvSpPr>
            <p:cNvPr id="4665" name="Oval 981"/>
            <p:cNvSpPr/>
            <p:nvPr/>
          </p:nvSpPr>
          <p:spPr>
            <a:xfrm>
              <a:off x="10353240" y="5543640"/>
              <a:ext cx="19440" cy="19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4666" name="Rectangle 982"/>
            <p:cNvSpPr/>
            <p:nvPr/>
          </p:nvSpPr>
          <p:spPr>
            <a:xfrm>
              <a:off x="10404360" y="5468400"/>
              <a:ext cx="9720" cy="10440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</p:grpSp>
      <p:grpSp>
        <p:nvGrpSpPr>
          <p:cNvPr id="4667" name="Group 590"/>
          <p:cNvGrpSpPr/>
          <p:nvPr/>
        </p:nvGrpSpPr>
        <p:grpSpPr>
          <a:xfrm>
            <a:off x="7981200" y="4900320"/>
            <a:ext cx="345240" cy="320040"/>
            <a:chOff x="7981200" y="4900320"/>
            <a:chExt cx="345240" cy="320040"/>
          </a:xfrm>
        </p:grpSpPr>
        <p:pic>
          <p:nvPicPr>
            <p:cNvPr id="4668" name="Picture 591" descr="desktop_computer_stylized_medium"/>
            <p:cNvPicPr/>
            <p:nvPr/>
          </p:nvPicPr>
          <p:blipFill>
            <a:blip r:embed="rId10"/>
            <a:stretch/>
          </p:blipFill>
          <p:spPr>
            <a:xfrm flipH="1">
              <a:off x="7981200" y="490032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69" name="Freeform 592"/>
            <p:cNvSpPr/>
            <p:nvPr/>
          </p:nvSpPr>
          <p:spPr>
            <a:xfrm flipH="1">
              <a:off x="8128440" y="493092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670" name="Picture 1066" descr="laptop_keyboard"/>
          <p:cNvPicPr/>
          <p:nvPr/>
        </p:nvPicPr>
        <p:blipFill>
          <a:blip r:embed="rId11"/>
          <a:stretch/>
        </p:blipFill>
        <p:spPr>
          <a:xfrm flipH="1" rot="109200">
            <a:off x="9216720" y="6040440"/>
            <a:ext cx="253080" cy="119880"/>
          </a:xfrm>
          <a:prstGeom prst="rect">
            <a:avLst/>
          </a:prstGeom>
          <a:ln w="0">
            <a:noFill/>
          </a:ln>
        </p:spPr>
      </p:pic>
      <p:sp>
        <p:nvSpPr>
          <p:cNvPr id="4671" name="Freeform 1067"/>
          <p:cNvSpPr/>
          <p:nvPr/>
        </p:nvSpPr>
        <p:spPr>
          <a:xfrm>
            <a:off x="9300600" y="5923440"/>
            <a:ext cx="203760" cy="156600"/>
          </a:xfrm>
          <a:custGeom>
            <a:avLst/>
            <a:gdLst>
              <a:gd name="textAreaLeft" fmla="*/ 0 w 203760"/>
              <a:gd name="textAreaRight" fmla="*/ 204120 w 203760"/>
              <a:gd name="textAreaTop" fmla="*/ 0 h 156600"/>
              <a:gd name="textAreaBottom" fmla="*/ 156960 h 156600"/>
            </a:gdLst>
            <a:ahLst/>
            <a:rect l="textAreaLeft" t="textAreaTop" r="textAreaRight" b="textAreaBottom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672" name="Picture 1068" descr="screen"/>
          <p:cNvPicPr/>
          <p:nvPr/>
        </p:nvPicPr>
        <p:blipFill>
          <a:blip r:embed="rId12"/>
          <a:stretch/>
        </p:blipFill>
        <p:spPr>
          <a:xfrm>
            <a:off x="9310680" y="5927400"/>
            <a:ext cx="185040" cy="142560"/>
          </a:xfrm>
          <a:prstGeom prst="rect">
            <a:avLst/>
          </a:prstGeom>
          <a:ln w="0">
            <a:noFill/>
          </a:ln>
        </p:spPr>
      </p:pic>
      <p:sp>
        <p:nvSpPr>
          <p:cNvPr id="4673" name="Freeform 1069"/>
          <p:cNvSpPr/>
          <p:nvPr/>
        </p:nvSpPr>
        <p:spPr>
          <a:xfrm>
            <a:off x="9337680" y="5918760"/>
            <a:ext cx="172440" cy="28800"/>
          </a:xfrm>
          <a:custGeom>
            <a:avLst/>
            <a:gdLst>
              <a:gd name="textAreaLeft" fmla="*/ 0 w 172440"/>
              <a:gd name="textAreaRight" fmla="*/ 172800 w 172440"/>
              <a:gd name="textAreaTop" fmla="*/ 0 h 28800"/>
              <a:gd name="textAreaBottom" fmla="*/ 29160 h 28800"/>
            </a:gdLst>
            <a:ahLst/>
            <a:rect l="textAreaLeft" t="textAreaTop" r="textAreaRight" b="textAreaBottom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5840" bIns="-15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74" name="Freeform 1070"/>
          <p:cNvSpPr/>
          <p:nvPr/>
        </p:nvSpPr>
        <p:spPr>
          <a:xfrm>
            <a:off x="9298800" y="5918760"/>
            <a:ext cx="47520" cy="121320"/>
          </a:xfrm>
          <a:custGeom>
            <a:avLst/>
            <a:gdLst>
              <a:gd name="textAreaLeft" fmla="*/ 0 w 47520"/>
              <a:gd name="textAreaRight" fmla="*/ 47880 w 47520"/>
              <a:gd name="textAreaTop" fmla="*/ 0 h 121320"/>
              <a:gd name="textAreaBottom" fmla="*/ 121680 h 121320"/>
            </a:gdLst>
            <a:ahLst/>
            <a:rect l="textAreaLeft" t="textAreaTop" r="textAreaRight" b="textAreaBottom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75" name="Freeform 1071"/>
          <p:cNvSpPr/>
          <p:nvPr/>
        </p:nvSpPr>
        <p:spPr>
          <a:xfrm>
            <a:off x="9457560" y="5940360"/>
            <a:ext cx="51480" cy="140040"/>
          </a:xfrm>
          <a:custGeom>
            <a:avLst/>
            <a:gdLst>
              <a:gd name="textAreaLeft" fmla="*/ 0 w 51480"/>
              <a:gd name="textAreaRight" fmla="*/ 51840 w 51480"/>
              <a:gd name="textAreaTop" fmla="*/ 0 h 140040"/>
              <a:gd name="textAreaBottom" fmla="*/ 140400 h 140040"/>
            </a:gdLst>
            <a:ahLst/>
            <a:rect l="textAreaLeft" t="textAreaTop" r="textAreaRight" b="textAreaBottom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76" name="Freeform 1072"/>
          <p:cNvSpPr/>
          <p:nvPr/>
        </p:nvSpPr>
        <p:spPr>
          <a:xfrm>
            <a:off x="9298080" y="6033960"/>
            <a:ext cx="189360" cy="47160"/>
          </a:xfrm>
          <a:custGeom>
            <a:avLst/>
            <a:gdLst>
              <a:gd name="textAreaLeft" fmla="*/ 0 w 189360"/>
              <a:gd name="textAreaRight" fmla="*/ 189720 w 189360"/>
              <a:gd name="textAreaTop" fmla="*/ 0 h 47160"/>
              <a:gd name="textAreaBottom" fmla="*/ 47520 h 47160"/>
            </a:gdLst>
            <a:ahLst/>
            <a:rect l="textAreaLeft" t="textAreaTop" r="textAreaRight" b="textAreaBottom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20" bIns="25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77" name="Freeform 1073"/>
          <p:cNvSpPr/>
          <p:nvPr/>
        </p:nvSpPr>
        <p:spPr>
          <a:xfrm>
            <a:off x="9463320" y="5941440"/>
            <a:ext cx="48240" cy="140760"/>
          </a:xfrm>
          <a:custGeom>
            <a:avLst/>
            <a:gdLst>
              <a:gd name="textAreaLeft" fmla="*/ 0 w 48240"/>
              <a:gd name="textAreaRight" fmla="*/ 48600 w 48240"/>
              <a:gd name="textAreaTop" fmla="*/ 0 h 140760"/>
              <a:gd name="textAreaBottom" fmla="*/ 141120 h 140760"/>
            </a:gdLst>
            <a:ahLst/>
            <a:rect l="textAreaLeft" t="textAreaTop" r="textAreaRight" b="textAreaBottom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78" name="Freeform 1074"/>
          <p:cNvSpPr/>
          <p:nvPr/>
        </p:nvSpPr>
        <p:spPr>
          <a:xfrm>
            <a:off x="9298440" y="6040440"/>
            <a:ext cx="168480" cy="46440"/>
          </a:xfrm>
          <a:custGeom>
            <a:avLst/>
            <a:gdLst>
              <a:gd name="textAreaLeft" fmla="*/ 0 w 168480"/>
              <a:gd name="textAreaRight" fmla="*/ 168840 w 168480"/>
              <a:gd name="textAreaTop" fmla="*/ 0 h 46440"/>
              <a:gd name="textAreaBottom" fmla="*/ 46800 h 46440"/>
            </a:gdLst>
            <a:ahLst/>
            <a:rect l="textAreaLeft" t="textAreaTop" r="textAreaRight" b="textAreaBottom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00" bIns="1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679" name="Group 1075"/>
          <p:cNvGrpSpPr/>
          <p:nvPr/>
        </p:nvGrpSpPr>
        <p:grpSpPr>
          <a:xfrm>
            <a:off x="9295560" y="6090480"/>
            <a:ext cx="56880" cy="27360"/>
            <a:chOff x="9295560" y="6090480"/>
            <a:chExt cx="56880" cy="27360"/>
          </a:xfrm>
        </p:grpSpPr>
        <p:sp>
          <p:nvSpPr>
            <p:cNvPr id="4680" name="Freeform 1076"/>
            <p:cNvSpPr/>
            <p:nvPr/>
          </p:nvSpPr>
          <p:spPr>
            <a:xfrm>
              <a:off x="9295560" y="6090480"/>
              <a:ext cx="56880" cy="2736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280" bIns="-17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681" name="Freeform 1077"/>
            <p:cNvSpPr/>
            <p:nvPr/>
          </p:nvSpPr>
          <p:spPr>
            <a:xfrm>
              <a:off x="9296640" y="6090840"/>
              <a:ext cx="55080" cy="25920"/>
            </a:xfrm>
            <a:custGeom>
              <a:avLst/>
              <a:gdLst>
                <a:gd name="textAreaLeft" fmla="*/ 0 w 55080"/>
                <a:gd name="textAreaRight" fmla="*/ 55440 w 55080"/>
                <a:gd name="textAreaTop" fmla="*/ 0 h 25920"/>
                <a:gd name="textAreaBottom" fmla="*/ 26280 h 25920"/>
              </a:gdLst>
              <a:ahLst/>
              <a:rect l="textAreaLeft" t="textAreaTop" r="textAreaRight" b="textAreaBottom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720" bIns="-18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682" name="Freeform 1078"/>
            <p:cNvSpPr/>
            <p:nvPr/>
          </p:nvSpPr>
          <p:spPr>
            <a:xfrm>
              <a:off x="9300960" y="6101280"/>
              <a:ext cx="19440" cy="8280"/>
            </a:xfrm>
            <a:custGeom>
              <a:avLst/>
              <a:gdLst>
                <a:gd name="textAreaLeft" fmla="*/ 0 w 19440"/>
                <a:gd name="textAreaRight" fmla="*/ 19800 w 1944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6360" bIns="-36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683" name="Freeform 1079"/>
            <p:cNvSpPr/>
            <p:nvPr/>
          </p:nvSpPr>
          <p:spPr>
            <a:xfrm>
              <a:off x="9300240" y="6105240"/>
              <a:ext cx="14400" cy="5040"/>
            </a:xfrm>
            <a:custGeom>
              <a:avLst/>
              <a:gdLst>
                <a:gd name="textAreaLeft" fmla="*/ 0 w 14400"/>
                <a:gd name="textAreaRight" fmla="*/ 14760 w 144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600" bIns="-396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684" name="Freeform 1080"/>
            <p:cNvSpPr/>
            <p:nvPr/>
          </p:nvSpPr>
          <p:spPr>
            <a:xfrm>
              <a:off x="9316800" y="6106680"/>
              <a:ext cx="19440" cy="8280"/>
            </a:xfrm>
            <a:custGeom>
              <a:avLst/>
              <a:gdLst>
                <a:gd name="textAreaLeft" fmla="*/ 0 w 19440"/>
                <a:gd name="textAreaRight" fmla="*/ 19800 w 1944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6360" bIns="-36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685" name="Freeform 1081"/>
            <p:cNvSpPr/>
            <p:nvPr/>
          </p:nvSpPr>
          <p:spPr>
            <a:xfrm>
              <a:off x="9316080" y="6110640"/>
              <a:ext cx="14400" cy="5040"/>
            </a:xfrm>
            <a:custGeom>
              <a:avLst/>
              <a:gdLst>
                <a:gd name="textAreaLeft" fmla="*/ 0 w 14400"/>
                <a:gd name="textAreaRight" fmla="*/ 14760 w 144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600" bIns="-396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686" name="Freeform 1082"/>
          <p:cNvSpPr/>
          <p:nvPr/>
        </p:nvSpPr>
        <p:spPr>
          <a:xfrm>
            <a:off x="9393480" y="6094440"/>
            <a:ext cx="69120" cy="60840"/>
          </a:xfrm>
          <a:custGeom>
            <a:avLst/>
            <a:gdLst>
              <a:gd name="textAreaLeft" fmla="*/ 0 w 69120"/>
              <a:gd name="textAreaRight" fmla="*/ 69480 w 69120"/>
              <a:gd name="textAreaTop" fmla="*/ 0 h 60840"/>
              <a:gd name="textAreaBottom" fmla="*/ 61200 h 60840"/>
            </a:gdLst>
            <a:ahLst/>
            <a:rect l="textAreaLeft" t="textAreaTop" r="textAreaRight" b="textAreaBottom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6200" bIns="162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87" name="Freeform 1083"/>
          <p:cNvSpPr/>
          <p:nvPr/>
        </p:nvSpPr>
        <p:spPr>
          <a:xfrm>
            <a:off x="9216720" y="6099480"/>
            <a:ext cx="177120" cy="55440"/>
          </a:xfrm>
          <a:custGeom>
            <a:avLst/>
            <a:gdLst>
              <a:gd name="textAreaLeft" fmla="*/ 0 w 177120"/>
              <a:gd name="textAreaRight" fmla="*/ 177480 w 177120"/>
              <a:gd name="textAreaTop" fmla="*/ 0 h 55440"/>
              <a:gd name="textAreaBottom" fmla="*/ 55800 h 5544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800" bIns="10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88" name="Freeform 1084"/>
          <p:cNvSpPr/>
          <p:nvPr/>
        </p:nvSpPr>
        <p:spPr>
          <a:xfrm>
            <a:off x="9216720" y="6089040"/>
            <a:ext cx="1440" cy="10800"/>
          </a:xfrm>
          <a:custGeom>
            <a:avLst/>
            <a:gdLst>
              <a:gd name="textAreaLeft" fmla="*/ 0 w 1440"/>
              <a:gd name="textAreaRight" fmla="*/ 1800 w 1440"/>
              <a:gd name="textAreaTop" fmla="*/ 0 h 10800"/>
              <a:gd name="textAreaBottom" fmla="*/ 11160 h 10800"/>
            </a:gdLst>
            <a:ahLst/>
            <a:rect l="textAreaLeft" t="textAreaTop" r="textAreaRight" b="textAreaBottom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3840" bIns="-33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89" name="Freeform 1085"/>
          <p:cNvSpPr/>
          <p:nvPr/>
        </p:nvSpPr>
        <p:spPr>
          <a:xfrm>
            <a:off x="9217080" y="6043320"/>
            <a:ext cx="82080" cy="46440"/>
          </a:xfrm>
          <a:custGeom>
            <a:avLst/>
            <a:gdLst>
              <a:gd name="textAreaLeft" fmla="*/ 0 w 82080"/>
              <a:gd name="textAreaRight" fmla="*/ 82440 w 82080"/>
              <a:gd name="textAreaTop" fmla="*/ 0 h 46440"/>
              <a:gd name="textAreaBottom" fmla="*/ 46800 h 46440"/>
            </a:gdLst>
            <a:ahLst/>
            <a:rect l="textAreaLeft" t="textAreaTop" r="textAreaRight" b="textAreaBottom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00" bIns="1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90" name="Freeform 1086"/>
          <p:cNvSpPr/>
          <p:nvPr/>
        </p:nvSpPr>
        <p:spPr>
          <a:xfrm>
            <a:off x="9222480" y="6091560"/>
            <a:ext cx="167760" cy="53280"/>
          </a:xfrm>
          <a:custGeom>
            <a:avLst/>
            <a:gdLst>
              <a:gd name="textAreaLeft" fmla="*/ 0 w 167760"/>
              <a:gd name="textAreaRight" fmla="*/ 168120 w 167760"/>
              <a:gd name="textAreaTop" fmla="*/ 0 h 53280"/>
              <a:gd name="textAreaBottom" fmla="*/ 53640 h 5328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640" bIns="86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91" name="Freeform 1087"/>
          <p:cNvSpPr/>
          <p:nvPr/>
        </p:nvSpPr>
        <p:spPr>
          <a:xfrm flipV="1">
            <a:off x="9390600" y="6087240"/>
            <a:ext cx="68400" cy="55080"/>
          </a:xfrm>
          <a:custGeom>
            <a:avLst/>
            <a:gdLst>
              <a:gd name="textAreaLeft" fmla="*/ 0 w 68400"/>
              <a:gd name="textAreaRight" fmla="*/ 68760 w 68400"/>
              <a:gd name="textAreaTop" fmla="*/ -360 h 55080"/>
              <a:gd name="textAreaBottom" fmla="*/ 55080 h 5508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440" bIns="10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692" name="Group 590"/>
          <p:cNvGrpSpPr/>
          <p:nvPr/>
        </p:nvGrpSpPr>
        <p:grpSpPr>
          <a:xfrm>
            <a:off x="8154360" y="5504760"/>
            <a:ext cx="345240" cy="320040"/>
            <a:chOff x="8154360" y="5504760"/>
            <a:chExt cx="345240" cy="320040"/>
          </a:xfrm>
        </p:grpSpPr>
        <p:pic>
          <p:nvPicPr>
            <p:cNvPr id="4693" name="Picture 591" descr="desktop_computer_stylized_medium"/>
            <p:cNvPicPr/>
            <p:nvPr/>
          </p:nvPicPr>
          <p:blipFill>
            <a:blip r:embed="rId13"/>
            <a:stretch/>
          </p:blipFill>
          <p:spPr>
            <a:xfrm flipH="1">
              <a:off x="8154360" y="550476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94" name="Freeform 592"/>
            <p:cNvSpPr/>
            <p:nvPr/>
          </p:nvSpPr>
          <p:spPr>
            <a:xfrm flipH="1">
              <a:off x="8301240" y="553536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4695" name="Group 590"/>
          <p:cNvGrpSpPr/>
          <p:nvPr/>
        </p:nvGrpSpPr>
        <p:grpSpPr>
          <a:xfrm>
            <a:off x="8552520" y="5526000"/>
            <a:ext cx="345240" cy="320040"/>
            <a:chOff x="8552520" y="5526000"/>
            <a:chExt cx="345240" cy="320040"/>
          </a:xfrm>
        </p:grpSpPr>
        <p:pic>
          <p:nvPicPr>
            <p:cNvPr id="4696" name="Picture 591" descr="desktop_computer_stylized_medium"/>
            <p:cNvPicPr/>
            <p:nvPr/>
          </p:nvPicPr>
          <p:blipFill>
            <a:blip r:embed="rId14"/>
            <a:stretch/>
          </p:blipFill>
          <p:spPr>
            <a:xfrm flipH="1">
              <a:off x="8552520" y="552600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97" name="Freeform 592"/>
            <p:cNvSpPr/>
            <p:nvPr/>
          </p:nvSpPr>
          <p:spPr>
            <a:xfrm flipH="1">
              <a:off x="8699400" y="555696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698" name="Picture 1066" descr="laptop_keyboard"/>
          <p:cNvPicPr/>
          <p:nvPr/>
        </p:nvPicPr>
        <p:blipFill>
          <a:blip r:embed="rId15"/>
          <a:stretch/>
        </p:blipFill>
        <p:spPr>
          <a:xfrm flipH="1" rot="109200">
            <a:off x="9550080" y="5949360"/>
            <a:ext cx="260640" cy="98640"/>
          </a:xfrm>
          <a:prstGeom prst="rect">
            <a:avLst/>
          </a:prstGeom>
          <a:ln w="0">
            <a:noFill/>
          </a:ln>
        </p:spPr>
      </p:pic>
      <p:sp>
        <p:nvSpPr>
          <p:cNvPr id="4699" name="Freeform 1067"/>
          <p:cNvSpPr/>
          <p:nvPr/>
        </p:nvSpPr>
        <p:spPr>
          <a:xfrm>
            <a:off x="9636480" y="5853240"/>
            <a:ext cx="209520" cy="128880"/>
          </a:xfrm>
          <a:custGeom>
            <a:avLst/>
            <a:gdLst>
              <a:gd name="textAreaLeft" fmla="*/ 0 w 209520"/>
              <a:gd name="textAreaRight" fmla="*/ 209880 w 209520"/>
              <a:gd name="textAreaTop" fmla="*/ 0 h 128880"/>
              <a:gd name="textAreaBottom" fmla="*/ 129240 h 128880"/>
            </a:gdLst>
            <a:ahLst/>
            <a:rect l="textAreaLeft" t="textAreaTop" r="textAreaRight" b="textAreaBottom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700" name="Picture 1068" descr="screen"/>
          <p:cNvPicPr/>
          <p:nvPr/>
        </p:nvPicPr>
        <p:blipFill>
          <a:blip r:embed="rId16"/>
          <a:stretch/>
        </p:blipFill>
        <p:spPr>
          <a:xfrm>
            <a:off x="9646920" y="5856480"/>
            <a:ext cx="190440" cy="117360"/>
          </a:xfrm>
          <a:prstGeom prst="rect">
            <a:avLst/>
          </a:prstGeom>
          <a:ln w="0">
            <a:noFill/>
          </a:ln>
        </p:spPr>
      </p:pic>
      <p:sp>
        <p:nvSpPr>
          <p:cNvPr id="4701" name="Freeform 1069"/>
          <p:cNvSpPr/>
          <p:nvPr/>
        </p:nvSpPr>
        <p:spPr>
          <a:xfrm>
            <a:off x="9674640" y="5849640"/>
            <a:ext cx="177480" cy="23760"/>
          </a:xfrm>
          <a:custGeom>
            <a:avLst/>
            <a:gdLst>
              <a:gd name="textAreaLeft" fmla="*/ 0 w 177480"/>
              <a:gd name="textAreaRight" fmla="*/ 177840 w 177480"/>
              <a:gd name="textAreaTop" fmla="*/ 0 h 23760"/>
              <a:gd name="textAreaBottom" fmla="*/ 24120 h 23760"/>
            </a:gdLst>
            <a:ahLst/>
            <a:rect l="textAreaLeft" t="textAreaTop" r="textAreaRight" b="textAreaBottom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0880" bIns="-208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02" name="Freeform 1070"/>
          <p:cNvSpPr/>
          <p:nvPr/>
        </p:nvSpPr>
        <p:spPr>
          <a:xfrm>
            <a:off x="9634680" y="5849280"/>
            <a:ext cx="48960" cy="99720"/>
          </a:xfrm>
          <a:custGeom>
            <a:avLst/>
            <a:gdLst>
              <a:gd name="textAreaLeft" fmla="*/ 0 w 48960"/>
              <a:gd name="textAreaRight" fmla="*/ 49320 w 48960"/>
              <a:gd name="textAreaTop" fmla="*/ 0 h 99720"/>
              <a:gd name="textAreaBottom" fmla="*/ 100080 h 99720"/>
            </a:gdLst>
            <a:ahLst/>
            <a:rect l="textAreaLeft" t="textAreaTop" r="textAreaRight" b="textAreaBottom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03" name="Freeform 1071"/>
          <p:cNvSpPr/>
          <p:nvPr/>
        </p:nvSpPr>
        <p:spPr>
          <a:xfrm>
            <a:off x="9798120" y="5867280"/>
            <a:ext cx="52920" cy="115200"/>
          </a:xfrm>
          <a:custGeom>
            <a:avLst/>
            <a:gdLst>
              <a:gd name="textAreaLeft" fmla="*/ 0 w 52920"/>
              <a:gd name="textAreaRight" fmla="*/ 53280 w 52920"/>
              <a:gd name="textAreaTop" fmla="*/ 0 h 115200"/>
              <a:gd name="textAreaBottom" fmla="*/ 115560 h 115200"/>
            </a:gdLst>
            <a:ahLst/>
            <a:rect l="textAreaLeft" t="textAreaTop" r="textAreaRight" b="textAreaBottom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04" name="Freeform 1072"/>
          <p:cNvSpPr/>
          <p:nvPr/>
        </p:nvSpPr>
        <p:spPr>
          <a:xfrm>
            <a:off x="9633960" y="5944320"/>
            <a:ext cx="194760" cy="38520"/>
          </a:xfrm>
          <a:custGeom>
            <a:avLst/>
            <a:gdLst>
              <a:gd name="textAreaLeft" fmla="*/ 0 w 194760"/>
              <a:gd name="textAreaRight" fmla="*/ 195120 w 194760"/>
              <a:gd name="textAreaTop" fmla="*/ 0 h 38520"/>
              <a:gd name="textAreaBottom" fmla="*/ 38880 h 38520"/>
            </a:gdLst>
            <a:ahLst/>
            <a:rect l="textAreaLeft" t="textAreaTop" r="textAreaRight" b="textAreaBottom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6120" bIns="-61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05" name="Freeform 1073"/>
          <p:cNvSpPr/>
          <p:nvPr/>
        </p:nvSpPr>
        <p:spPr>
          <a:xfrm>
            <a:off x="9804240" y="5868360"/>
            <a:ext cx="49680" cy="115560"/>
          </a:xfrm>
          <a:custGeom>
            <a:avLst/>
            <a:gdLst>
              <a:gd name="textAreaLeft" fmla="*/ 0 w 49680"/>
              <a:gd name="textAreaRight" fmla="*/ 50040 w 49680"/>
              <a:gd name="textAreaTop" fmla="*/ 0 h 115560"/>
              <a:gd name="textAreaBottom" fmla="*/ 115920 h 115560"/>
            </a:gdLst>
            <a:ahLst/>
            <a:rect l="textAreaLeft" t="textAreaTop" r="textAreaRight" b="textAreaBottom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06" name="Freeform 1074"/>
          <p:cNvSpPr/>
          <p:nvPr/>
        </p:nvSpPr>
        <p:spPr>
          <a:xfrm>
            <a:off x="9634320" y="5949720"/>
            <a:ext cx="173160" cy="38160"/>
          </a:xfrm>
          <a:custGeom>
            <a:avLst/>
            <a:gdLst>
              <a:gd name="textAreaLeft" fmla="*/ 0 w 173160"/>
              <a:gd name="textAreaRight" fmla="*/ 173520 w 173160"/>
              <a:gd name="textAreaTop" fmla="*/ 0 h 38160"/>
              <a:gd name="textAreaBottom" fmla="*/ 38520 h 38160"/>
            </a:gdLst>
            <a:ahLst/>
            <a:rect l="textAreaLeft" t="textAreaTop" r="textAreaRight" b="textAreaBottom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6480" bIns="-64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707" name="Group 1075"/>
          <p:cNvGrpSpPr/>
          <p:nvPr/>
        </p:nvGrpSpPr>
        <p:grpSpPr>
          <a:xfrm>
            <a:off x="9631440" y="5990760"/>
            <a:ext cx="58680" cy="22680"/>
            <a:chOff x="9631440" y="5990760"/>
            <a:chExt cx="58680" cy="22680"/>
          </a:xfrm>
        </p:grpSpPr>
        <p:sp>
          <p:nvSpPr>
            <p:cNvPr id="4708" name="Freeform 1076"/>
            <p:cNvSpPr/>
            <p:nvPr/>
          </p:nvSpPr>
          <p:spPr>
            <a:xfrm>
              <a:off x="9631440" y="5990760"/>
              <a:ext cx="58680" cy="22680"/>
            </a:xfrm>
            <a:custGeom>
              <a:avLst/>
              <a:gdLst>
                <a:gd name="textAreaLeft" fmla="*/ 0 w 58680"/>
                <a:gd name="textAreaRight" fmla="*/ 59040 w 58680"/>
                <a:gd name="textAreaTop" fmla="*/ 0 h 22680"/>
                <a:gd name="textAreaBottom" fmla="*/ 23040 h 22680"/>
              </a:gdLst>
              <a:ahLst/>
              <a:rect l="textAreaLeft" t="textAreaTop" r="textAreaRight" b="textAreaBottom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1960" bIns="-219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709" name="Freeform 1077"/>
            <p:cNvSpPr/>
            <p:nvPr/>
          </p:nvSpPr>
          <p:spPr>
            <a:xfrm>
              <a:off x="9632520" y="5991120"/>
              <a:ext cx="56520" cy="21240"/>
            </a:xfrm>
            <a:custGeom>
              <a:avLst/>
              <a:gdLst>
                <a:gd name="textAreaLeft" fmla="*/ 0 w 56520"/>
                <a:gd name="textAreaRight" fmla="*/ 56880 w 56520"/>
                <a:gd name="textAreaTop" fmla="*/ 0 h 21240"/>
                <a:gd name="textAreaBottom" fmla="*/ 21600 h 21240"/>
              </a:gdLst>
              <a:ahLst/>
              <a:rect l="textAreaLeft" t="textAreaTop" r="textAreaRight" b="textAreaBottom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3400" bIns="-234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710" name="Freeform 1078"/>
            <p:cNvSpPr/>
            <p:nvPr/>
          </p:nvSpPr>
          <p:spPr>
            <a:xfrm>
              <a:off x="9636840" y="5999760"/>
              <a:ext cx="19800" cy="648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711" name="Freeform 1079"/>
            <p:cNvSpPr/>
            <p:nvPr/>
          </p:nvSpPr>
          <p:spPr>
            <a:xfrm>
              <a:off x="9636120" y="6003000"/>
              <a:ext cx="14760" cy="396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0680" bIns="-406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712" name="Freeform 1080"/>
            <p:cNvSpPr/>
            <p:nvPr/>
          </p:nvSpPr>
          <p:spPr>
            <a:xfrm>
              <a:off x="9653400" y="6004080"/>
              <a:ext cx="19800" cy="684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7800" bIns="-378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713" name="Freeform 1081"/>
            <p:cNvSpPr/>
            <p:nvPr/>
          </p:nvSpPr>
          <p:spPr>
            <a:xfrm>
              <a:off x="9652680" y="6007680"/>
              <a:ext cx="14760" cy="396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0680" bIns="-406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714" name="Freeform 1082"/>
          <p:cNvSpPr/>
          <p:nvPr/>
        </p:nvSpPr>
        <p:spPr>
          <a:xfrm>
            <a:off x="9732240" y="5994000"/>
            <a:ext cx="70920" cy="50040"/>
          </a:xfrm>
          <a:custGeom>
            <a:avLst/>
            <a:gdLst>
              <a:gd name="textAreaLeft" fmla="*/ 0 w 70920"/>
              <a:gd name="textAreaRight" fmla="*/ 71280 w 70920"/>
              <a:gd name="textAreaTop" fmla="*/ 0 h 50040"/>
              <a:gd name="textAreaBottom" fmla="*/ 50400 h 50040"/>
            </a:gdLst>
            <a:ahLst/>
            <a:rect l="textAreaLeft" t="textAreaTop" r="textAreaRight" b="textAreaBottom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" bIns="54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15" name="Freeform 1083"/>
          <p:cNvSpPr/>
          <p:nvPr/>
        </p:nvSpPr>
        <p:spPr>
          <a:xfrm>
            <a:off x="9550080" y="5998320"/>
            <a:ext cx="182160" cy="45360"/>
          </a:xfrm>
          <a:custGeom>
            <a:avLst/>
            <a:gdLst>
              <a:gd name="textAreaLeft" fmla="*/ 0 w 182160"/>
              <a:gd name="textAreaRight" fmla="*/ 182520 w 182160"/>
              <a:gd name="textAreaTop" fmla="*/ 0 h 45360"/>
              <a:gd name="textAreaBottom" fmla="*/ 45720 h 4536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20" bIns="7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16" name="Freeform 1084"/>
          <p:cNvSpPr/>
          <p:nvPr/>
        </p:nvSpPr>
        <p:spPr>
          <a:xfrm>
            <a:off x="9550440" y="5989680"/>
            <a:ext cx="1440" cy="9000"/>
          </a:xfrm>
          <a:custGeom>
            <a:avLst/>
            <a:gdLst>
              <a:gd name="textAreaLeft" fmla="*/ 0 w 1440"/>
              <a:gd name="textAreaRight" fmla="*/ 1800 w 1440"/>
              <a:gd name="textAreaTop" fmla="*/ 0 h 9000"/>
              <a:gd name="textAreaBottom" fmla="*/ 9360 h 9000"/>
            </a:gdLst>
            <a:ahLst/>
            <a:rect l="textAreaLeft" t="textAreaTop" r="textAreaRight" b="textAreaBottom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5640" bIns="-356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17" name="Freeform 1085"/>
          <p:cNvSpPr/>
          <p:nvPr/>
        </p:nvSpPr>
        <p:spPr>
          <a:xfrm>
            <a:off x="9550440" y="5951880"/>
            <a:ext cx="84600" cy="38160"/>
          </a:xfrm>
          <a:custGeom>
            <a:avLst/>
            <a:gdLst>
              <a:gd name="textAreaLeft" fmla="*/ 0 w 84600"/>
              <a:gd name="textAreaRight" fmla="*/ 84960 w 84600"/>
              <a:gd name="textAreaTop" fmla="*/ 0 h 38160"/>
              <a:gd name="textAreaBottom" fmla="*/ 38520 h 38160"/>
            </a:gdLst>
            <a:ahLst/>
            <a:rect l="textAreaLeft" t="textAreaTop" r="textAreaRight" b="textAreaBottom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6480" bIns="-64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18" name="Freeform 1086"/>
          <p:cNvSpPr/>
          <p:nvPr/>
        </p:nvSpPr>
        <p:spPr>
          <a:xfrm>
            <a:off x="9556200" y="5991840"/>
            <a:ext cx="172800" cy="43920"/>
          </a:xfrm>
          <a:custGeom>
            <a:avLst/>
            <a:gdLst>
              <a:gd name="textAreaLeft" fmla="*/ 0 w 172800"/>
              <a:gd name="textAreaRight" fmla="*/ 173160 w 172800"/>
              <a:gd name="textAreaTop" fmla="*/ 0 h 43920"/>
              <a:gd name="textAreaBottom" fmla="*/ 44280 h 4392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720" bIns="-7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19" name="Freeform 1087"/>
          <p:cNvSpPr/>
          <p:nvPr/>
        </p:nvSpPr>
        <p:spPr>
          <a:xfrm flipV="1">
            <a:off x="9729000" y="5988600"/>
            <a:ext cx="70200" cy="45360"/>
          </a:xfrm>
          <a:custGeom>
            <a:avLst/>
            <a:gdLst>
              <a:gd name="textAreaLeft" fmla="*/ 0 w 70200"/>
              <a:gd name="textAreaRight" fmla="*/ 70560 w 70200"/>
              <a:gd name="textAreaTop" fmla="*/ 360 h 45360"/>
              <a:gd name="textAreaBottom" fmla="*/ 46080 h 4536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20" bIns="7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720" name="Group 983"/>
          <p:cNvGrpSpPr/>
          <p:nvPr/>
        </p:nvGrpSpPr>
        <p:grpSpPr>
          <a:xfrm>
            <a:off x="10017720" y="5636520"/>
            <a:ext cx="171360" cy="348480"/>
            <a:chOff x="10017720" y="5636520"/>
            <a:chExt cx="171360" cy="348480"/>
          </a:xfrm>
        </p:grpSpPr>
        <p:sp>
          <p:nvSpPr>
            <p:cNvPr id="4721" name="Freeform 984"/>
            <p:cNvSpPr/>
            <p:nvPr/>
          </p:nvSpPr>
          <p:spPr>
            <a:xfrm>
              <a:off x="10153440" y="5636880"/>
              <a:ext cx="33840" cy="332640"/>
            </a:xfrm>
            <a:custGeom>
              <a:avLst/>
              <a:gdLst>
                <a:gd name="textAreaLeft" fmla="*/ 0 w 33840"/>
                <a:gd name="textAreaRight" fmla="*/ 34200 w 33840"/>
                <a:gd name="textAreaTop" fmla="*/ 0 h 332640"/>
                <a:gd name="textAreaBottom" fmla="*/ 333000 h 33264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722" name="Rectangle 985"/>
            <p:cNvSpPr/>
            <p:nvPr/>
          </p:nvSpPr>
          <p:spPr>
            <a:xfrm>
              <a:off x="10026360" y="5636520"/>
              <a:ext cx="125640" cy="332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4723" name="Freeform 986"/>
            <p:cNvSpPr/>
            <p:nvPr/>
          </p:nvSpPr>
          <p:spPr>
            <a:xfrm>
              <a:off x="10159920" y="5657040"/>
              <a:ext cx="19800" cy="30780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307800"/>
                <a:gd name="textAreaBottom" fmla="*/ 308160 h 30780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724" name="Freeform 987"/>
            <p:cNvSpPr/>
            <p:nvPr/>
          </p:nvSpPr>
          <p:spPr>
            <a:xfrm>
              <a:off x="10155600" y="5812920"/>
              <a:ext cx="31320" cy="2700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27000"/>
                <a:gd name="textAreaBottom" fmla="*/ 27360 h 2700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640" bIns="-176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725" name="Rectangle 988"/>
            <p:cNvSpPr/>
            <p:nvPr/>
          </p:nvSpPr>
          <p:spPr>
            <a:xfrm>
              <a:off x="10026360" y="567432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4726" name="Group 989"/>
            <p:cNvGrpSpPr/>
            <p:nvPr/>
          </p:nvGrpSpPr>
          <p:grpSpPr>
            <a:xfrm>
              <a:off x="10091160" y="5670720"/>
              <a:ext cx="69120" cy="21600"/>
              <a:chOff x="10091160" y="5670720"/>
              <a:chExt cx="69120" cy="21600"/>
            </a:xfrm>
          </p:grpSpPr>
          <p:sp>
            <p:nvSpPr>
              <p:cNvPr id="4727" name="AutoShape 990"/>
              <p:cNvSpPr/>
              <p:nvPr/>
            </p:nvSpPr>
            <p:spPr>
              <a:xfrm>
                <a:off x="10091160" y="5670720"/>
                <a:ext cx="69120" cy="216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9160" bIns="-29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4728" name="AutoShape 991"/>
              <p:cNvSpPr/>
              <p:nvPr/>
            </p:nvSpPr>
            <p:spPr>
              <a:xfrm>
                <a:off x="10092240" y="5673240"/>
                <a:ext cx="66600" cy="16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120" bIns="-33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4729" name="Rectangle 992"/>
            <p:cNvSpPr/>
            <p:nvPr/>
          </p:nvSpPr>
          <p:spPr>
            <a:xfrm>
              <a:off x="10027440" y="572292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4730" name="Group 993"/>
            <p:cNvGrpSpPr/>
            <p:nvPr/>
          </p:nvGrpSpPr>
          <p:grpSpPr>
            <a:xfrm>
              <a:off x="10091160" y="5718240"/>
              <a:ext cx="69120" cy="19080"/>
              <a:chOff x="10091160" y="5718240"/>
              <a:chExt cx="69120" cy="19080"/>
            </a:xfrm>
          </p:grpSpPr>
          <p:sp>
            <p:nvSpPr>
              <p:cNvPr id="4731" name="AutoShape 994"/>
              <p:cNvSpPr/>
              <p:nvPr/>
            </p:nvSpPr>
            <p:spPr>
              <a:xfrm>
                <a:off x="10091160" y="5718240"/>
                <a:ext cx="69120" cy="19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4732" name="AutoShape 995"/>
              <p:cNvSpPr/>
              <p:nvPr/>
            </p:nvSpPr>
            <p:spPr>
              <a:xfrm>
                <a:off x="10092240" y="5720400"/>
                <a:ext cx="66600" cy="14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4733" name="Rectangle 996"/>
            <p:cNvSpPr/>
            <p:nvPr/>
          </p:nvSpPr>
          <p:spPr>
            <a:xfrm>
              <a:off x="10027440" y="577116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4734" name="Rectangle 997"/>
            <p:cNvSpPr/>
            <p:nvPr/>
          </p:nvSpPr>
          <p:spPr>
            <a:xfrm>
              <a:off x="10028880" y="581508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4735" name="Group 998"/>
            <p:cNvGrpSpPr/>
            <p:nvPr/>
          </p:nvGrpSpPr>
          <p:grpSpPr>
            <a:xfrm>
              <a:off x="10089720" y="5813640"/>
              <a:ext cx="69120" cy="19080"/>
              <a:chOff x="10089720" y="5813640"/>
              <a:chExt cx="69120" cy="19080"/>
            </a:xfrm>
          </p:grpSpPr>
          <p:sp>
            <p:nvSpPr>
              <p:cNvPr id="4736" name="AutoShape 999"/>
              <p:cNvSpPr/>
              <p:nvPr/>
            </p:nvSpPr>
            <p:spPr>
              <a:xfrm>
                <a:off x="10089720" y="5813640"/>
                <a:ext cx="69120" cy="19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4737" name="AutoShape 1000"/>
              <p:cNvSpPr/>
              <p:nvPr/>
            </p:nvSpPr>
            <p:spPr>
              <a:xfrm>
                <a:off x="10091160" y="5813640"/>
                <a:ext cx="66600" cy="16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120" bIns="-33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4738" name="Freeform 1001"/>
            <p:cNvSpPr/>
            <p:nvPr/>
          </p:nvSpPr>
          <p:spPr>
            <a:xfrm>
              <a:off x="10155960" y="5771160"/>
              <a:ext cx="31320" cy="2700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27000"/>
                <a:gd name="textAreaBottom" fmla="*/ 27360 h 2700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640" bIns="-176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4739" name="Group 1002"/>
            <p:cNvGrpSpPr/>
            <p:nvPr/>
          </p:nvGrpSpPr>
          <p:grpSpPr>
            <a:xfrm>
              <a:off x="10089720" y="5767560"/>
              <a:ext cx="70560" cy="19080"/>
              <a:chOff x="10089720" y="5767560"/>
              <a:chExt cx="70560" cy="19080"/>
            </a:xfrm>
          </p:grpSpPr>
          <p:sp>
            <p:nvSpPr>
              <p:cNvPr id="4740" name="AutoShape 1003"/>
              <p:cNvSpPr/>
              <p:nvPr/>
            </p:nvSpPr>
            <p:spPr>
              <a:xfrm>
                <a:off x="10089720" y="5767560"/>
                <a:ext cx="70200" cy="19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4741" name="AutoShape 1004"/>
              <p:cNvSpPr/>
              <p:nvPr/>
            </p:nvSpPr>
            <p:spPr>
              <a:xfrm>
                <a:off x="10091160" y="5770080"/>
                <a:ext cx="69120" cy="14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4742" name="Rectangle 1005"/>
            <p:cNvSpPr/>
            <p:nvPr/>
          </p:nvSpPr>
          <p:spPr>
            <a:xfrm>
              <a:off x="10150920" y="5636520"/>
              <a:ext cx="7920" cy="33228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4743" name="Freeform 1006"/>
            <p:cNvSpPr/>
            <p:nvPr/>
          </p:nvSpPr>
          <p:spPr>
            <a:xfrm>
              <a:off x="10158840" y="5720400"/>
              <a:ext cx="28080" cy="3060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4040" bIns="-140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744" name="Freeform 1007"/>
            <p:cNvSpPr/>
            <p:nvPr/>
          </p:nvSpPr>
          <p:spPr>
            <a:xfrm>
              <a:off x="10159200" y="5672880"/>
              <a:ext cx="29160" cy="3456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34560"/>
                <a:gd name="textAreaBottom" fmla="*/ 34920 h 3456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080" bIns="-10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745" name="Oval 1008"/>
            <p:cNvSpPr/>
            <p:nvPr/>
          </p:nvSpPr>
          <p:spPr>
            <a:xfrm>
              <a:off x="10183320" y="5954040"/>
              <a:ext cx="5760" cy="133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5280" bIns="-35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4746" name="Freeform 1009"/>
            <p:cNvSpPr/>
            <p:nvPr/>
          </p:nvSpPr>
          <p:spPr>
            <a:xfrm>
              <a:off x="10157760" y="5954760"/>
              <a:ext cx="29160" cy="2880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28800"/>
                <a:gd name="textAreaBottom" fmla="*/ 29160 h 2880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5840" bIns="-158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747" name="AutoShape 1010"/>
            <p:cNvSpPr/>
            <p:nvPr/>
          </p:nvSpPr>
          <p:spPr>
            <a:xfrm>
              <a:off x="10017720" y="5963400"/>
              <a:ext cx="143640" cy="2160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9160" bIns="-29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4748" name="AutoShape 1011"/>
            <p:cNvSpPr/>
            <p:nvPr/>
          </p:nvSpPr>
          <p:spPr>
            <a:xfrm>
              <a:off x="10026360" y="5969160"/>
              <a:ext cx="127800" cy="1116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6720" bIns="-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4749" name="Oval 1012"/>
            <p:cNvSpPr/>
            <p:nvPr/>
          </p:nvSpPr>
          <p:spPr>
            <a:xfrm>
              <a:off x="10038240" y="5920920"/>
              <a:ext cx="18720" cy="201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4750" name="Oval 1013"/>
            <p:cNvSpPr/>
            <p:nvPr/>
          </p:nvSpPr>
          <p:spPr>
            <a:xfrm>
              <a:off x="10059840" y="5920920"/>
              <a:ext cx="18720" cy="201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0000"/>
                </a:solidFill>
                <a:latin typeface="Arial"/>
                <a:ea typeface="MS PGothic"/>
              </a:endParaRPr>
            </a:p>
          </p:txBody>
        </p:sp>
        <p:sp>
          <p:nvSpPr>
            <p:cNvPr id="4751" name="Oval 1014"/>
            <p:cNvSpPr/>
            <p:nvPr/>
          </p:nvSpPr>
          <p:spPr>
            <a:xfrm>
              <a:off x="10080360" y="5920920"/>
              <a:ext cx="18720" cy="201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4752" name="Rectangle 1015"/>
            <p:cNvSpPr/>
            <p:nvPr/>
          </p:nvSpPr>
          <p:spPr>
            <a:xfrm>
              <a:off x="10129320" y="5841360"/>
              <a:ext cx="9360" cy="1101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</p:grpSp>
      <p:grpSp>
        <p:nvGrpSpPr>
          <p:cNvPr id="4753" name="Group 590"/>
          <p:cNvGrpSpPr/>
          <p:nvPr/>
        </p:nvGrpSpPr>
        <p:grpSpPr>
          <a:xfrm>
            <a:off x="7774200" y="5281200"/>
            <a:ext cx="345240" cy="320040"/>
            <a:chOff x="7774200" y="5281200"/>
            <a:chExt cx="345240" cy="320040"/>
          </a:xfrm>
        </p:grpSpPr>
        <p:pic>
          <p:nvPicPr>
            <p:cNvPr id="4754" name="Picture 591" descr="desktop_computer_stylized_medium"/>
            <p:cNvPicPr/>
            <p:nvPr/>
          </p:nvPicPr>
          <p:blipFill>
            <a:blip r:embed="rId17"/>
            <a:stretch/>
          </p:blipFill>
          <p:spPr>
            <a:xfrm flipH="1">
              <a:off x="7774200" y="528120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55" name="Freeform 592"/>
            <p:cNvSpPr/>
            <p:nvPr/>
          </p:nvSpPr>
          <p:spPr>
            <a:xfrm flipH="1">
              <a:off x="7921440" y="531180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4756" name="Group 692"/>
          <p:cNvGrpSpPr/>
          <p:nvPr/>
        </p:nvGrpSpPr>
        <p:grpSpPr>
          <a:xfrm>
            <a:off x="7439040" y="1859760"/>
            <a:ext cx="1802160" cy="1120680"/>
            <a:chOff x="7439040" y="1859760"/>
            <a:chExt cx="1802160" cy="1120680"/>
          </a:xfrm>
        </p:grpSpPr>
        <p:pic>
          <p:nvPicPr>
            <p:cNvPr id="4757" name="Picture 799" descr="cell_tower_radiation copy"/>
            <p:cNvPicPr/>
            <p:nvPr/>
          </p:nvPicPr>
          <p:blipFill>
            <a:blip r:embed="rId18"/>
            <a:stretch/>
          </p:blipFill>
          <p:spPr>
            <a:xfrm>
              <a:off x="7980840" y="2158200"/>
              <a:ext cx="456840" cy="332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58" name="Line 426"/>
            <p:cNvSpPr/>
            <p:nvPr/>
          </p:nvSpPr>
          <p:spPr>
            <a:xfrm>
              <a:off x="8207640" y="2700000"/>
              <a:ext cx="227880" cy="174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4759" name="Group 783"/>
            <p:cNvGrpSpPr/>
            <p:nvPr/>
          </p:nvGrpSpPr>
          <p:grpSpPr>
            <a:xfrm>
              <a:off x="8050680" y="2309040"/>
              <a:ext cx="298440" cy="464040"/>
              <a:chOff x="8050680" y="2309040"/>
              <a:chExt cx="298440" cy="464040"/>
            </a:xfrm>
          </p:grpSpPr>
          <p:sp>
            <p:nvSpPr>
              <p:cNvPr id="4760" name="Line 270"/>
              <p:cNvSpPr/>
              <p:nvPr/>
            </p:nvSpPr>
            <p:spPr>
              <a:xfrm flipH="1">
                <a:off x="8050680" y="2309040"/>
                <a:ext cx="149040" cy="420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761" name="Line 271"/>
              <p:cNvSpPr/>
              <p:nvPr/>
            </p:nvSpPr>
            <p:spPr>
              <a:xfrm>
                <a:off x="8199720" y="2309040"/>
                <a:ext cx="149400" cy="4186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762" name="Line 272"/>
              <p:cNvSpPr/>
              <p:nvPr/>
            </p:nvSpPr>
            <p:spPr>
              <a:xfrm>
                <a:off x="8050680" y="2727720"/>
                <a:ext cx="149040" cy="4536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" bIns="36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763" name="Line 273"/>
              <p:cNvSpPr/>
              <p:nvPr/>
            </p:nvSpPr>
            <p:spPr>
              <a:xfrm flipH="1">
                <a:off x="8199720" y="2727720"/>
                <a:ext cx="149400" cy="4536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" bIns="36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764" name="Line 274"/>
              <p:cNvSpPr/>
              <p:nvPr/>
            </p:nvSpPr>
            <p:spPr>
              <a:xfrm>
                <a:off x="8199720" y="2318400"/>
                <a:ext cx="360" cy="4546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765" name="Line 275"/>
              <p:cNvSpPr/>
              <p:nvPr/>
            </p:nvSpPr>
            <p:spPr>
              <a:xfrm flipV="1">
                <a:off x="8050680" y="2684520"/>
                <a:ext cx="149040" cy="450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0" bIns="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766" name="Line 276"/>
              <p:cNvSpPr/>
              <p:nvPr/>
            </p:nvSpPr>
            <p:spPr>
              <a:xfrm flipH="1" flipV="1">
                <a:off x="8199720" y="2684520"/>
                <a:ext cx="149400" cy="432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800" bIns="-18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767" name="Line 277"/>
              <p:cNvSpPr/>
              <p:nvPr/>
            </p:nvSpPr>
            <p:spPr>
              <a:xfrm>
                <a:off x="8113680" y="2547000"/>
                <a:ext cx="86040" cy="342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0800" bIns="-108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768" name="Line 278"/>
              <p:cNvSpPr/>
              <p:nvPr/>
            </p:nvSpPr>
            <p:spPr>
              <a:xfrm flipV="1">
                <a:off x="8199720" y="2547000"/>
                <a:ext cx="90360" cy="342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0800" bIns="-108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769" name="Line 279"/>
              <p:cNvSpPr/>
              <p:nvPr/>
            </p:nvSpPr>
            <p:spPr>
              <a:xfrm>
                <a:off x="8085600" y="2608200"/>
                <a:ext cx="110520" cy="468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" bIns="18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770" name="Line 280"/>
              <p:cNvSpPr/>
              <p:nvPr/>
            </p:nvSpPr>
            <p:spPr>
              <a:xfrm flipV="1">
                <a:off x="8199720" y="2617560"/>
                <a:ext cx="111240" cy="4104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960" bIns="-396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771" name="Line 281"/>
              <p:cNvSpPr/>
              <p:nvPr/>
            </p:nvSpPr>
            <p:spPr>
              <a:xfrm flipV="1">
                <a:off x="8199720" y="2483640"/>
                <a:ext cx="56880" cy="1692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8080" bIns="-2808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772" name="Line 282"/>
              <p:cNvSpPr/>
              <p:nvPr/>
            </p:nvSpPr>
            <p:spPr>
              <a:xfrm flipV="1">
                <a:off x="8199720" y="2396880"/>
                <a:ext cx="35640" cy="1296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2040" bIns="-320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773" name="Line 283"/>
              <p:cNvSpPr/>
              <p:nvPr/>
            </p:nvSpPr>
            <p:spPr>
              <a:xfrm>
                <a:off x="8135640" y="2477880"/>
                <a:ext cx="69120" cy="226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320" bIns="-2232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774" name="Line 284"/>
              <p:cNvSpPr/>
              <p:nvPr/>
            </p:nvSpPr>
            <p:spPr>
              <a:xfrm>
                <a:off x="8166240" y="2392920"/>
                <a:ext cx="39960" cy="226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320" bIns="-2232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4775" name="Group 800"/>
            <p:cNvGrpSpPr/>
            <p:nvPr/>
          </p:nvGrpSpPr>
          <p:grpSpPr>
            <a:xfrm>
              <a:off x="8439840" y="2812320"/>
              <a:ext cx="353160" cy="168120"/>
              <a:chOff x="8439840" y="2812320"/>
              <a:chExt cx="353160" cy="168120"/>
            </a:xfrm>
          </p:grpSpPr>
          <p:sp>
            <p:nvSpPr>
              <p:cNvPr id="4776" name="Freeform 805"/>
              <p:cNvSpPr/>
              <p:nvPr/>
            </p:nvSpPr>
            <p:spPr>
              <a:xfrm>
                <a:off x="8439840" y="2870640"/>
                <a:ext cx="353160" cy="10980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09800"/>
                  <a:gd name="textAreaBottom" fmla="*/ 110160 h 1098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77" name="Oval 806"/>
              <p:cNvSpPr/>
              <p:nvPr/>
            </p:nvSpPr>
            <p:spPr>
              <a:xfrm>
                <a:off x="8440200" y="2812320"/>
                <a:ext cx="352800" cy="10872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2040" bIns="320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4778" name="Group 807"/>
              <p:cNvGrpSpPr/>
              <p:nvPr/>
            </p:nvGrpSpPr>
            <p:grpSpPr>
              <a:xfrm>
                <a:off x="8492400" y="2826000"/>
                <a:ext cx="248400" cy="79920"/>
                <a:chOff x="8492400" y="2826000"/>
                <a:chExt cx="248400" cy="79920"/>
              </a:xfrm>
            </p:grpSpPr>
            <p:sp>
              <p:nvSpPr>
                <p:cNvPr id="4779" name="Freeform 808"/>
                <p:cNvSpPr/>
                <p:nvPr/>
              </p:nvSpPr>
              <p:spPr>
                <a:xfrm>
                  <a:off x="8499240" y="2826000"/>
                  <a:ext cx="235080" cy="4428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44280"/>
                    <a:gd name="textAreaBottom" fmla="*/ 44640 h 4428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360" bIns="-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780" name="Freeform 809"/>
                <p:cNvSpPr/>
                <p:nvPr/>
              </p:nvSpPr>
              <p:spPr>
                <a:xfrm>
                  <a:off x="8653320" y="2864520"/>
                  <a:ext cx="87480" cy="3816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38160"/>
                    <a:gd name="textAreaBottom" fmla="*/ 38520 h 3816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6480" bIns="-64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781" name="Freeform 810"/>
                <p:cNvSpPr/>
                <p:nvPr/>
              </p:nvSpPr>
              <p:spPr>
                <a:xfrm>
                  <a:off x="8492400" y="2864520"/>
                  <a:ext cx="86040" cy="3780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37800"/>
                    <a:gd name="textAreaBottom" fmla="*/ 38160 h 378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6840" bIns="-68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782" name="Freeform 811"/>
                <p:cNvSpPr/>
                <p:nvPr/>
              </p:nvSpPr>
              <p:spPr>
                <a:xfrm>
                  <a:off x="8522280" y="2845800"/>
                  <a:ext cx="187200" cy="601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60120"/>
                    <a:gd name="textAreaBottom" fmla="*/ 60480 h 601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5480" bIns="154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pic>
          <p:nvPicPr>
            <p:cNvPr id="4783" name="Picture 654" descr="antenna_radiation_stylized"/>
            <p:cNvPicPr/>
            <p:nvPr/>
          </p:nvPicPr>
          <p:blipFill>
            <a:blip r:embed="rId19"/>
            <a:stretch/>
          </p:blipFill>
          <p:spPr>
            <a:xfrm>
              <a:off x="7750080" y="1859760"/>
              <a:ext cx="415440" cy="88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784" name="Picture 1017" descr="antenna_stylized"/>
            <p:cNvPicPr/>
            <p:nvPr/>
          </p:nvPicPr>
          <p:blipFill>
            <a:blip r:embed="rId20"/>
            <a:stretch/>
          </p:blipFill>
          <p:spPr>
            <a:xfrm>
              <a:off x="7439040" y="2356560"/>
              <a:ext cx="530280" cy="22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785" name="Picture 1017" descr="antenna_stylized"/>
            <p:cNvPicPr/>
            <p:nvPr/>
          </p:nvPicPr>
          <p:blipFill>
            <a:blip r:embed="rId21"/>
            <a:stretch/>
          </p:blipFill>
          <p:spPr>
            <a:xfrm>
              <a:off x="8637840" y="2319840"/>
              <a:ext cx="530280" cy="22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786" name="Picture 1017" descr="antenna_stylized"/>
            <p:cNvPicPr/>
            <p:nvPr/>
          </p:nvPicPr>
          <p:blipFill>
            <a:blip r:embed="rId22"/>
            <a:stretch/>
          </p:blipFill>
          <p:spPr>
            <a:xfrm>
              <a:off x="8710920" y="2059200"/>
              <a:ext cx="530280" cy="2235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787" name="Group 693"/>
          <p:cNvGrpSpPr/>
          <p:nvPr/>
        </p:nvGrpSpPr>
        <p:grpSpPr>
          <a:xfrm>
            <a:off x="7493400" y="3325320"/>
            <a:ext cx="911160" cy="842760"/>
            <a:chOff x="7493400" y="3325320"/>
            <a:chExt cx="911160" cy="842760"/>
          </a:xfrm>
        </p:grpSpPr>
        <p:pic>
          <p:nvPicPr>
            <p:cNvPr id="4788" name="Picture 777" descr="access_point_stylized_small"/>
            <p:cNvPicPr/>
            <p:nvPr/>
          </p:nvPicPr>
          <p:blipFill>
            <a:blip r:embed="rId23"/>
            <a:stretch/>
          </p:blipFill>
          <p:spPr>
            <a:xfrm>
              <a:off x="7614000" y="3861720"/>
              <a:ext cx="369720" cy="3063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4789" name="Group 783"/>
            <p:cNvGrpSpPr/>
            <p:nvPr/>
          </p:nvGrpSpPr>
          <p:grpSpPr>
            <a:xfrm>
              <a:off x="7493400" y="3325320"/>
              <a:ext cx="911160" cy="816120"/>
              <a:chOff x="7493400" y="3325320"/>
              <a:chExt cx="911160" cy="816120"/>
            </a:xfrm>
          </p:grpSpPr>
          <p:sp>
            <p:nvSpPr>
              <p:cNvPr id="4790" name="Line 443"/>
              <p:cNvSpPr/>
              <p:nvPr/>
            </p:nvSpPr>
            <p:spPr>
              <a:xfrm>
                <a:off x="8247600" y="3829680"/>
                <a:ext cx="360" cy="1317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791" name="Line 449"/>
              <p:cNvSpPr/>
              <p:nvPr/>
            </p:nvSpPr>
            <p:spPr>
              <a:xfrm flipV="1">
                <a:off x="7857000" y="4041000"/>
                <a:ext cx="168480" cy="324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1760" bIns="-4176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4792" name="Picture 778" descr="antenna_radiation_stylized"/>
              <p:cNvPicPr/>
              <p:nvPr/>
            </p:nvPicPr>
            <p:blipFill>
              <a:blip r:embed="rId24"/>
              <a:stretch/>
            </p:blipFill>
            <p:spPr>
              <a:xfrm>
                <a:off x="7562160" y="3813840"/>
                <a:ext cx="506160" cy="10548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4793" name="Group 787"/>
              <p:cNvGrpSpPr/>
              <p:nvPr/>
            </p:nvGrpSpPr>
            <p:grpSpPr>
              <a:xfrm>
                <a:off x="8049960" y="3966120"/>
                <a:ext cx="354600" cy="175320"/>
                <a:chOff x="8049960" y="3966120"/>
                <a:chExt cx="354600" cy="175320"/>
              </a:xfrm>
            </p:grpSpPr>
            <p:sp>
              <p:nvSpPr>
                <p:cNvPr id="4794" name="Freeform 790"/>
                <p:cNvSpPr/>
                <p:nvPr/>
              </p:nvSpPr>
              <p:spPr>
                <a:xfrm>
                  <a:off x="8049960" y="4026960"/>
                  <a:ext cx="354600" cy="114480"/>
                </a:xfrm>
                <a:custGeom>
                  <a:avLst/>
                  <a:gdLst>
                    <a:gd name="textAreaLeft" fmla="*/ 0 w 354600"/>
                    <a:gd name="textAreaRight" fmla="*/ 354960 w 354600"/>
                    <a:gd name="textAreaTop" fmla="*/ 0 h 114480"/>
                    <a:gd name="textAreaBottom" fmla="*/ 114840 h 114480"/>
                  </a:gdLst>
                  <a:ahLst/>
                  <a:rect l="textAreaLeft" t="textAreaTop" r="textAreaRight" b="textAreaBottom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795" name="Oval 791"/>
                <p:cNvSpPr/>
                <p:nvPr/>
              </p:nvSpPr>
              <p:spPr>
                <a:xfrm>
                  <a:off x="8050320" y="3966120"/>
                  <a:ext cx="354240" cy="11340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5280" bIns="352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grpSp>
              <p:nvGrpSpPr>
                <p:cNvPr id="4796" name="Group 792"/>
                <p:cNvGrpSpPr/>
                <p:nvPr/>
              </p:nvGrpSpPr>
              <p:grpSpPr>
                <a:xfrm>
                  <a:off x="8102880" y="3980520"/>
                  <a:ext cx="249120" cy="83160"/>
                  <a:chOff x="8102880" y="3980520"/>
                  <a:chExt cx="249120" cy="83160"/>
                </a:xfrm>
              </p:grpSpPr>
              <p:sp>
                <p:nvSpPr>
                  <p:cNvPr id="4797" name="Freeform 793"/>
                  <p:cNvSpPr/>
                  <p:nvPr/>
                </p:nvSpPr>
                <p:spPr>
                  <a:xfrm>
                    <a:off x="8109720" y="3980520"/>
                    <a:ext cx="235800" cy="46440"/>
                  </a:xfrm>
                  <a:custGeom>
                    <a:avLst/>
                    <a:gdLst>
                      <a:gd name="textAreaLeft" fmla="*/ 0 w 235800"/>
                      <a:gd name="textAreaRight" fmla="*/ 236160 w 235800"/>
                      <a:gd name="textAreaTop" fmla="*/ 0 h 46440"/>
                      <a:gd name="textAreaBottom" fmla="*/ 46800 h 4644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1800" bIns="18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798" name="Freeform 794"/>
                  <p:cNvSpPr/>
                  <p:nvPr/>
                </p:nvSpPr>
                <p:spPr>
                  <a:xfrm>
                    <a:off x="8264160" y="4020480"/>
                    <a:ext cx="87840" cy="39960"/>
                  </a:xfrm>
                  <a:custGeom>
                    <a:avLst/>
                    <a:gdLst>
                      <a:gd name="textAreaLeft" fmla="*/ 0 w 87840"/>
                      <a:gd name="textAreaRight" fmla="*/ 88200 w 87840"/>
                      <a:gd name="textAreaTop" fmla="*/ 0 h 39960"/>
                      <a:gd name="textAreaBottom" fmla="*/ 40320 h 3996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4680" bIns="-46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799" name="Freeform 795"/>
                  <p:cNvSpPr/>
                  <p:nvPr/>
                </p:nvSpPr>
                <p:spPr>
                  <a:xfrm>
                    <a:off x="8102880" y="4020480"/>
                    <a:ext cx="86040" cy="39600"/>
                  </a:xfrm>
                  <a:custGeom>
                    <a:avLst/>
                    <a:gdLst>
                      <a:gd name="textAreaLeft" fmla="*/ 0 w 86040"/>
                      <a:gd name="textAreaRight" fmla="*/ 86400 w 86040"/>
                      <a:gd name="textAreaTop" fmla="*/ 0 h 39600"/>
                      <a:gd name="textAreaBottom" fmla="*/ 39960 h 3960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5040" bIns="-50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800" name="Freeform 796"/>
                  <p:cNvSpPr/>
                  <p:nvPr/>
                </p:nvSpPr>
                <p:spPr>
                  <a:xfrm>
                    <a:off x="8132760" y="4000680"/>
                    <a:ext cx="187920" cy="63000"/>
                  </a:xfrm>
                  <a:custGeom>
                    <a:avLst/>
                    <a:gdLst>
                      <a:gd name="textAreaLeft" fmla="*/ 0 w 187920"/>
                      <a:gd name="textAreaRight" fmla="*/ 188280 w 187920"/>
                      <a:gd name="textAreaTop" fmla="*/ 0 h 63000"/>
                      <a:gd name="textAreaBottom" fmla="*/ 63360 h 6300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18360" bIns="1836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  <p:pic>
            <p:nvPicPr>
              <p:cNvPr id="4801" name="Picture 1115" descr="antenna_stylized"/>
              <p:cNvPicPr/>
              <p:nvPr/>
            </p:nvPicPr>
            <p:blipFill>
              <a:blip r:embed="rId25"/>
              <a:stretch/>
            </p:blipFill>
            <p:spPr>
              <a:xfrm>
                <a:off x="7493400" y="3419280"/>
                <a:ext cx="347760" cy="167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802" name="Picture 1115" descr="antenna_stylized"/>
              <p:cNvPicPr/>
              <p:nvPr/>
            </p:nvPicPr>
            <p:blipFill>
              <a:blip r:embed="rId26"/>
              <a:stretch/>
            </p:blipFill>
            <p:spPr>
              <a:xfrm>
                <a:off x="7803360" y="3325320"/>
                <a:ext cx="347760" cy="16704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4803" name="Group 695"/>
          <p:cNvGrpSpPr/>
          <p:nvPr/>
        </p:nvGrpSpPr>
        <p:grpSpPr>
          <a:xfrm>
            <a:off x="7975800" y="4741200"/>
            <a:ext cx="2318760" cy="1245600"/>
            <a:chOff x="7975800" y="4741200"/>
            <a:chExt cx="2318760" cy="1245600"/>
          </a:xfrm>
        </p:grpSpPr>
        <p:sp>
          <p:nvSpPr>
            <p:cNvPr id="4804" name="Line 428"/>
            <p:cNvSpPr/>
            <p:nvPr/>
          </p:nvSpPr>
          <p:spPr>
            <a:xfrm flipH="1" flipV="1">
              <a:off x="10007280" y="5027040"/>
              <a:ext cx="7560" cy="388080"/>
            </a:xfrm>
            <a:prstGeom prst="line">
              <a:avLst/>
            </a:prstGeom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805" name="Line 435"/>
            <p:cNvSpPr/>
            <p:nvPr/>
          </p:nvSpPr>
          <p:spPr>
            <a:xfrm>
              <a:off x="8237520" y="5082840"/>
              <a:ext cx="226800" cy="1267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806" name="Line 440"/>
            <p:cNvSpPr/>
            <p:nvPr/>
          </p:nvSpPr>
          <p:spPr>
            <a:xfrm flipV="1">
              <a:off x="8486640" y="5001840"/>
              <a:ext cx="404280" cy="2077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4807" name="Group 714"/>
            <p:cNvGrpSpPr/>
            <p:nvPr/>
          </p:nvGrpSpPr>
          <p:grpSpPr>
            <a:xfrm>
              <a:off x="7975800" y="4741200"/>
              <a:ext cx="2318760" cy="1245600"/>
              <a:chOff x="7975800" y="4741200"/>
              <a:chExt cx="2318760" cy="1245600"/>
            </a:xfrm>
          </p:grpSpPr>
          <p:sp>
            <p:nvSpPr>
              <p:cNvPr id="4808" name="Line 430"/>
              <p:cNvSpPr/>
              <p:nvPr/>
            </p:nvSpPr>
            <p:spPr>
              <a:xfrm>
                <a:off x="10180080" y="5427720"/>
                <a:ext cx="114480" cy="360"/>
              </a:xfrm>
              <a:prstGeom prst="line">
                <a:avLst/>
              </a:prstGeom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809" name="Line 431"/>
              <p:cNvSpPr/>
              <p:nvPr/>
            </p:nvSpPr>
            <p:spPr>
              <a:xfrm>
                <a:off x="9460440" y="4803840"/>
                <a:ext cx="524160" cy="26172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810" name="Line 432"/>
              <p:cNvSpPr/>
              <p:nvPr/>
            </p:nvSpPr>
            <p:spPr>
              <a:xfrm flipV="1">
                <a:off x="8877240" y="4803840"/>
                <a:ext cx="569520" cy="24624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811" name="Line 433"/>
              <p:cNvSpPr/>
              <p:nvPr/>
            </p:nvSpPr>
            <p:spPr>
              <a:xfrm>
                <a:off x="8849160" y="5074200"/>
                <a:ext cx="103032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812" name="Line 436"/>
              <p:cNvSpPr/>
              <p:nvPr/>
            </p:nvSpPr>
            <p:spPr>
              <a:xfrm flipV="1">
                <a:off x="7975800" y="5256000"/>
                <a:ext cx="412560" cy="12672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813" name="Line 439"/>
              <p:cNvSpPr/>
              <p:nvPr/>
            </p:nvSpPr>
            <p:spPr>
              <a:xfrm flipH="1">
                <a:off x="8401320" y="5247720"/>
                <a:ext cx="68040" cy="2937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814" name="Line 440"/>
              <p:cNvSpPr/>
              <p:nvPr/>
            </p:nvSpPr>
            <p:spPr>
              <a:xfrm flipH="1" flipV="1">
                <a:off x="8516160" y="5273280"/>
                <a:ext cx="280440" cy="27000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815" name="Line 441"/>
              <p:cNvSpPr/>
              <p:nvPr/>
            </p:nvSpPr>
            <p:spPr>
              <a:xfrm>
                <a:off x="8516160" y="5223600"/>
                <a:ext cx="914040" cy="468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816" name="Line 428"/>
              <p:cNvSpPr/>
              <p:nvPr/>
            </p:nvSpPr>
            <p:spPr>
              <a:xfrm flipH="1" flipV="1">
                <a:off x="10095480" y="5366160"/>
                <a:ext cx="1440" cy="366840"/>
              </a:xfrm>
              <a:prstGeom prst="line">
                <a:avLst/>
              </a:prstGeom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4817" name="Picture 781" descr="antenna_radiation_stylized"/>
              <p:cNvPicPr/>
              <p:nvPr/>
            </p:nvPicPr>
            <p:blipFill>
              <a:blip r:embed="rId27"/>
              <a:stretch/>
            </p:blipFill>
            <p:spPr>
              <a:xfrm>
                <a:off x="9269640" y="5446440"/>
                <a:ext cx="451800" cy="946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818" name="Picture 780" descr="access_point_stylized_small"/>
              <p:cNvPicPr/>
              <p:nvPr/>
            </p:nvPicPr>
            <p:blipFill>
              <a:blip r:embed="rId28"/>
              <a:stretch/>
            </p:blipFill>
            <p:spPr>
              <a:xfrm>
                <a:off x="9318240" y="5489640"/>
                <a:ext cx="380520" cy="31716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4819" name="Group 726"/>
              <p:cNvGrpSpPr/>
              <p:nvPr/>
            </p:nvGrpSpPr>
            <p:grpSpPr>
              <a:xfrm>
                <a:off x="9811080" y="4955400"/>
                <a:ext cx="393480" cy="218520"/>
                <a:chOff x="9811080" y="4955400"/>
                <a:chExt cx="393480" cy="218520"/>
              </a:xfrm>
            </p:grpSpPr>
            <p:sp>
              <p:nvSpPr>
                <p:cNvPr id="4820" name="Freeform 761"/>
                <p:cNvSpPr/>
                <p:nvPr/>
              </p:nvSpPr>
              <p:spPr>
                <a:xfrm>
                  <a:off x="9811080" y="5031360"/>
                  <a:ext cx="393480" cy="142560"/>
                </a:xfrm>
                <a:custGeom>
                  <a:avLst/>
                  <a:gdLst>
                    <a:gd name="textAreaLeft" fmla="*/ 0 w 393480"/>
                    <a:gd name="textAreaRight" fmla="*/ 393840 w 393480"/>
                    <a:gd name="textAreaTop" fmla="*/ 0 h 142560"/>
                    <a:gd name="textAreaBottom" fmla="*/ 142920 h 142560"/>
                  </a:gdLst>
                  <a:ahLst/>
                  <a:rect l="textAreaLeft" t="textAreaTop" r="textAreaRight" b="textAreaBottom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821" name="Oval 762"/>
                <p:cNvSpPr/>
                <p:nvPr/>
              </p:nvSpPr>
              <p:spPr>
                <a:xfrm>
                  <a:off x="9811440" y="4955400"/>
                  <a:ext cx="392760" cy="14112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grpSp>
              <p:nvGrpSpPr>
                <p:cNvPr id="4822" name="Group 763"/>
                <p:cNvGrpSpPr/>
                <p:nvPr/>
              </p:nvGrpSpPr>
              <p:grpSpPr>
                <a:xfrm>
                  <a:off x="9869400" y="4973400"/>
                  <a:ext cx="276840" cy="103680"/>
                  <a:chOff x="9869400" y="4973400"/>
                  <a:chExt cx="276840" cy="103680"/>
                </a:xfrm>
              </p:grpSpPr>
              <p:sp>
                <p:nvSpPr>
                  <p:cNvPr id="4823" name="Freeform 764"/>
                  <p:cNvSpPr/>
                  <p:nvPr/>
                </p:nvSpPr>
                <p:spPr>
                  <a:xfrm>
                    <a:off x="9876960" y="4973400"/>
                    <a:ext cx="261720" cy="57960"/>
                  </a:xfrm>
                  <a:custGeom>
                    <a:avLst/>
                    <a:gdLst>
                      <a:gd name="textAreaLeft" fmla="*/ 0 w 261720"/>
                      <a:gd name="textAreaRight" fmla="*/ 262080 w 261720"/>
                      <a:gd name="textAreaTop" fmla="*/ 0 h 57960"/>
                      <a:gd name="textAreaBottom" fmla="*/ 58320 h 5796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13320" bIns="1332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824" name="Freeform 765"/>
                  <p:cNvSpPr/>
                  <p:nvPr/>
                </p:nvSpPr>
                <p:spPr>
                  <a:xfrm>
                    <a:off x="10048680" y="5023440"/>
                    <a:ext cx="97560" cy="49680"/>
                  </a:xfrm>
                  <a:custGeom>
                    <a:avLst/>
                    <a:gdLst>
                      <a:gd name="textAreaLeft" fmla="*/ 0 w 97560"/>
                      <a:gd name="textAreaRight" fmla="*/ 97920 w 97560"/>
                      <a:gd name="textAreaTop" fmla="*/ 0 h 49680"/>
                      <a:gd name="textAreaBottom" fmla="*/ 50040 h 4968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5040" bIns="50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825" name="Freeform 766"/>
                  <p:cNvSpPr/>
                  <p:nvPr/>
                </p:nvSpPr>
                <p:spPr>
                  <a:xfrm>
                    <a:off x="9869400" y="5023440"/>
                    <a:ext cx="95760" cy="49320"/>
                  </a:xfrm>
                  <a:custGeom>
                    <a:avLst/>
                    <a:gdLst>
                      <a:gd name="textAreaLeft" fmla="*/ 0 w 95760"/>
                      <a:gd name="textAreaRight" fmla="*/ 96120 w 95760"/>
                      <a:gd name="textAreaTop" fmla="*/ 0 h 49320"/>
                      <a:gd name="textAreaBottom" fmla="*/ 49680 h 4932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680" bIns="46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826" name="Freeform 767"/>
                  <p:cNvSpPr/>
                  <p:nvPr/>
                </p:nvSpPr>
                <p:spPr>
                  <a:xfrm>
                    <a:off x="9902880" y="4998960"/>
                    <a:ext cx="208440" cy="78120"/>
                  </a:xfrm>
                  <a:custGeom>
                    <a:avLst/>
                    <a:gdLst>
                      <a:gd name="textAreaLeft" fmla="*/ 0 w 208440"/>
                      <a:gd name="textAreaRight" fmla="*/ 208800 w 208440"/>
                      <a:gd name="textAreaTop" fmla="*/ 0 h 78120"/>
                      <a:gd name="textAreaBottom" fmla="*/ 78480 h 7812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3480" bIns="334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4827" name="Group 727"/>
              <p:cNvGrpSpPr/>
              <p:nvPr/>
            </p:nvGrpSpPr>
            <p:grpSpPr>
              <a:xfrm>
                <a:off x="9876960" y="5304600"/>
                <a:ext cx="309240" cy="190440"/>
                <a:chOff x="9876960" y="5304600"/>
                <a:chExt cx="309240" cy="190440"/>
              </a:xfrm>
            </p:grpSpPr>
            <p:sp>
              <p:nvSpPr>
                <p:cNvPr id="4828" name="Rectangle 754"/>
                <p:cNvSpPr/>
                <p:nvPr/>
              </p:nvSpPr>
              <p:spPr>
                <a:xfrm>
                  <a:off x="9876960" y="5418360"/>
                  <a:ext cx="308160" cy="76680"/>
                </a:xfrm>
                <a:prstGeom prst="rect">
                  <a:avLst/>
                </a:pr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6350">
                  <a:solidFill>
                    <a:srgbClr val="3254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2040" bIns="320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829" name="Freeform 755"/>
                <p:cNvSpPr/>
                <p:nvPr/>
              </p:nvSpPr>
              <p:spPr>
                <a:xfrm>
                  <a:off x="9877680" y="5304600"/>
                  <a:ext cx="308520" cy="116280"/>
                </a:xfrm>
                <a:custGeom>
                  <a:avLst/>
                  <a:gdLst>
                    <a:gd name="textAreaLeft" fmla="*/ 0 w 308520"/>
                    <a:gd name="textAreaRight" fmla="*/ 308880 w 308520"/>
                    <a:gd name="textAreaTop" fmla="*/ 0 h 116280"/>
                    <a:gd name="textAreaBottom" fmla="*/ 116640 h 116280"/>
                  </a:gdLst>
                  <a:ahLst/>
                  <a:rect l="textAreaLeft" t="textAreaTop" r="textAreaRight" b="textAreaBottom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grpSp>
              <p:nvGrpSpPr>
                <p:cNvPr id="4830" name="Group 756"/>
                <p:cNvGrpSpPr/>
                <p:nvPr/>
              </p:nvGrpSpPr>
              <p:grpSpPr>
                <a:xfrm>
                  <a:off x="9899280" y="5318280"/>
                  <a:ext cx="260640" cy="93240"/>
                  <a:chOff x="9899280" y="5318280"/>
                  <a:chExt cx="260640" cy="93240"/>
                </a:xfrm>
              </p:grpSpPr>
              <p:sp>
                <p:nvSpPr>
                  <p:cNvPr id="4831" name="Freeform 757"/>
                  <p:cNvSpPr/>
                  <p:nvPr/>
                </p:nvSpPr>
                <p:spPr>
                  <a:xfrm>
                    <a:off x="9906480" y="5318280"/>
                    <a:ext cx="246960" cy="52200"/>
                  </a:xfrm>
                  <a:custGeom>
                    <a:avLst/>
                    <a:gdLst>
                      <a:gd name="textAreaLeft" fmla="*/ 0 w 246960"/>
                      <a:gd name="textAreaRight" fmla="*/ 247320 w 246960"/>
                      <a:gd name="textAreaTop" fmla="*/ 0 h 52200"/>
                      <a:gd name="textAreaBottom" fmla="*/ 52560 h 5220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7560" bIns="756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832" name="Freeform 758"/>
                  <p:cNvSpPr/>
                  <p:nvPr/>
                </p:nvSpPr>
                <p:spPr>
                  <a:xfrm>
                    <a:off x="10068120" y="5363280"/>
                    <a:ext cx="91800" cy="45000"/>
                  </a:xfrm>
                  <a:custGeom>
                    <a:avLst/>
                    <a:gdLst>
                      <a:gd name="textAreaLeft" fmla="*/ 0 w 91800"/>
                      <a:gd name="textAreaRight" fmla="*/ 92160 w 91800"/>
                      <a:gd name="textAreaTop" fmla="*/ 0 h 45000"/>
                      <a:gd name="textAreaBottom" fmla="*/ 45360 h 4500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60" bIns="36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833" name="Freeform 759"/>
                  <p:cNvSpPr/>
                  <p:nvPr/>
                </p:nvSpPr>
                <p:spPr>
                  <a:xfrm>
                    <a:off x="9899280" y="5363280"/>
                    <a:ext cx="90360" cy="44280"/>
                  </a:xfrm>
                  <a:custGeom>
                    <a:avLst/>
                    <a:gdLst>
                      <a:gd name="textAreaLeft" fmla="*/ 0 w 90360"/>
                      <a:gd name="textAreaRight" fmla="*/ 90720 w 90360"/>
                      <a:gd name="textAreaTop" fmla="*/ 0 h 44280"/>
                      <a:gd name="textAreaBottom" fmla="*/ 44640 h 4428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360" bIns="-36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834" name="Freeform 760"/>
                  <p:cNvSpPr/>
                  <p:nvPr/>
                </p:nvSpPr>
                <p:spPr>
                  <a:xfrm>
                    <a:off x="9930600" y="5340960"/>
                    <a:ext cx="196920" cy="70560"/>
                  </a:xfrm>
                  <a:custGeom>
                    <a:avLst/>
                    <a:gdLst>
                      <a:gd name="textAreaLeft" fmla="*/ 0 w 196920"/>
                      <a:gd name="textAreaRight" fmla="*/ 197280 w 196920"/>
                      <a:gd name="textAreaTop" fmla="*/ 0 h 70560"/>
                      <a:gd name="textAreaBottom" fmla="*/ 70920 h 7056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25920" bIns="2592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4835" name="Group 728"/>
              <p:cNvGrpSpPr/>
              <p:nvPr/>
            </p:nvGrpSpPr>
            <p:grpSpPr>
              <a:xfrm>
                <a:off x="8704080" y="4933080"/>
                <a:ext cx="393480" cy="218160"/>
                <a:chOff x="8704080" y="4933080"/>
                <a:chExt cx="393480" cy="218160"/>
              </a:xfrm>
            </p:grpSpPr>
            <p:sp>
              <p:nvSpPr>
                <p:cNvPr id="4836" name="Freeform 747"/>
                <p:cNvSpPr/>
                <p:nvPr/>
              </p:nvSpPr>
              <p:spPr>
                <a:xfrm>
                  <a:off x="8704080" y="5008680"/>
                  <a:ext cx="393480" cy="142560"/>
                </a:xfrm>
                <a:custGeom>
                  <a:avLst/>
                  <a:gdLst>
                    <a:gd name="textAreaLeft" fmla="*/ 0 w 393480"/>
                    <a:gd name="textAreaRight" fmla="*/ 393840 w 393480"/>
                    <a:gd name="textAreaTop" fmla="*/ 0 h 142560"/>
                    <a:gd name="textAreaBottom" fmla="*/ 142920 h 142560"/>
                  </a:gdLst>
                  <a:ahLst/>
                  <a:rect l="textAreaLeft" t="textAreaTop" r="textAreaRight" b="textAreaBottom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837" name="Oval 748"/>
                <p:cNvSpPr/>
                <p:nvPr/>
              </p:nvSpPr>
              <p:spPr>
                <a:xfrm>
                  <a:off x="8704440" y="4933080"/>
                  <a:ext cx="392760" cy="14112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grpSp>
              <p:nvGrpSpPr>
                <p:cNvPr id="4838" name="Group 749"/>
                <p:cNvGrpSpPr/>
                <p:nvPr/>
              </p:nvGrpSpPr>
              <p:grpSpPr>
                <a:xfrm>
                  <a:off x="8762400" y="4951080"/>
                  <a:ext cx="276840" cy="103320"/>
                  <a:chOff x="8762400" y="4951080"/>
                  <a:chExt cx="276840" cy="103320"/>
                </a:xfrm>
              </p:grpSpPr>
              <p:sp>
                <p:nvSpPr>
                  <p:cNvPr id="4839" name="Freeform 750"/>
                  <p:cNvSpPr/>
                  <p:nvPr/>
                </p:nvSpPr>
                <p:spPr>
                  <a:xfrm>
                    <a:off x="8770320" y="4951080"/>
                    <a:ext cx="261720" cy="57960"/>
                  </a:xfrm>
                  <a:custGeom>
                    <a:avLst/>
                    <a:gdLst>
                      <a:gd name="textAreaLeft" fmla="*/ 0 w 261720"/>
                      <a:gd name="textAreaRight" fmla="*/ 262080 w 261720"/>
                      <a:gd name="textAreaTop" fmla="*/ 0 h 57960"/>
                      <a:gd name="textAreaBottom" fmla="*/ 58320 h 5796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13320" bIns="1332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840" name="Freeform 751"/>
                  <p:cNvSpPr/>
                  <p:nvPr/>
                </p:nvSpPr>
                <p:spPr>
                  <a:xfrm>
                    <a:off x="8941680" y="5000760"/>
                    <a:ext cx="97560" cy="49680"/>
                  </a:xfrm>
                  <a:custGeom>
                    <a:avLst/>
                    <a:gdLst>
                      <a:gd name="textAreaLeft" fmla="*/ 0 w 97560"/>
                      <a:gd name="textAreaRight" fmla="*/ 97920 w 97560"/>
                      <a:gd name="textAreaTop" fmla="*/ 0 h 49680"/>
                      <a:gd name="textAreaBottom" fmla="*/ 50040 h 4968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5040" bIns="50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841" name="Freeform 752"/>
                  <p:cNvSpPr/>
                  <p:nvPr/>
                </p:nvSpPr>
                <p:spPr>
                  <a:xfrm>
                    <a:off x="8762400" y="5000760"/>
                    <a:ext cx="95760" cy="49320"/>
                  </a:xfrm>
                  <a:custGeom>
                    <a:avLst/>
                    <a:gdLst>
                      <a:gd name="textAreaLeft" fmla="*/ 0 w 95760"/>
                      <a:gd name="textAreaRight" fmla="*/ 96120 w 95760"/>
                      <a:gd name="textAreaTop" fmla="*/ 0 h 49320"/>
                      <a:gd name="textAreaBottom" fmla="*/ 49680 h 4932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680" bIns="46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842" name="Freeform 753"/>
                  <p:cNvSpPr/>
                  <p:nvPr/>
                </p:nvSpPr>
                <p:spPr>
                  <a:xfrm>
                    <a:off x="8795880" y="4976280"/>
                    <a:ext cx="208440" cy="78120"/>
                  </a:xfrm>
                  <a:custGeom>
                    <a:avLst/>
                    <a:gdLst>
                      <a:gd name="textAreaLeft" fmla="*/ 0 w 208440"/>
                      <a:gd name="textAreaRight" fmla="*/ 208800 w 208440"/>
                      <a:gd name="textAreaTop" fmla="*/ 0 h 78120"/>
                      <a:gd name="textAreaBottom" fmla="*/ 78480 h 7812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3480" bIns="334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4843" name="Group 729"/>
              <p:cNvGrpSpPr/>
              <p:nvPr/>
            </p:nvGrpSpPr>
            <p:grpSpPr>
              <a:xfrm>
                <a:off x="8339040" y="5159880"/>
                <a:ext cx="309240" cy="190800"/>
                <a:chOff x="8339040" y="5159880"/>
                <a:chExt cx="309240" cy="190800"/>
              </a:xfrm>
            </p:grpSpPr>
            <p:sp>
              <p:nvSpPr>
                <p:cNvPr id="4844" name="Rectangle 740"/>
                <p:cNvSpPr/>
                <p:nvPr/>
              </p:nvSpPr>
              <p:spPr>
                <a:xfrm>
                  <a:off x="8339040" y="5274000"/>
                  <a:ext cx="308160" cy="76680"/>
                </a:xfrm>
                <a:prstGeom prst="rect">
                  <a:avLst/>
                </a:pr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6350">
                  <a:solidFill>
                    <a:srgbClr val="3254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2040" bIns="320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845" name="Freeform 741"/>
                <p:cNvSpPr/>
                <p:nvPr/>
              </p:nvSpPr>
              <p:spPr>
                <a:xfrm>
                  <a:off x="8339760" y="5159880"/>
                  <a:ext cx="308520" cy="116280"/>
                </a:xfrm>
                <a:custGeom>
                  <a:avLst/>
                  <a:gdLst>
                    <a:gd name="textAreaLeft" fmla="*/ 0 w 308520"/>
                    <a:gd name="textAreaRight" fmla="*/ 308880 w 308520"/>
                    <a:gd name="textAreaTop" fmla="*/ 0 h 116280"/>
                    <a:gd name="textAreaBottom" fmla="*/ 116640 h 116280"/>
                  </a:gdLst>
                  <a:ahLst/>
                  <a:rect l="textAreaLeft" t="textAreaTop" r="textAreaRight" b="textAreaBottom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grpSp>
              <p:nvGrpSpPr>
                <p:cNvPr id="4846" name="Group 742"/>
                <p:cNvGrpSpPr/>
                <p:nvPr/>
              </p:nvGrpSpPr>
              <p:grpSpPr>
                <a:xfrm>
                  <a:off x="8361360" y="5173560"/>
                  <a:ext cx="261000" cy="93600"/>
                  <a:chOff x="8361360" y="5173560"/>
                  <a:chExt cx="261000" cy="93600"/>
                </a:xfrm>
              </p:grpSpPr>
              <p:sp>
                <p:nvSpPr>
                  <p:cNvPr id="4847" name="Freeform 743"/>
                  <p:cNvSpPr/>
                  <p:nvPr/>
                </p:nvSpPr>
                <p:spPr>
                  <a:xfrm>
                    <a:off x="8368560" y="5173560"/>
                    <a:ext cx="246960" cy="52200"/>
                  </a:xfrm>
                  <a:custGeom>
                    <a:avLst/>
                    <a:gdLst>
                      <a:gd name="textAreaLeft" fmla="*/ 0 w 246960"/>
                      <a:gd name="textAreaRight" fmla="*/ 247320 w 246960"/>
                      <a:gd name="textAreaTop" fmla="*/ 0 h 52200"/>
                      <a:gd name="textAreaBottom" fmla="*/ 52560 h 5220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7560" bIns="756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848" name="Freeform 744"/>
                  <p:cNvSpPr/>
                  <p:nvPr/>
                </p:nvSpPr>
                <p:spPr>
                  <a:xfrm>
                    <a:off x="8530560" y="5218560"/>
                    <a:ext cx="91800" cy="45000"/>
                  </a:xfrm>
                  <a:custGeom>
                    <a:avLst/>
                    <a:gdLst>
                      <a:gd name="textAreaLeft" fmla="*/ 0 w 91800"/>
                      <a:gd name="textAreaRight" fmla="*/ 92160 w 91800"/>
                      <a:gd name="textAreaTop" fmla="*/ 0 h 45000"/>
                      <a:gd name="textAreaBottom" fmla="*/ 45360 h 4500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60" bIns="36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849" name="Freeform 745"/>
                  <p:cNvSpPr/>
                  <p:nvPr/>
                </p:nvSpPr>
                <p:spPr>
                  <a:xfrm>
                    <a:off x="8361360" y="5218560"/>
                    <a:ext cx="90360" cy="44280"/>
                  </a:xfrm>
                  <a:custGeom>
                    <a:avLst/>
                    <a:gdLst>
                      <a:gd name="textAreaLeft" fmla="*/ 0 w 90360"/>
                      <a:gd name="textAreaRight" fmla="*/ 90720 w 90360"/>
                      <a:gd name="textAreaTop" fmla="*/ 0 h 44280"/>
                      <a:gd name="textAreaBottom" fmla="*/ 44640 h 4428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360" bIns="-36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850" name="Freeform 746"/>
                  <p:cNvSpPr/>
                  <p:nvPr/>
                </p:nvSpPr>
                <p:spPr>
                  <a:xfrm>
                    <a:off x="8392680" y="5196600"/>
                    <a:ext cx="196920" cy="70560"/>
                  </a:xfrm>
                  <a:custGeom>
                    <a:avLst/>
                    <a:gdLst>
                      <a:gd name="textAreaLeft" fmla="*/ 0 w 196920"/>
                      <a:gd name="textAreaRight" fmla="*/ 197280 w 196920"/>
                      <a:gd name="textAreaTop" fmla="*/ 0 h 70560"/>
                      <a:gd name="textAreaBottom" fmla="*/ 70920 h 7056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25920" bIns="2592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4851" name="Group 730"/>
              <p:cNvGrpSpPr/>
              <p:nvPr/>
            </p:nvGrpSpPr>
            <p:grpSpPr>
              <a:xfrm>
                <a:off x="9275400" y="4741200"/>
                <a:ext cx="393480" cy="218160"/>
                <a:chOff x="9275400" y="4741200"/>
                <a:chExt cx="393480" cy="218160"/>
              </a:xfrm>
            </p:grpSpPr>
            <p:sp>
              <p:nvSpPr>
                <p:cNvPr id="4852" name="Freeform 733"/>
                <p:cNvSpPr/>
                <p:nvPr/>
              </p:nvSpPr>
              <p:spPr>
                <a:xfrm>
                  <a:off x="9275400" y="4816800"/>
                  <a:ext cx="393480" cy="142560"/>
                </a:xfrm>
                <a:custGeom>
                  <a:avLst/>
                  <a:gdLst>
                    <a:gd name="textAreaLeft" fmla="*/ 0 w 393480"/>
                    <a:gd name="textAreaRight" fmla="*/ 393840 w 393480"/>
                    <a:gd name="textAreaTop" fmla="*/ 0 h 142560"/>
                    <a:gd name="textAreaBottom" fmla="*/ 142920 h 142560"/>
                  </a:gdLst>
                  <a:ahLst/>
                  <a:rect l="textAreaLeft" t="textAreaTop" r="textAreaRight" b="textAreaBottom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853" name="Oval 734"/>
                <p:cNvSpPr/>
                <p:nvPr/>
              </p:nvSpPr>
              <p:spPr>
                <a:xfrm>
                  <a:off x="9275760" y="4741200"/>
                  <a:ext cx="392760" cy="14112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grpSp>
              <p:nvGrpSpPr>
                <p:cNvPr id="4854" name="Group 735"/>
                <p:cNvGrpSpPr/>
                <p:nvPr/>
              </p:nvGrpSpPr>
              <p:grpSpPr>
                <a:xfrm>
                  <a:off x="9333720" y="4759200"/>
                  <a:ext cx="276840" cy="103320"/>
                  <a:chOff x="9333720" y="4759200"/>
                  <a:chExt cx="276840" cy="103320"/>
                </a:xfrm>
              </p:grpSpPr>
              <p:sp>
                <p:nvSpPr>
                  <p:cNvPr id="4855" name="Freeform 736"/>
                  <p:cNvSpPr/>
                  <p:nvPr/>
                </p:nvSpPr>
                <p:spPr>
                  <a:xfrm>
                    <a:off x="9341640" y="4759200"/>
                    <a:ext cx="261720" cy="57960"/>
                  </a:xfrm>
                  <a:custGeom>
                    <a:avLst/>
                    <a:gdLst>
                      <a:gd name="textAreaLeft" fmla="*/ 0 w 261720"/>
                      <a:gd name="textAreaRight" fmla="*/ 262080 w 261720"/>
                      <a:gd name="textAreaTop" fmla="*/ 0 h 57960"/>
                      <a:gd name="textAreaBottom" fmla="*/ 58320 h 5796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13320" bIns="1332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856" name="Freeform 737"/>
                  <p:cNvSpPr/>
                  <p:nvPr/>
                </p:nvSpPr>
                <p:spPr>
                  <a:xfrm>
                    <a:off x="9513000" y="4808880"/>
                    <a:ext cx="97560" cy="49680"/>
                  </a:xfrm>
                  <a:custGeom>
                    <a:avLst/>
                    <a:gdLst>
                      <a:gd name="textAreaLeft" fmla="*/ 0 w 97560"/>
                      <a:gd name="textAreaRight" fmla="*/ 97920 w 97560"/>
                      <a:gd name="textAreaTop" fmla="*/ 0 h 49680"/>
                      <a:gd name="textAreaBottom" fmla="*/ 50040 h 4968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5040" bIns="50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857" name="Freeform 738"/>
                  <p:cNvSpPr/>
                  <p:nvPr/>
                </p:nvSpPr>
                <p:spPr>
                  <a:xfrm>
                    <a:off x="9333720" y="4808880"/>
                    <a:ext cx="95760" cy="49320"/>
                  </a:xfrm>
                  <a:custGeom>
                    <a:avLst/>
                    <a:gdLst>
                      <a:gd name="textAreaLeft" fmla="*/ 0 w 95760"/>
                      <a:gd name="textAreaRight" fmla="*/ 96120 w 95760"/>
                      <a:gd name="textAreaTop" fmla="*/ 0 h 49320"/>
                      <a:gd name="textAreaBottom" fmla="*/ 49680 h 4932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680" bIns="46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858" name="Freeform 739"/>
                  <p:cNvSpPr/>
                  <p:nvPr/>
                </p:nvSpPr>
                <p:spPr>
                  <a:xfrm>
                    <a:off x="9367200" y="4784400"/>
                    <a:ext cx="208440" cy="78120"/>
                  </a:xfrm>
                  <a:custGeom>
                    <a:avLst/>
                    <a:gdLst>
                      <a:gd name="textAreaLeft" fmla="*/ 0 w 208440"/>
                      <a:gd name="textAreaRight" fmla="*/ 208800 w 208440"/>
                      <a:gd name="textAreaTop" fmla="*/ 0 h 78120"/>
                      <a:gd name="textAreaBottom" fmla="*/ 78480 h 7812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3480" bIns="334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  <p:pic>
            <p:nvPicPr>
              <p:cNvPr id="4859" name="Picture 1065" descr="antenna_stylized"/>
              <p:cNvPicPr/>
              <p:nvPr/>
            </p:nvPicPr>
            <p:blipFill>
              <a:blip r:embed="rId29"/>
              <a:stretch/>
            </p:blipFill>
            <p:spPr>
              <a:xfrm>
                <a:off x="9229320" y="5818320"/>
                <a:ext cx="307440" cy="168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860" name="Picture 1065" descr="antenna_stylized"/>
              <p:cNvPicPr/>
              <p:nvPr/>
            </p:nvPicPr>
            <p:blipFill>
              <a:blip r:embed="rId30"/>
              <a:stretch/>
            </p:blipFill>
            <p:spPr>
              <a:xfrm>
                <a:off x="9562320" y="5760720"/>
                <a:ext cx="316440" cy="13860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4861" name="Rectangle 690"/>
          <p:cNvSpPr/>
          <p:nvPr/>
        </p:nvSpPr>
        <p:spPr>
          <a:xfrm>
            <a:off x="7165440" y="1458000"/>
            <a:ext cx="4771440" cy="495432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4862" name="Group 2"/>
          <p:cNvGrpSpPr/>
          <p:nvPr/>
        </p:nvGrpSpPr>
        <p:grpSpPr>
          <a:xfrm>
            <a:off x="10812960" y="3368520"/>
            <a:ext cx="889920" cy="1289880"/>
            <a:chOff x="10812960" y="3368520"/>
            <a:chExt cx="889920" cy="1289880"/>
          </a:xfrm>
        </p:grpSpPr>
        <p:sp>
          <p:nvSpPr>
            <p:cNvPr id="4863" name="Oval 841"/>
            <p:cNvSpPr/>
            <p:nvPr/>
          </p:nvSpPr>
          <p:spPr>
            <a:xfrm>
              <a:off x="10812960" y="3368520"/>
              <a:ext cx="812520" cy="50976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864" name="Oval 842"/>
            <p:cNvSpPr/>
            <p:nvPr/>
          </p:nvSpPr>
          <p:spPr>
            <a:xfrm>
              <a:off x="10890360" y="4148640"/>
              <a:ext cx="812520" cy="50976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4865" name="Group 696"/>
          <p:cNvGrpSpPr/>
          <p:nvPr/>
        </p:nvGrpSpPr>
        <p:grpSpPr>
          <a:xfrm>
            <a:off x="10926000" y="4188960"/>
            <a:ext cx="657000" cy="451440"/>
            <a:chOff x="10926000" y="4188960"/>
            <a:chExt cx="657000" cy="451440"/>
          </a:xfrm>
        </p:grpSpPr>
        <p:grpSp>
          <p:nvGrpSpPr>
            <p:cNvPr id="4866" name="Group 697"/>
            <p:cNvGrpSpPr/>
            <p:nvPr/>
          </p:nvGrpSpPr>
          <p:grpSpPr>
            <a:xfrm>
              <a:off x="11093400" y="4188960"/>
              <a:ext cx="489600" cy="451440"/>
              <a:chOff x="11093400" y="4188960"/>
              <a:chExt cx="489600" cy="451440"/>
            </a:xfrm>
          </p:grpSpPr>
          <p:cxnSp>
            <p:nvCxnSpPr>
              <p:cNvPr id="4867" name="Straight Connector 706"/>
              <p:cNvCxnSpPr/>
              <p:nvPr/>
            </p:nvCxnSpPr>
            <p:spPr>
              <a:xfrm>
                <a:off x="11093400" y="4429440"/>
                <a:ext cx="186480" cy="360"/>
              </a:xfrm>
              <a:prstGeom prst="straightConnector1">
                <a:avLst/>
              </a:prstGeom>
              <a:ln>
                <a:solidFill>
                  <a:srgbClr val="000000"/>
                </a:solidFill>
              </a:ln>
            </p:spPr>
          </p:cxnSp>
          <p:grpSp>
            <p:nvGrpSpPr>
              <p:cNvPr id="4868" name="Group 707"/>
              <p:cNvGrpSpPr/>
              <p:nvPr/>
            </p:nvGrpSpPr>
            <p:grpSpPr>
              <a:xfrm>
                <a:off x="11230920" y="4188960"/>
                <a:ext cx="352080" cy="451440"/>
                <a:chOff x="11230920" y="4188960"/>
                <a:chExt cx="352080" cy="451440"/>
              </a:xfrm>
            </p:grpSpPr>
            <p:pic>
              <p:nvPicPr>
                <p:cNvPr id="4869" name="Picture 708" descr="server_rack.png"/>
                <p:cNvPicPr/>
                <p:nvPr/>
              </p:nvPicPr>
              <p:blipFill>
                <a:blip r:embed="rId31"/>
                <a:stretch/>
              </p:blipFill>
              <p:spPr>
                <a:xfrm>
                  <a:off x="11434680" y="4254840"/>
                  <a:ext cx="148320" cy="34884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870" name="Picture 709" descr="server_rack.png"/>
                <p:cNvPicPr/>
                <p:nvPr/>
              </p:nvPicPr>
              <p:blipFill>
                <a:blip r:embed="rId32"/>
                <a:stretch/>
              </p:blipFill>
              <p:spPr>
                <a:xfrm>
                  <a:off x="11230920" y="4247280"/>
                  <a:ext cx="148320" cy="34884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871" name="Picture 710" descr="server_rack.png"/>
                <p:cNvPicPr/>
                <p:nvPr/>
              </p:nvPicPr>
              <p:blipFill>
                <a:blip r:embed="rId33"/>
                <a:stretch/>
              </p:blipFill>
              <p:spPr>
                <a:xfrm>
                  <a:off x="11316960" y="4188960"/>
                  <a:ext cx="191880" cy="45144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grpSp>
          <p:nvGrpSpPr>
            <p:cNvPr id="4872" name="Group 698"/>
            <p:cNvGrpSpPr/>
            <p:nvPr/>
          </p:nvGrpSpPr>
          <p:grpSpPr>
            <a:xfrm>
              <a:off x="10926000" y="4368960"/>
              <a:ext cx="227880" cy="120240"/>
              <a:chOff x="10926000" y="4368960"/>
              <a:chExt cx="227880" cy="120240"/>
            </a:xfrm>
          </p:grpSpPr>
          <p:sp>
            <p:nvSpPr>
              <p:cNvPr id="4873" name="Freeform 699"/>
              <p:cNvSpPr/>
              <p:nvPr/>
            </p:nvSpPr>
            <p:spPr>
              <a:xfrm>
                <a:off x="10926000" y="4410720"/>
                <a:ext cx="227880" cy="78480"/>
              </a:xfrm>
              <a:custGeom>
                <a:avLst/>
                <a:gdLst>
                  <a:gd name="textAreaLeft" fmla="*/ 0 w 227880"/>
                  <a:gd name="textAreaRight" fmla="*/ 228240 w 227880"/>
                  <a:gd name="textAreaTop" fmla="*/ 0 h 78480"/>
                  <a:gd name="textAreaBottom" fmla="*/ 78840 h 7848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3840" bIns="338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74" name="Oval 700"/>
              <p:cNvSpPr/>
              <p:nvPr/>
            </p:nvSpPr>
            <p:spPr>
              <a:xfrm>
                <a:off x="10926000" y="4368960"/>
                <a:ext cx="227520" cy="7776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0440" bIns="10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4875" name="Group 701"/>
              <p:cNvGrpSpPr/>
              <p:nvPr/>
            </p:nvGrpSpPr>
            <p:grpSpPr>
              <a:xfrm>
                <a:off x="10959840" y="4379040"/>
                <a:ext cx="160200" cy="56880"/>
                <a:chOff x="10959840" y="4379040"/>
                <a:chExt cx="160200" cy="56880"/>
              </a:xfrm>
            </p:grpSpPr>
            <p:sp>
              <p:nvSpPr>
                <p:cNvPr id="4876" name="Freeform 702"/>
                <p:cNvSpPr/>
                <p:nvPr/>
              </p:nvSpPr>
              <p:spPr>
                <a:xfrm>
                  <a:off x="10964160" y="4379040"/>
                  <a:ext cx="151560" cy="31680"/>
                </a:xfrm>
                <a:custGeom>
                  <a:avLst/>
                  <a:gdLst>
                    <a:gd name="textAreaLeft" fmla="*/ 0 w 151560"/>
                    <a:gd name="textAreaRight" fmla="*/ 151920 w 151560"/>
                    <a:gd name="textAreaTop" fmla="*/ 0 h 31680"/>
                    <a:gd name="textAreaBottom" fmla="*/ 32040 h 3168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2960" bIns="-129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877" name="Freeform 703"/>
                <p:cNvSpPr/>
                <p:nvPr/>
              </p:nvSpPr>
              <p:spPr>
                <a:xfrm>
                  <a:off x="11063520" y="4406400"/>
                  <a:ext cx="56520" cy="27360"/>
                </a:xfrm>
                <a:custGeom>
                  <a:avLst/>
                  <a:gdLst>
                    <a:gd name="textAreaLeft" fmla="*/ 0 w 56520"/>
                    <a:gd name="textAreaRight" fmla="*/ 56880 w 56520"/>
                    <a:gd name="textAreaTop" fmla="*/ 0 h 27360"/>
                    <a:gd name="textAreaBottom" fmla="*/ 27720 h 2736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7280" bIns="-172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878" name="Freeform 704"/>
                <p:cNvSpPr/>
                <p:nvPr/>
              </p:nvSpPr>
              <p:spPr>
                <a:xfrm>
                  <a:off x="10959840" y="4406400"/>
                  <a:ext cx="55440" cy="27000"/>
                </a:xfrm>
                <a:custGeom>
                  <a:avLst/>
                  <a:gdLst>
                    <a:gd name="textAreaLeft" fmla="*/ 0 w 55440"/>
                    <a:gd name="textAreaRight" fmla="*/ 55800 w 55440"/>
                    <a:gd name="textAreaTop" fmla="*/ 0 h 27000"/>
                    <a:gd name="textAreaBottom" fmla="*/ 27360 h 270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7640" bIns="-176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879" name="Freeform 705"/>
                <p:cNvSpPr/>
                <p:nvPr/>
              </p:nvSpPr>
              <p:spPr>
                <a:xfrm>
                  <a:off x="10979280" y="4393080"/>
                  <a:ext cx="120600" cy="42840"/>
                </a:xfrm>
                <a:custGeom>
                  <a:avLst/>
                  <a:gdLst>
                    <a:gd name="textAreaLeft" fmla="*/ 0 w 120600"/>
                    <a:gd name="textAreaRight" fmla="*/ 120960 w 120600"/>
                    <a:gd name="textAreaTop" fmla="*/ 0 h 42840"/>
                    <a:gd name="textAreaBottom" fmla="*/ 43200 h 428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800" bIns="-18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</p:grpSp>
      <p:grpSp>
        <p:nvGrpSpPr>
          <p:cNvPr id="4880" name="Group 694"/>
          <p:cNvGrpSpPr/>
          <p:nvPr/>
        </p:nvGrpSpPr>
        <p:grpSpPr>
          <a:xfrm>
            <a:off x="10884240" y="3428640"/>
            <a:ext cx="604080" cy="405720"/>
            <a:chOff x="10884240" y="3428640"/>
            <a:chExt cx="604080" cy="405720"/>
          </a:xfrm>
        </p:grpSpPr>
        <p:grpSp>
          <p:nvGrpSpPr>
            <p:cNvPr id="4881" name="Group 768"/>
            <p:cNvGrpSpPr/>
            <p:nvPr/>
          </p:nvGrpSpPr>
          <p:grpSpPr>
            <a:xfrm>
              <a:off x="10884240" y="3601440"/>
              <a:ext cx="170640" cy="96480"/>
              <a:chOff x="10884240" y="3601440"/>
              <a:chExt cx="170640" cy="96480"/>
            </a:xfrm>
          </p:grpSpPr>
          <p:sp>
            <p:nvSpPr>
              <p:cNvPr id="4882" name="Freeform 775"/>
              <p:cNvSpPr/>
              <p:nvPr/>
            </p:nvSpPr>
            <p:spPr>
              <a:xfrm>
                <a:off x="10884240" y="3634920"/>
                <a:ext cx="170640" cy="63000"/>
              </a:xfrm>
              <a:custGeom>
                <a:avLst/>
                <a:gdLst>
                  <a:gd name="textAreaLeft" fmla="*/ 0 w 170640"/>
                  <a:gd name="textAreaRight" fmla="*/ 171000 w 170640"/>
                  <a:gd name="textAreaTop" fmla="*/ 0 h 63000"/>
                  <a:gd name="textAreaBottom" fmla="*/ 63360 h 630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8360" bIns="18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83" name="Oval 776"/>
              <p:cNvSpPr/>
              <p:nvPr/>
            </p:nvSpPr>
            <p:spPr>
              <a:xfrm>
                <a:off x="10884240" y="3601440"/>
                <a:ext cx="170280" cy="626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-360" bIns="-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4884" name="Group 777"/>
              <p:cNvGrpSpPr/>
              <p:nvPr/>
            </p:nvGrpSpPr>
            <p:grpSpPr>
              <a:xfrm>
                <a:off x="10909440" y="3609360"/>
                <a:ext cx="119880" cy="45720"/>
                <a:chOff x="10909440" y="3609360"/>
                <a:chExt cx="119880" cy="45720"/>
              </a:xfrm>
            </p:grpSpPr>
            <p:sp>
              <p:nvSpPr>
                <p:cNvPr id="4885" name="Freeform 778"/>
                <p:cNvSpPr/>
                <p:nvPr/>
              </p:nvSpPr>
              <p:spPr>
                <a:xfrm>
                  <a:off x="10912680" y="3609360"/>
                  <a:ext cx="113400" cy="25560"/>
                </a:xfrm>
                <a:custGeom>
                  <a:avLst/>
                  <a:gdLst>
                    <a:gd name="textAreaLeft" fmla="*/ 0 w 113400"/>
                    <a:gd name="textAreaRight" fmla="*/ 113760 w 113400"/>
                    <a:gd name="textAreaTop" fmla="*/ 0 h 25560"/>
                    <a:gd name="textAreaBottom" fmla="*/ 25920 h 25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9080" bIns="-190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886" name="Freeform 779"/>
                <p:cNvSpPr/>
                <p:nvPr/>
              </p:nvSpPr>
              <p:spPr>
                <a:xfrm>
                  <a:off x="10987200" y="3631320"/>
                  <a:ext cx="42120" cy="21960"/>
                </a:xfrm>
                <a:custGeom>
                  <a:avLst/>
                  <a:gdLst>
                    <a:gd name="textAreaLeft" fmla="*/ 0 w 42120"/>
                    <a:gd name="textAreaRight" fmla="*/ 42480 w 42120"/>
                    <a:gd name="textAreaTop" fmla="*/ 0 h 21960"/>
                    <a:gd name="textAreaBottom" fmla="*/ 22320 h 2196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22680" bIns="-226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887" name="Freeform 780"/>
                <p:cNvSpPr/>
                <p:nvPr/>
              </p:nvSpPr>
              <p:spPr>
                <a:xfrm>
                  <a:off x="10909440" y="3631320"/>
                  <a:ext cx="41400" cy="21600"/>
                </a:xfrm>
                <a:custGeom>
                  <a:avLst/>
                  <a:gdLst>
                    <a:gd name="textAreaLeft" fmla="*/ 0 w 41400"/>
                    <a:gd name="textAreaRight" fmla="*/ 41760 w 41400"/>
                    <a:gd name="textAreaTop" fmla="*/ 0 h 21600"/>
                    <a:gd name="textAreaBottom" fmla="*/ 21960 h 216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23040" bIns="-230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888" name="Freeform 781"/>
                <p:cNvSpPr/>
                <p:nvPr/>
              </p:nvSpPr>
              <p:spPr>
                <a:xfrm>
                  <a:off x="10923840" y="3620520"/>
                  <a:ext cx="90360" cy="34560"/>
                </a:xfrm>
                <a:custGeom>
                  <a:avLst/>
                  <a:gdLst>
                    <a:gd name="textAreaLeft" fmla="*/ 0 w 90360"/>
                    <a:gd name="textAreaRight" fmla="*/ 90720 w 90360"/>
                    <a:gd name="textAreaTop" fmla="*/ 0 h 34560"/>
                    <a:gd name="textAreaBottom" fmla="*/ 34920 h 3456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0080" bIns="-100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4889" name="Group 769"/>
            <p:cNvGrpSpPr/>
            <p:nvPr/>
          </p:nvGrpSpPr>
          <p:grpSpPr>
            <a:xfrm>
              <a:off x="11064600" y="3428640"/>
              <a:ext cx="423720" cy="405720"/>
              <a:chOff x="11064600" y="3428640"/>
              <a:chExt cx="423720" cy="405720"/>
            </a:xfrm>
          </p:grpSpPr>
          <p:cxnSp>
            <p:nvCxnSpPr>
              <p:cNvPr id="4890" name="Straight Connector 770"/>
              <p:cNvCxnSpPr/>
              <p:nvPr/>
            </p:nvCxnSpPr>
            <p:spPr>
              <a:xfrm>
                <a:off x="11064600" y="3644640"/>
                <a:ext cx="161640" cy="360"/>
              </a:xfrm>
              <a:prstGeom prst="straightConnector1">
                <a:avLst/>
              </a:prstGeom>
              <a:ln>
                <a:solidFill>
                  <a:srgbClr val="000000"/>
                </a:solidFill>
              </a:ln>
            </p:spPr>
          </p:cxnSp>
          <p:grpSp>
            <p:nvGrpSpPr>
              <p:cNvPr id="4891" name="Group 771"/>
              <p:cNvGrpSpPr/>
              <p:nvPr/>
            </p:nvGrpSpPr>
            <p:grpSpPr>
              <a:xfrm>
                <a:off x="11183760" y="3428640"/>
                <a:ext cx="304560" cy="405720"/>
                <a:chOff x="11183760" y="3428640"/>
                <a:chExt cx="304560" cy="405720"/>
              </a:xfrm>
            </p:grpSpPr>
            <p:pic>
              <p:nvPicPr>
                <p:cNvPr id="4892" name="Picture 772" descr="server_rack.png"/>
                <p:cNvPicPr/>
                <p:nvPr/>
              </p:nvPicPr>
              <p:blipFill>
                <a:blip r:embed="rId34"/>
                <a:stretch/>
              </p:blipFill>
              <p:spPr>
                <a:xfrm>
                  <a:off x="11360160" y="3488040"/>
                  <a:ext cx="128160" cy="31320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893" name="Picture 773" descr="server_rack.png"/>
                <p:cNvPicPr/>
                <p:nvPr/>
              </p:nvPicPr>
              <p:blipFill>
                <a:blip r:embed="rId35"/>
                <a:stretch/>
              </p:blipFill>
              <p:spPr>
                <a:xfrm>
                  <a:off x="11183760" y="3481200"/>
                  <a:ext cx="128160" cy="31320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894" name="Picture 774" descr="server_rack.png"/>
                <p:cNvPicPr/>
                <p:nvPr/>
              </p:nvPicPr>
              <p:blipFill>
                <a:blip r:embed="rId36"/>
                <a:stretch/>
              </p:blipFill>
              <p:spPr>
                <a:xfrm>
                  <a:off x="11257920" y="3428640"/>
                  <a:ext cx="165960" cy="40572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</p:grpSp>
      <p:pic>
        <p:nvPicPr>
          <p:cNvPr id="4895" name="Picture 2" descr="Big Data. Monster Storage: The Northeast Storage Exchange | MGHPCC"/>
          <p:cNvPicPr/>
          <p:nvPr/>
        </p:nvPicPr>
        <p:blipFill>
          <a:blip r:embed="rId37"/>
          <a:stretch/>
        </p:blipFill>
        <p:spPr>
          <a:xfrm>
            <a:off x="927720" y="3263400"/>
            <a:ext cx="4773240" cy="2363040"/>
          </a:xfrm>
          <a:prstGeom prst="rect">
            <a:avLst/>
          </a:prstGeom>
          <a:ln w="0">
            <a:noFill/>
          </a:ln>
        </p:spPr>
      </p:pic>
      <p:sp>
        <p:nvSpPr>
          <p:cNvPr id="4896" name="TextBox 3"/>
          <p:cNvSpPr/>
          <p:nvPr/>
        </p:nvSpPr>
        <p:spPr>
          <a:xfrm flipH="1">
            <a:off x="860040" y="5688000"/>
            <a:ext cx="51094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</a:rPr>
              <a:t>Courtesy: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Massachusetts Green High Performance Computing Center (mghpcc.org)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7" name="PlaceHolder 2"/>
          <p:cNvSpPr>
            <a:spLocks noGrp="1"/>
          </p:cNvSpPr>
          <p:nvPr>
            <p:ph type="sldNum" idx="26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9444DE0D-574E-45FE-B298-3E0F490001AF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20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8" name="PlaceHolder 1"/>
          <p:cNvSpPr>
            <a:spLocks noGrp="1"/>
          </p:cNvSpPr>
          <p:nvPr>
            <p:ph type="title"/>
          </p:nvPr>
        </p:nvSpPr>
        <p:spPr>
          <a:xfrm>
            <a:off x="848880" y="273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Host: sends </a:t>
            </a:r>
            <a:r>
              <a:rPr b="0" i="1" lang="en-US" sz="5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packets</a:t>
            </a:r>
            <a:r>
              <a:rPr b="0" lang="en-US" sz="5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 of data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99" name="Content Placeholder 52"/>
          <p:cNvSpPr/>
          <p:nvPr/>
        </p:nvSpPr>
        <p:spPr>
          <a:xfrm>
            <a:off x="848880" y="1286640"/>
            <a:ext cx="550116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8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host sending function: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45240" indent="-2174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takes application message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45240" indent="-2174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breaks into smaller chunks, known as </a:t>
            </a:r>
            <a:r>
              <a:rPr b="0" i="1" lang="en-US" sz="2800" spc="-1" strike="noStrike">
                <a:solidFill>
                  <a:srgbClr val="c00000"/>
                </a:solidFill>
                <a:latin typeface="Calibri"/>
              </a:rPr>
              <a:t>packets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, of length </a:t>
            </a:r>
            <a:r>
              <a:rPr b="0" i="1" lang="en-US" sz="2800" spc="-1" strike="noStrike">
                <a:solidFill>
                  <a:srgbClr val="c00000"/>
                </a:solidFill>
                <a:latin typeface="Calibri"/>
              </a:rPr>
              <a:t>L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bits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45240" indent="-2174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transmits packet into access network at </a:t>
            </a:r>
            <a:r>
              <a:rPr b="0" i="1" lang="en-US" sz="2800" spc="-1" strike="noStrike">
                <a:solidFill>
                  <a:srgbClr val="c00000"/>
                </a:solidFill>
                <a:latin typeface="Calibri"/>
              </a:rPr>
              <a:t>transmission rate 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06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link transmission rate, aka link </a:t>
            </a:r>
            <a:r>
              <a:rPr b="0" i="1" lang="en-US" sz="2800" spc="-1" strike="noStrike">
                <a:solidFill>
                  <a:srgbClr val="c00000"/>
                </a:solidFill>
                <a:latin typeface="Calibri"/>
              </a:rPr>
              <a:t>capacity, aka link bandwidth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00" name="Group 219"/>
          <p:cNvGrpSpPr/>
          <p:nvPr/>
        </p:nvGrpSpPr>
        <p:grpSpPr>
          <a:xfrm>
            <a:off x="7824960" y="3017160"/>
            <a:ext cx="409320" cy="564840"/>
            <a:chOff x="7824960" y="3017160"/>
            <a:chExt cx="409320" cy="564840"/>
          </a:xfrm>
        </p:grpSpPr>
        <p:sp>
          <p:nvSpPr>
            <p:cNvPr id="4901" name="Freeform 111"/>
            <p:cNvSpPr/>
            <p:nvPr/>
          </p:nvSpPr>
          <p:spPr>
            <a:xfrm>
              <a:off x="7824960" y="3017160"/>
              <a:ext cx="317160" cy="563040"/>
            </a:xfrm>
            <a:custGeom>
              <a:avLst/>
              <a:gdLst>
                <a:gd name="textAreaLeft" fmla="*/ 0 w 317160"/>
                <a:gd name="textAreaRight" fmla="*/ 317520 w 317160"/>
                <a:gd name="textAreaTop" fmla="*/ 0 h 563040"/>
                <a:gd name="textAreaBottom" fmla="*/ 563400 h 563040"/>
              </a:gdLst>
              <a:ahLst/>
              <a:rect l="textAreaLeft" t="textAreaTop" r="textAreaRight" b="textAreaBottom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902" name="Freeform 112"/>
            <p:cNvSpPr/>
            <p:nvPr/>
          </p:nvSpPr>
          <p:spPr>
            <a:xfrm>
              <a:off x="7824960" y="3020400"/>
              <a:ext cx="407520" cy="202680"/>
            </a:xfrm>
            <a:custGeom>
              <a:avLst/>
              <a:gdLst>
                <a:gd name="textAreaLeft" fmla="*/ 0 w 407520"/>
                <a:gd name="textAreaRight" fmla="*/ 407880 w 407520"/>
                <a:gd name="textAreaTop" fmla="*/ 0 h 202680"/>
                <a:gd name="textAreaBottom" fmla="*/ 203040 h 202680"/>
              </a:gdLst>
              <a:ahLst/>
              <a:rect l="textAreaLeft" t="textAreaTop" r="textAreaRight" b="textAreaBottom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903" name="Rectangle 113"/>
            <p:cNvSpPr/>
            <p:nvPr/>
          </p:nvSpPr>
          <p:spPr>
            <a:xfrm>
              <a:off x="8137800" y="3223440"/>
              <a:ext cx="96480" cy="3585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4904" name="Line 305"/>
          <p:cNvSpPr/>
          <p:nvPr/>
        </p:nvSpPr>
        <p:spPr>
          <a:xfrm>
            <a:off x="8248680" y="3940920"/>
            <a:ext cx="2454480" cy="36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05" name="TextBox 1"/>
          <p:cNvSpPr/>
          <p:nvPr/>
        </p:nvSpPr>
        <p:spPr>
          <a:xfrm>
            <a:off x="8172720" y="4435920"/>
            <a:ext cx="38937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R: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link transmission rate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06" name="Group 201"/>
          <p:cNvGrpSpPr/>
          <p:nvPr/>
        </p:nvGrpSpPr>
        <p:grpSpPr>
          <a:xfrm>
            <a:off x="7577640" y="3023640"/>
            <a:ext cx="408960" cy="564840"/>
            <a:chOff x="7577640" y="3023640"/>
            <a:chExt cx="408960" cy="564840"/>
          </a:xfrm>
        </p:grpSpPr>
        <p:sp>
          <p:nvSpPr>
            <p:cNvPr id="4907" name="Freeform 123"/>
            <p:cNvSpPr/>
            <p:nvPr/>
          </p:nvSpPr>
          <p:spPr>
            <a:xfrm>
              <a:off x="7577640" y="3023640"/>
              <a:ext cx="317160" cy="564840"/>
            </a:xfrm>
            <a:custGeom>
              <a:avLst/>
              <a:gdLst>
                <a:gd name="textAreaLeft" fmla="*/ 0 w 317160"/>
                <a:gd name="textAreaRight" fmla="*/ 317520 w 317160"/>
                <a:gd name="textAreaTop" fmla="*/ 0 h 564840"/>
                <a:gd name="textAreaBottom" fmla="*/ 565200 h 564840"/>
              </a:gdLst>
              <a:ahLst/>
              <a:rect l="textAreaLeft" t="textAreaTop" r="textAreaRight" b="textAreaBottom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908" name="Freeform 124"/>
            <p:cNvSpPr/>
            <p:nvPr/>
          </p:nvSpPr>
          <p:spPr>
            <a:xfrm>
              <a:off x="7577640" y="3026880"/>
              <a:ext cx="407520" cy="202680"/>
            </a:xfrm>
            <a:custGeom>
              <a:avLst/>
              <a:gdLst>
                <a:gd name="textAreaLeft" fmla="*/ 0 w 407520"/>
                <a:gd name="textAreaRight" fmla="*/ 407880 w 407520"/>
                <a:gd name="textAreaTop" fmla="*/ 0 h 202680"/>
                <a:gd name="textAreaBottom" fmla="*/ 203040 h 202680"/>
              </a:gdLst>
              <a:ahLst/>
              <a:rect l="textAreaLeft" t="textAreaTop" r="textAreaRight" b="textAreaBottom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909" name="Rectangle 125"/>
            <p:cNvSpPr/>
            <p:nvPr/>
          </p:nvSpPr>
          <p:spPr>
            <a:xfrm>
              <a:off x="7890120" y="3226680"/>
              <a:ext cx="96480" cy="36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4910" name="TextBox 205"/>
          <p:cNvSpPr/>
          <p:nvPr/>
        </p:nvSpPr>
        <p:spPr>
          <a:xfrm>
            <a:off x="7289640" y="4199760"/>
            <a:ext cx="728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host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11" name="Group 206"/>
          <p:cNvGrpSpPr/>
          <p:nvPr/>
        </p:nvGrpSpPr>
        <p:grpSpPr>
          <a:xfrm>
            <a:off x="7102800" y="3582000"/>
            <a:ext cx="1294920" cy="673200"/>
            <a:chOff x="7102800" y="3582000"/>
            <a:chExt cx="1294920" cy="673200"/>
          </a:xfrm>
        </p:grpSpPr>
        <p:pic>
          <p:nvPicPr>
            <p:cNvPr id="4912" name="Picture 8" descr=""/>
            <p:cNvPicPr/>
            <p:nvPr/>
          </p:nvPicPr>
          <p:blipFill>
            <a:blip r:embed="rId1"/>
            <a:stretch/>
          </p:blipFill>
          <p:spPr>
            <a:xfrm>
              <a:off x="7102800" y="3764880"/>
              <a:ext cx="1294920" cy="490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913" name="Rectangle 129"/>
            <p:cNvSpPr/>
            <p:nvPr/>
          </p:nvSpPr>
          <p:spPr>
            <a:xfrm rot="1048800">
              <a:off x="7194960" y="3748680"/>
              <a:ext cx="1160280" cy="31716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6444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4914" name="Group 209"/>
          <p:cNvGrpSpPr/>
          <p:nvPr/>
        </p:nvGrpSpPr>
        <p:grpSpPr>
          <a:xfrm>
            <a:off x="7228440" y="2133000"/>
            <a:ext cx="1438200" cy="1009800"/>
            <a:chOff x="7228440" y="2133000"/>
            <a:chExt cx="1438200" cy="1009800"/>
          </a:xfrm>
        </p:grpSpPr>
        <p:pic>
          <p:nvPicPr>
            <p:cNvPr id="4915" name="Picture 9" descr=""/>
            <p:cNvPicPr/>
            <p:nvPr/>
          </p:nvPicPr>
          <p:blipFill>
            <a:blip r:embed="rId2"/>
            <a:stretch/>
          </p:blipFill>
          <p:spPr>
            <a:xfrm>
              <a:off x="7398000" y="2133000"/>
              <a:ext cx="1022040" cy="877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916" name="Rectangle 132"/>
            <p:cNvSpPr/>
            <p:nvPr/>
          </p:nvSpPr>
          <p:spPr>
            <a:xfrm rot="11601600">
              <a:off x="7242840" y="2693520"/>
              <a:ext cx="1409400" cy="29016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6998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4917" name="TextBox 215"/>
          <p:cNvSpPr/>
          <p:nvPr/>
        </p:nvSpPr>
        <p:spPr>
          <a:xfrm>
            <a:off x="7981560" y="3555360"/>
            <a:ext cx="3092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1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8" name="TextBox 216"/>
          <p:cNvSpPr/>
          <p:nvPr/>
        </p:nvSpPr>
        <p:spPr>
          <a:xfrm>
            <a:off x="7740360" y="3563280"/>
            <a:ext cx="3092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2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19" name="Straight Connector 3"/>
          <p:cNvCxnSpPr/>
          <p:nvPr/>
        </p:nvCxnSpPr>
        <p:spPr>
          <a:xfrm flipV="1">
            <a:off x="8240760" y="2577240"/>
            <a:ext cx="1226160" cy="5655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4920" name="TextBox 234"/>
          <p:cNvSpPr/>
          <p:nvPr/>
        </p:nvSpPr>
        <p:spPr>
          <a:xfrm>
            <a:off x="9213480" y="2228400"/>
            <a:ext cx="22064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two packets, 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bits each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21" name="Group 137"/>
          <p:cNvGrpSpPr/>
          <p:nvPr/>
        </p:nvGrpSpPr>
        <p:grpSpPr>
          <a:xfrm>
            <a:off x="10506240" y="3669120"/>
            <a:ext cx="1199880" cy="477000"/>
            <a:chOff x="10506240" y="3669120"/>
            <a:chExt cx="1199880" cy="477000"/>
          </a:xfrm>
        </p:grpSpPr>
        <p:sp>
          <p:nvSpPr>
            <p:cNvPr id="4922" name="Rectangle 138"/>
            <p:cNvSpPr/>
            <p:nvPr/>
          </p:nvSpPr>
          <p:spPr>
            <a:xfrm>
              <a:off x="10506240" y="3954240"/>
              <a:ext cx="1195560" cy="191880"/>
            </a:xfrm>
            <a:prstGeom prst="rect">
              <a:avLst/>
            </a:pr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923" name="Freeform 139"/>
            <p:cNvSpPr/>
            <p:nvPr/>
          </p:nvSpPr>
          <p:spPr>
            <a:xfrm>
              <a:off x="10509480" y="3669120"/>
              <a:ext cx="1196640" cy="291600"/>
            </a:xfrm>
            <a:custGeom>
              <a:avLst/>
              <a:gdLst>
                <a:gd name="textAreaLeft" fmla="*/ 0 w 1196640"/>
                <a:gd name="textAreaRight" fmla="*/ 1197000 w 1196640"/>
                <a:gd name="textAreaTop" fmla="*/ 0 h 291600"/>
                <a:gd name="textAreaBottom" fmla="*/ 291960 h 291600"/>
              </a:gdLst>
              <a:ahLst/>
              <a:rect l="textAreaLeft" t="textAreaTop" r="textAreaRight" b="textAreaBottom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grpSp>
          <p:nvGrpSpPr>
            <p:cNvPr id="4924" name="Group 140"/>
            <p:cNvGrpSpPr/>
            <p:nvPr/>
          </p:nvGrpSpPr>
          <p:grpSpPr>
            <a:xfrm>
              <a:off x="10592640" y="3703320"/>
              <a:ext cx="1012680" cy="234720"/>
              <a:chOff x="10592640" y="3703320"/>
              <a:chExt cx="1012680" cy="234720"/>
            </a:xfrm>
          </p:grpSpPr>
          <p:sp>
            <p:nvSpPr>
              <p:cNvPr id="4925" name="Freeform 141"/>
              <p:cNvSpPr/>
              <p:nvPr/>
            </p:nvSpPr>
            <p:spPr>
              <a:xfrm>
                <a:off x="10620720" y="3703320"/>
                <a:ext cx="957960" cy="131400"/>
              </a:xfrm>
              <a:custGeom>
                <a:avLst/>
                <a:gdLst>
                  <a:gd name="textAreaLeft" fmla="*/ 0 w 957960"/>
                  <a:gd name="textAreaRight" fmla="*/ 958320 w 957960"/>
                  <a:gd name="textAreaTop" fmla="*/ 0 h 131400"/>
                  <a:gd name="textAreaBottom" fmla="*/ 131760 h 13140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926" name="Freeform 142"/>
              <p:cNvSpPr/>
              <p:nvPr/>
            </p:nvSpPr>
            <p:spPr>
              <a:xfrm>
                <a:off x="11247840" y="3815640"/>
                <a:ext cx="357480" cy="113040"/>
              </a:xfrm>
              <a:custGeom>
                <a:avLst/>
                <a:gdLst>
                  <a:gd name="textAreaLeft" fmla="*/ 0 w 357480"/>
                  <a:gd name="textAreaRight" fmla="*/ 357840 w 35748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927" name="Freeform 143"/>
              <p:cNvSpPr/>
              <p:nvPr/>
            </p:nvSpPr>
            <p:spPr>
              <a:xfrm>
                <a:off x="10592640" y="3815640"/>
                <a:ext cx="351000" cy="111600"/>
              </a:xfrm>
              <a:custGeom>
                <a:avLst/>
                <a:gdLst>
                  <a:gd name="textAreaLeft" fmla="*/ 0 w 351000"/>
                  <a:gd name="textAreaRight" fmla="*/ 351360 w 351000"/>
                  <a:gd name="textAreaTop" fmla="*/ 0 h 111600"/>
                  <a:gd name="textAreaBottom" fmla="*/ 111960 h 1116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928" name="Freeform 144"/>
              <p:cNvSpPr/>
              <p:nvPr/>
            </p:nvSpPr>
            <p:spPr>
              <a:xfrm>
                <a:off x="10714680" y="3760560"/>
                <a:ext cx="763560" cy="177480"/>
              </a:xfrm>
              <a:custGeom>
                <a:avLst/>
                <a:gdLst>
                  <a:gd name="textAreaLeft" fmla="*/ 0 w 763560"/>
                  <a:gd name="textAreaRight" fmla="*/ 763920 w 763560"/>
                  <a:gd name="textAreaTop" fmla="*/ 0 h 177480"/>
                  <a:gd name="textAreaBottom" fmla="*/ 177840 h 17748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cxnSp>
        <p:nvCxnSpPr>
          <p:cNvPr id="4929" name="Straight Connector 3"/>
          <p:cNvCxnSpPr/>
          <p:nvPr/>
        </p:nvCxnSpPr>
        <p:spPr>
          <a:xfrm flipV="1">
            <a:off x="9264960" y="4020840"/>
            <a:ext cx="360" cy="45864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4930" name="Right Arrow 2"/>
          <p:cNvSpPr/>
          <p:nvPr/>
        </p:nvSpPr>
        <p:spPr>
          <a:xfrm>
            <a:off x="8311680" y="3223800"/>
            <a:ext cx="978120" cy="2595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6f8fc"/>
              </a:gs>
              <a:gs pos="100000">
                <a:srgbClr val="dae3f3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4931" name="Group 1"/>
          <p:cNvGrpSpPr/>
          <p:nvPr/>
        </p:nvGrpSpPr>
        <p:grpSpPr>
          <a:xfrm>
            <a:off x="2361960" y="5251680"/>
            <a:ext cx="6774480" cy="1064520"/>
            <a:chOff x="2361960" y="5251680"/>
            <a:chExt cx="6774480" cy="1064520"/>
          </a:xfrm>
        </p:grpSpPr>
        <p:sp>
          <p:nvSpPr>
            <p:cNvPr id="4932" name="TextBox 235"/>
            <p:cNvSpPr/>
            <p:nvPr/>
          </p:nvSpPr>
          <p:spPr>
            <a:xfrm>
              <a:off x="2361960" y="5259960"/>
              <a:ext cx="2127240" cy="102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packet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transmission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delay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33" name="TextBox 237"/>
            <p:cNvSpPr/>
            <p:nvPr/>
          </p:nvSpPr>
          <p:spPr>
            <a:xfrm>
              <a:off x="4570200" y="5291280"/>
              <a:ext cx="2520360" cy="102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time needed to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transmit </a:t>
              </a:r>
              <a:r>
                <a:rPr b="0" i="1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L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-bit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packet into link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34" name="TextBox 4"/>
            <p:cNvSpPr/>
            <p:nvPr/>
          </p:nvSpPr>
          <p:spPr>
            <a:xfrm>
              <a:off x="7367400" y="5251680"/>
              <a:ext cx="1769040" cy="1064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32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L</a:t>
              </a:r>
              <a:r>
                <a:rPr b="0" lang="en-US" sz="32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 </a:t>
              </a: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(bits)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32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R</a:t>
              </a:r>
              <a:r>
                <a:rPr b="0" lang="en-US" sz="32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 </a:t>
              </a: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(bits/sec)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4935" name="Straight Connector 9"/>
            <p:cNvCxnSpPr/>
            <p:nvPr/>
          </p:nvCxnSpPr>
          <p:spPr>
            <a:xfrm>
              <a:off x="7603200" y="5796720"/>
              <a:ext cx="28728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round/>
            </a:ln>
          </p:spPr>
        </p:cxnSp>
        <p:sp>
          <p:nvSpPr>
            <p:cNvPr id="4936" name="TextBox 10"/>
            <p:cNvSpPr/>
            <p:nvPr/>
          </p:nvSpPr>
          <p:spPr>
            <a:xfrm>
              <a:off x="4271040" y="5477760"/>
              <a:ext cx="52092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32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=</a:t>
              </a:r>
              <a:endParaRPr b="0" lang="en-IN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37" name="TextBox 245"/>
            <p:cNvSpPr/>
            <p:nvPr/>
          </p:nvSpPr>
          <p:spPr>
            <a:xfrm>
              <a:off x="6853680" y="5484960"/>
              <a:ext cx="52092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32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=</a:t>
              </a:r>
              <a:endParaRPr b="0" lang="en-IN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938" name="PlaceHolder 2"/>
          <p:cNvSpPr>
            <a:spLocks noGrp="1"/>
          </p:cNvSpPr>
          <p:nvPr>
            <p:ph type="sldNum" idx="27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525FBA9D-987F-444F-B889-AFBB86E9641C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21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3" dur="indefinite" restart="never" nodeType="tmRoot">
          <p:childTnLst>
            <p:seq>
              <p:cTn id="354" dur="indefinite" nodeType="mainSeq">
                <p:childTnLst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59" dur="500"/>
                                        <p:tgtEl>
                                          <p:spTgt spid="4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64" dur="500"/>
                                        <p:tgtEl>
                                          <p:spTgt spid="4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69" dur="500"/>
                                        <p:tgtEl>
                                          <p:spTgt spid="4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74" dur="500"/>
                                        <p:tgtEl>
                                          <p:spTgt spid="4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79" dur="500"/>
                                        <p:tgtEl>
                                          <p:spTgt spid="4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9" name="PlaceHolder 1"/>
          <p:cNvSpPr>
            <a:spLocks noGrp="1"/>
          </p:cNvSpPr>
          <p:nvPr>
            <p:ph type="title"/>
          </p:nvPr>
        </p:nvSpPr>
        <p:spPr>
          <a:xfrm>
            <a:off x="848880" y="273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Links: physical media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40" name="Rectangle 3"/>
          <p:cNvSpPr/>
          <p:nvPr/>
        </p:nvSpPr>
        <p:spPr>
          <a:xfrm>
            <a:off x="952560" y="1671840"/>
            <a:ext cx="4638600" cy="464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8000"/>
          </a:bodyPr>
          <a:p>
            <a:pPr marL="252720" indent="-2527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bit: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propagates between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transmitter/receiver pairs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52720" indent="-2527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physical link: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what lies between transmitter &amp; receiver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52720" indent="-2527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guided media: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00480" indent="-19800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signals propagate in solid media: copper, fiber, coax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52720" indent="-2527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unguided media: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00480" indent="-19800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signals propagate freely, e.g., radio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41" name="Group 1"/>
          <p:cNvGrpSpPr/>
          <p:nvPr/>
        </p:nvGrpSpPr>
        <p:grpSpPr>
          <a:xfrm>
            <a:off x="6333120" y="1671840"/>
            <a:ext cx="5122800" cy="3610800"/>
            <a:chOff x="6333120" y="1671840"/>
            <a:chExt cx="5122800" cy="3610800"/>
          </a:xfrm>
        </p:grpSpPr>
        <p:sp>
          <p:nvSpPr>
            <p:cNvPr id="4942" name="Rectangle 4"/>
            <p:cNvSpPr/>
            <p:nvPr/>
          </p:nvSpPr>
          <p:spPr>
            <a:xfrm>
              <a:off x="6410880" y="1671840"/>
              <a:ext cx="5045040" cy="3346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normAutofit/>
            </a:bodyPr>
            <a:p>
              <a:pPr marL="352440" indent="-343080">
                <a:lnSpc>
                  <a:spcPct val="9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3200" spc="-1" strike="noStrike">
                  <a:solidFill>
                    <a:srgbClr val="cc0000"/>
                  </a:solidFill>
                  <a:latin typeface="Calibri"/>
                </a:rPr>
                <a:t>Twisted pair (TP</a:t>
              </a:r>
              <a:r>
                <a:rPr b="0" lang="en-US" sz="3200" spc="-1" strike="noStrike">
                  <a:solidFill>
                    <a:srgbClr val="ff0000"/>
                  </a:solidFill>
                  <a:latin typeface="Calibri"/>
                </a:rPr>
                <a:t>)</a:t>
              </a:r>
              <a:endParaRPr b="0" lang="en-IN" sz="3200" spc="-1" strike="noStrike">
                <a:solidFill>
                  <a:srgbClr val="000000"/>
                </a:solidFill>
                <a:latin typeface="Arial"/>
              </a:endParaRPr>
            </a:p>
            <a:p>
              <a:pPr marL="228600" indent="-228600">
                <a:lnSpc>
                  <a:spcPct val="90000"/>
                </a:lnSpc>
                <a:spcBef>
                  <a:spcPts val="1001"/>
                </a:spcBef>
                <a:buClr>
                  <a:srgbClr val="0000a3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two insulated copper wires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682560" indent="-231840">
                <a:lnSpc>
                  <a:spcPct val="90000"/>
                </a:lnSpc>
                <a:spcBef>
                  <a:spcPts val="499"/>
                </a:spcBef>
                <a:buClr>
                  <a:srgbClr val="0000a8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Category 5: 100 Mbps, 1 Gbps Ethernet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682560" indent="-231840">
                <a:lnSpc>
                  <a:spcPct val="90000"/>
                </a:lnSpc>
                <a:spcBef>
                  <a:spcPts val="499"/>
                </a:spcBef>
                <a:buClr>
                  <a:srgbClr val="0000a8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Category 6: 10Gbps Ethernet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943" name="Picture 2" descr="Twisted_Pair_Cables"/>
            <p:cNvPicPr/>
            <p:nvPr/>
          </p:nvPicPr>
          <p:blipFill>
            <a:blip r:embed="rId1"/>
            <a:stretch/>
          </p:blipFill>
          <p:spPr>
            <a:xfrm>
              <a:off x="6333120" y="3476520"/>
              <a:ext cx="2219760" cy="1708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44" name="Picture 4" descr="Image result for twisted pair"/>
            <p:cNvPicPr/>
            <p:nvPr/>
          </p:nvPicPr>
          <p:blipFill>
            <a:blip r:embed="rId2"/>
            <a:stretch/>
          </p:blipFill>
          <p:spPr>
            <a:xfrm>
              <a:off x="9005040" y="3594240"/>
              <a:ext cx="2358720" cy="1688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945" name="PlaceHolder 2"/>
          <p:cNvSpPr>
            <a:spLocks noGrp="1"/>
          </p:cNvSpPr>
          <p:nvPr>
            <p:ph type="sldNum" idx="28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A179F35F-930E-4AE3-8940-5ABB7CD6B2A3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22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0" dur="indefinite" restart="never" nodeType="tmRoot">
          <p:childTnLst>
            <p:seq>
              <p:cTn id="381" dur="indefinite" nodeType="mainSeq">
                <p:childTnLst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86" dur="500"/>
                                        <p:tgtEl>
                                          <p:spTgt spid="4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PlaceHolder 1"/>
          <p:cNvSpPr>
            <a:spLocks noGrp="1"/>
          </p:cNvSpPr>
          <p:nvPr>
            <p:ph type="title"/>
          </p:nvPr>
        </p:nvSpPr>
        <p:spPr>
          <a:xfrm>
            <a:off x="848880" y="273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Links: physical media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47" name="Rectangle 3"/>
          <p:cNvSpPr/>
          <p:nvPr/>
        </p:nvSpPr>
        <p:spPr>
          <a:xfrm>
            <a:off x="982440" y="1320840"/>
            <a:ext cx="4878720" cy="432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192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</a:rPr>
              <a:t>Coaxial cable: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two concentric copper conductors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bidirectional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broadband: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682560" indent="-2253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multiple frequency channels on cable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1" marL="682560" indent="-2253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100’s Mbps per channel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48" name="Picture 2" descr=""/>
          <p:cNvPicPr/>
          <p:nvPr/>
        </p:nvPicPr>
        <p:blipFill>
          <a:blip r:embed="rId1"/>
          <a:stretch/>
        </p:blipFill>
        <p:spPr>
          <a:xfrm rot="2692200">
            <a:off x="1742040" y="3834360"/>
            <a:ext cx="1854000" cy="1854000"/>
          </a:xfrm>
          <a:prstGeom prst="rect">
            <a:avLst/>
          </a:prstGeom>
          <a:ln w="0">
            <a:noFill/>
          </a:ln>
        </p:spPr>
      </p:pic>
      <p:grpSp>
        <p:nvGrpSpPr>
          <p:cNvPr id="4949" name="Group 1"/>
          <p:cNvGrpSpPr/>
          <p:nvPr/>
        </p:nvGrpSpPr>
        <p:grpSpPr>
          <a:xfrm>
            <a:off x="6360480" y="1276560"/>
            <a:ext cx="5601960" cy="5319000"/>
            <a:chOff x="6360480" y="1276560"/>
            <a:chExt cx="5601960" cy="5319000"/>
          </a:xfrm>
        </p:grpSpPr>
        <p:sp>
          <p:nvSpPr>
            <p:cNvPr id="4950" name="Rectangle 5"/>
            <p:cNvSpPr/>
            <p:nvPr/>
          </p:nvSpPr>
          <p:spPr>
            <a:xfrm>
              <a:off x="6360480" y="1276560"/>
              <a:ext cx="5601960" cy="3438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marL="343080" indent="-343080">
                <a:lnSpc>
                  <a:spcPct val="100000"/>
                </a:lnSpc>
                <a:spcBef>
                  <a:spcPts val="641"/>
                </a:spcBef>
                <a:tabLst>
                  <a:tab algn="l" pos="0"/>
                </a:tabLst>
              </a:pPr>
              <a:r>
                <a:rPr b="0" lang="en-US" sz="32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Fiber optic cable:</a:t>
              </a:r>
              <a:endParaRPr b="0" lang="en-IN" sz="3200" spc="-1" strike="noStrike">
                <a:solidFill>
                  <a:srgbClr val="000000"/>
                </a:solidFill>
                <a:latin typeface="Arial"/>
              </a:endParaRPr>
            </a:p>
            <a:p>
              <a:pPr marL="343080" indent="-343080">
                <a:lnSpc>
                  <a:spcPct val="85000"/>
                </a:lnSpc>
                <a:spcBef>
                  <a:spcPts val="479"/>
                </a:spcBef>
                <a:buClr>
                  <a:srgbClr val="000099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glass fiber carrying light pulses, each pulse a bit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marL="343080" indent="-343080">
                <a:lnSpc>
                  <a:spcPct val="85000"/>
                </a:lnSpc>
                <a:spcBef>
                  <a:spcPts val="479"/>
                </a:spcBef>
                <a:buClr>
                  <a:srgbClr val="000099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high-speed operation: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682560" indent="-225360">
                <a:lnSpc>
                  <a:spcPct val="85000"/>
                </a:lnSpc>
                <a:spcBef>
                  <a:spcPts val="479"/>
                </a:spcBef>
                <a:buClr>
                  <a:srgbClr val="000099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high-speed point-to-point transmission (10’s-100’s Gbps)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marL="343080" indent="-343080">
                <a:lnSpc>
                  <a:spcPct val="85000"/>
                </a:lnSpc>
                <a:spcBef>
                  <a:spcPts val="479"/>
                </a:spcBef>
                <a:buClr>
                  <a:srgbClr val="000099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low error rate: 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682560" indent="-225360">
                <a:lnSpc>
                  <a:spcPct val="85000"/>
                </a:lnSpc>
                <a:spcBef>
                  <a:spcPts val="479"/>
                </a:spcBef>
                <a:buClr>
                  <a:srgbClr val="000099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repeaters spaced far apart 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682560" indent="-225360">
                <a:lnSpc>
                  <a:spcPct val="85000"/>
                </a:lnSpc>
                <a:spcBef>
                  <a:spcPts val="479"/>
                </a:spcBef>
                <a:buClr>
                  <a:srgbClr val="000099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immune to electromagnetic noise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951" name="Picture 2" descr="Image result for optical fiber"/>
            <p:cNvPicPr/>
            <p:nvPr/>
          </p:nvPicPr>
          <p:blipFill>
            <a:blip r:embed="rId2"/>
            <a:stretch/>
          </p:blipFill>
          <p:spPr>
            <a:xfrm>
              <a:off x="6455160" y="4700520"/>
              <a:ext cx="2872080" cy="1895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952" name="PlaceHolder 2"/>
          <p:cNvSpPr>
            <a:spLocks noGrp="1"/>
          </p:cNvSpPr>
          <p:nvPr>
            <p:ph type="sldNum" idx="29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10027CA9-23FF-460E-983A-B20D309B6D6C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23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7" dur="indefinite" restart="never" nodeType="tmRoot">
          <p:childTnLst>
            <p:seq>
              <p:cTn id="388" dur="indefinite" nodeType="mainSeq">
                <p:childTnLst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93" dur="500"/>
                                        <p:tgtEl>
                                          <p:spTgt spid="4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3" name="PlaceHolder 1"/>
          <p:cNvSpPr>
            <a:spLocks noGrp="1"/>
          </p:cNvSpPr>
          <p:nvPr>
            <p:ph type="title"/>
          </p:nvPr>
        </p:nvSpPr>
        <p:spPr>
          <a:xfrm>
            <a:off x="848880" y="273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Links: physical media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54" name="Rectangle 3"/>
          <p:cNvSpPr/>
          <p:nvPr/>
        </p:nvSpPr>
        <p:spPr>
          <a:xfrm>
            <a:off x="952560" y="1354320"/>
            <a:ext cx="4950360" cy="48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2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Wireless radio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318240" indent="-2610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signal carried in various “bands” in electromagnetic spectrum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18240" indent="-2610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 physical “wire”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18240" indent="-2610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broadcast, “half-duplex”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(sender to receiver)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18240" indent="-261000">
              <a:lnSpc>
                <a:spcPct val="9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propagation environment effects: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583920" indent="-211320">
              <a:lnSpc>
                <a:spcPct val="90000"/>
              </a:lnSpc>
              <a:spcBef>
                <a:spcPts val="300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reflection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583920" indent="-211320">
              <a:lnSpc>
                <a:spcPct val="90000"/>
              </a:lnSpc>
              <a:spcBef>
                <a:spcPts val="300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obstruction by objects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583920" indent="-211320">
              <a:lnSpc>
                <a:spcPct val="90000"/>
              </a:lnSpc>
              <a:spcBef>
                <a:spcPts val="300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Interference/noise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5" name="Rectangle 3"/>
          <p:cNvSpPr/>
          <p:nvPr/>
        </p:nvSpPr>
        <p:spPr>
          <a:xfrm>
            <a:off x="6349680" y="1354320"/>
            <a:ext cx="5612760" cy="511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2000"/>
          </a:bodyPr>
          <a:p>
            <a:pPr marL="315360" indent="-315360">
              <a:lnSpc>
                <a:spcPct val="9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Radio link types: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315360" indent="-25848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Wireless LAN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(WiFi)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583920" indent="-211320">
              <a:lnSpc>
                <a:spcPct val="85000"/>
              </a:lnSpc>
              <a:spcBef>
                <a:spcPts val="479"/>
              </a:spcBef>
              <a:buClr>
                <a:srgbClr val="0000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10-100’s Mbps; 10’s of meters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15360" indent="-25848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wide-area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(e.g., 4G/5G cellular)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583920" indent="-211320">
              <a:lnSpc>
                <a:spcPct val="85000"/>
              </a:lnSpc>
              <a:spcBef>
                <a:spcPts val="479"/>
              </a:spcBef>
              <a:buClr>
                <a:srgbClr val="0000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10’s Mbps (4G) over ~10 Km 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18240" indent="-26280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Bluetooth: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cable replacement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87600" indent="-315360">
              <a:lnSpc>
                <a:spcPct val="85000"/>
              </a:lnSpc>
              <a:spcBef>
                <a:spcPts val="479"/>
              </a:spcBef>
              <a:buClr>
                <a:srgbClr val="0d0d0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short distances, limited rates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15360" indent="-25848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terrestrial  microwave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583920" indent="-211320">
              <a:lnSpc>
                <a:spcPct val="85000"/>
              </a:lnSpc>
              <a:spcBef>
                <a:spcPts val="479"/>
              </a:spcBef>
              <a:buClr>
                <a:srgbClr val="0000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point-to-point; 45 Mbps channels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15360" indent="-25848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satellite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30720" indent="-210240">
              <a:lnSpc>
                <a:spcPct val="85000"/>
              </a:lnSpc>
              <a:spcBef>
                <a:spcPts val="479"/>
              </a:spcBef>
              <a:buClr>
                <a:srgbClr val="0000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up to &lt; 100 Mbps (Starlink) downlink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630720" indent="-210240">
              <a:lnSpc>
                <a:spcPct val="85000"/>
              </a:lnSpc>
              <a:spcBef>
                <a:spcPts val="479"/>
              </a:spcBef>
              <a:buClr>
                <a:srgbClr val="0000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270 msec end-end delay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(geostationary)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6" name="PlaceHolder 2"/>
          <p:cNvSpPr>
            <a:spLocks noGrp="1"/>
          </p:cNvSpPr>
          <p:nvPr>
            <p:ph type="sldNum" idx="30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88DE8FBF-00A5-474E-806E-8899E3A6410B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24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4" dur="indefinite" restart="never" nodeType="tmRoot">
          <p:childTnLst>
            <p:seq>
              <p:cTn id="395" dur="indefinite" nodeType="mainSeq">
                <p:childTnLst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00" dur="500"/>
                                        <p:tgtEl>
                                          <p:spTgt spid="4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03" dur="500"/>
                                        <p:tgtEl>
                                          <p:spTgt spid="49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08" dur="500"/>
                                        <p:tgtEl>
                                          <p:spTgt spid="49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11" dur="500"/>
                                        <p:tgtEl>
                                          <p:spTgt spid="49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16" dur="500"/>
                                        <p:tgtEl>
                                          <p:spTgt spid="49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19" dur="500"/>
                                        <p:tgtEl>
                                          <p:spTgt spid="49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22" dur="500"/>
                                        <p:tgtEl>
                                          <p:spTgt spid="49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25" dur="500"/>
                                        <p:tgtEl>
                                          <p:spTgt spid="49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30" dur="500"/>
                                        <p:tgtEl>
                                          <p:spTgt spid="4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35" dur="500"/>
                                        <p:tgtEl>
                                          <p:spTgt spid="4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38" dur="500"/>
                                        <p:tgtEl>
                                          <p:spTgt spid="4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43" dur="500"/>
                                        <p:tgtEl>
                                          <p:spTgt spid="4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46" dur="500"/>
                                        <p:tgtEl>
                                          <p:spTgt spid="4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51" dur="500"/>
                                        <p:tgtEl>
                                          <p:spTgt spid="4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54" dur="500"/>
                                        <p:tgtEl>
                                          <p:spTgt spid="4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59" dur="500"/>
                                        <p:tgtEl>
                                          <p:spTgt spid="4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62" dur="500"/>
                                        <p:tgtEl>
                                          <p:spTgt spid="4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67" dur="500"/>
                                        <p:tgtEl>
                                          <p:spTgt spid="4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70" dur="500"/>
                                        <p:tgtEl>
                                          <p:spTgt spid="49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73" dur="500"/>
                                        <p:tgtEl>
                                          <p:spTgt spid="49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7" name="PlaceHolder 1"/>
          <p:cNvSpPr>
            <a:spLocks noGrp="1"/>
          </p:cNvSpPr>
          <p:nvPr>
            <p:ph type="title"/>
          </p:nvPr>
        </p:nvSpPr>
        <p:spPr>
          <a:xfrm>
            <a:off x="798840" y="2894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Chapter 1: roadmap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58" name="PlaceHolder 2"/>
          <p:cNvSpPr>
            <a:spLocks noGrp="1"/>
          </p:cNvSpPr>
          <p:nvPr>
            <p:ph type="sldNum" idx="31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37EF2583-5B16-4D6A-BBF3-171F79708C31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24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59" name="PlaceHolder 3"/>
          <p:cNvSpPr>
            <a:spLocks noGrp="1"/>
          </p:cNvSpPr>
          <p:nvPr>
            <p:ph/>
          </p:nvPr>
        </p:nvSpPr>
        <p:spPr>
          <a:xfrm>
            <a:off x="798840" y="1414080"/>
            <a:ext cx="6617880" cy="5028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9000"/>
          </a:bodyPr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What </a:t>
            </a:r>
            <a:r>
              <a:rPr b="0" i="1" lang="en-US" sz="3200" spc="-1" strike="noStrike">
                <a:solidFill>
                  <a:srgbClr val="a6a6a6"/>
                </a:solidFill>
                <a:latin typeface="Calibri"/>
              </a:rPr>
              <a:t>is</a:t>
            </a: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 the Internet?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What</a:t>
            </a:r>
            <a:r>
              <a:rPr b="0" i="1" lang="en-US" sz="3200" spc="-1" strike="noStrike">
                <a:solidFill>
                  <a:srgbClr val="a6a6a6"/>
                </a:solidFill>
                <a:latin typeface="Calibri"/>
              </a:rPr>
              <a:t> is </a:t>
            </a: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a protocol?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</a:rPr>
              <a:t>Network edge: hosts, access network, physical media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a8"/>
                </a:solidFill>
                <a:latin typeface="Calibri"/>
              </a:rPr>
              <a:t>Network core: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packet/circuit switching, internet structure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Performance: loss, delay, throughput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Security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Protocol layers, service models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History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3876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960" name="Picture 6" descr="Kurose&amp;Ross 8th ed cover picture"/>
          <p:cNvPicPr/>
          <p:nvPr/>
        </p:nvPicPr>
        <p:blipFill>
          <a:blip r:embed="rId1"/>
          <a:stretch/>
        </p:blipFill>
        <p:spPr>
          <a:xfrm>
            <a:off x="7774200" y="1293480"/>
            <a:ext cx="3657240" cy="27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1" name="Rectangle 419"/>
          <p:cNvSpPr/>
          <p:nvPr/>
        </p:nvSpPr>
        <p:spPr>
          <a:xfrm>
            <a:off x="7439040" y="3553200"/>
            <a:ext cx="986760" cy="669240"/>
          </a:xfrm>
          <a:prstGeom prst="rect">
            <a:avLst/>
          </a:pr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MS PGothic"/>
            </a:endParaRPr>
          </a:p>
        </p:txBody>
      </p:sp>
      <p:sp>
        <p:nvSpPr>
          <p:cNvPr id="4962" name="PlaceHolder 1"/>
          <p:cNvSpPr>
            <a:spLocks noGrp="1"/>
          </p:cNvSpPr>
          <p:nvPr>
            <p:ph type="title"/>
          </p:nvPr>
        </p:nvSpPr>
        <p:spPr>
          <a:xfrm>
            <a:off x="763200" y="4136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rgbClr val="0000a3"/>
                </a:solidFill>
                <a:latin typeface="Calibri Light"/>
              </a:rPr>
              <a:t>The network core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63" name="PlaceHolder 2"/>
          <p:cNvSpPr>
            <a:spLocks noGrp="1"/>
          </p:cNvSpPr>
          <p:nvPr>
            <p:ph/>
          </p:nvPr>
        </p:nvSpPr>
        <p:spPr>
          <a:xfrm>
            <a:off x="676080" y="1531800"/>
            <a:ext cx="6282360" cy="4617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12920" indent="-2826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mesh of interconnected routers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412920" indent="-2826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packet-switching: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hosts break application-layer messages into </a:t>
            </a: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packets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95160" indent="-231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network </a:t>
            </a:r>
            <a:r>
              <a:rPr b="0" lang="en-US" sz="2800" spc="-1" strike="noStrike">
                <a:solidFill>
                  <a:srgbClr val="0000a3"/>
                </a:solidFill>
                <a:latin typeface="Calibri"/>
                <a:ea typeface="Arial"/>
              </a:rPr>
              <a:t>forwards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packets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from one router to the next, across links on path from </a:t>
            </a:r>
            <a:r>
              <a:rPr b="0" lang="en-US" sz="2800" spc="-1" strike="noStrike">
                <a:solidFill>
                  <a:srgbClr val="0000a3"/>
                </a:solidFill>
                <a:latin typeface="Calibri"/>
                <a:ea typeface="Arial"/>
              </a:rPr>
              <a:t>source to destination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174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64" name="Freeform 370"/>
          <p:cNvSpPr/>
          <p:nvPr/>
        </p:nvSpPr>
        <p:spPr>
          <a:xfrm>
            <a:off x="8985240" y="3065760"/>
            <a:ext cx="1124280" cy="1337400"/>
          </a:xfrm>
          <a:custGeom>
            <a:avLst/>
            <a:gdLst>
              <a:gd name="textAreaLeft" fmla="*/ 0 w 1124280"/>
              <a:gd name="textAreaRight" fmla="*/ 1124640 w 1124280"/>
              <a:gd name="textAreaTop" fmla="*/ 0 h 1337400"/>
              <a:gd name="textAreaBottom" fmla="*/ 1337760 h 1337400"/>
            </a:gdLst>
            <a:ahLst/>
            <a:rect l="textAreaLeft" t="textAreaTop" r="textAreaRight" b="textAreaBottom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965" name="Freeform 417"/>
          <p:cNvSpPr/>
          <p:nvPr/>
        </p:nvSpPr>
        <p:spPr>
          <a:xfrm>
            <a:off x="7274160" y="1825920"/>
            <a:ext cx="1736280" cy="1317240"/>
          </a:xfrm>
          <a:custGeom>
            <a:avLst/>
            <a:gdLst>
              <a:gd name="textAreaLeft" fmla="*/ 0 w 1736280"/>
              <a:gd name="textAreaRight" fmla="*/ 1736640 w 1736280"/>
              <a:gd name="textAreaTop" fmla="*/ 0 h 1317240"/>
              <a:gd name="textAreaBottom" fmla="*/ 1317600 h 1317240"/>
            </a:gdLst>
            <a:ahLst/>
            <a:rect l="textAreaLeft" t="textAreaTop" r="textAreaRight" b="textAreaBottom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66" name="AutoShape 420"/>
          <p:cNvSpPr/>
          <p:nvPr/>
        </p:nvSpPr>
        <p:spPr>
          <a:xfrm>
            <a:off x="7205400" y="3289320"/>
            <a:ext cx="1458720" cy="31752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ccff"/>
              </a:solidFill>
              <a:latin typeface="Arial"/>
              <a:ea typeface="MS PGothic"/>
            </a:endParaRPr>
          </a:p>
        </p:txBody>
      </p:sp>
      <p:sp>
        <p:nvSpPr>
          <p:cNvPr id="4967" name="Freeform 427"/>
          <p:cNvSpPr/>
          <p:nvPr/>
        </p:nvSpPr>
        <p:spPr>
          <a:xfrm>
            <a:off x="7712280" y="4683240"/>
            <a:ext cx="3079440" cy="1665000"/>
          </a:xfrm>
          <a:custGeom>
            <a:avLst/>
            <a:gdLst>
              <a:gd name="textAreaLeft" fmla="*/ 0 w 3079440"/>
              <a:gd name="textAreaRight" fmla="*/ 3079800 w 3079440"/>
              <a:gd name="textAreaTop" fmla="*/ 0 h 1665000"/>
              <a:gd name="textAreaBottom" fmla="*/ 1665360 h 1665000"/>
            </a:gdLst>
            <a:ahLst/>
            <a:rect l="textAreaLeft" t="textAreaTop" r="textAreaRight" b="textAreaBottom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68" name="Text Box 580"/>
          <p:cNvSpPr/>
          <p:nvPr/>
        </p:nvSpPr>
        <p:spPr>
          <a:xfrm>
            <a:off x="7564680" y="1488600"/>
            <a:ext cx="1568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mobile 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9" name="Text Box 580"/>
          <p:cNvSpPr/>
          <p:nvPr/>
        </p:nvSpPr>
        <p:spPr>
          <a:xfrm>
            <a:off x="7330680" y="4191840"/>
            <a:ext cx="195516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home 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0" name="Text Box 580"/>
          <p:cNvSpPr/>
          <p:nvPr/>
        </p:nvSpPr>
        <p:spPr>
          <a:xfrm>
            <a:off x="7170120" y="5779800"/>
            <a:ext cx="146880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enterprise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        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1" name="Freeform 371"/>
          <p:cNvSpPr/>
          <p:nvPr/>
        </p:nvSpPr>
        <p:spPr>
          <a:xfrm>
            <a:off x="10222200" y="3179520"/>
            <a:ext cx="1272960" cy="1935360"/>
          </a:xfrm>
          <a:custGeom>
            <a:avLst/>
            <a:gdLst>
              <a:gd name="textAreaLeft" fmla="*/ 0 w 1272960"/>
              <a:gd name="textAreaRight" fmla="*/ 1273320 w 1272960"/>
              <a:gd name="textAreaTop" fmla="*/ 0 h 1935360"/>
              <a:gd name="textAreaBottom" fmla="*/ 1935720 h 1935360"/>
            </a:gdLst>
            <a:ahLst/>
            <a:rect l="textAreaLeft" t="textAreaTop" r="textAreaRight" b="textAreaBottom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4972" name="Group 373"/>
          <p:cNvGrpSpPr/>
          <p:nvPr/>
        </p:nvGrpSpPr>
        <p:grpSpPr>
          <a:xfrm>
            <a:off x="10837800" y="3927960"/>
            <a:ext cx="686880" cy="721440"/>
            <a:chOff x="10837800" y="3927960"/>
            <a:chExt cx="686880" cy="721440"/>
          </a:xfrm>
        </p:grpSpPr>
        <p:sp>
          <p:nvSpPr>
            <p:cNvPr id="4973" name="Freeform 381"/>
            <p:cNvSpPr/>
            <p:nvPr/>
          </p:nvSpPr>
          <p:spPr>
            <a:xfrm>
              <a:off x="11104920" y="3927960"/>
              <a:ext cx="419760" cy="720720"/>
            </a:xfrm>
            <a:custGeom>
              <a:avLst/>
              <a:gdLst>
                <a:gd name="textAreaLeft" fmla="*/ 0 w 419760"/>
                <a:gd name="textAreaRight" fmla="*/ 420120 w 419760"/>
                <a:gd name="textAreaTop" fmla="*/ 0 h 720720"/>
                <a:gd name="textAreaBottom" fmla="*/ 721080 h 720720"/>
              </a:gdLst>
              <a:ahLst/>
              <a:rect l="textAreaLeft" t="textAreaTop" r="textAreaRight" b="textAreaBottom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974" name="Freeform 382"/>
            <p:cNvSpPr/>
            <p:nvPr/>
          </p:nvSpPr>
          <p:spPr>
            <a:xfrm>
              <a:off x="10837800" y="4113360"/>
              <a:ext cx="521280" cy="535680"/>
            </a:xfrm>
            <a:custGeom>
              <a:avLst/>
              <a:gdLst>
                <a:gd name="textAreaLeft" fmla="*/ 0 w 521280"/>
                <a:gd name="textAreaRight" fmla="*/ 521640 w 521280"/>
                <a:gd name="textAreaTop" fmla="*/ 0 h 535680"/>
                <a:gd name="textAreaBottom" fmla="*/ 536040 h 535680"/>
              </a:gdLst>
              <a:ahLst/>
              <a:rect l="textAreaLeft" t="textAreaTop" r="textAreaRight" b="textAreaBottom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cxnSp>
          <p:nvCxnSpPr>
            <p:cNvPr id="4975" name="Straight Connector 383"/>
            <p:cNvCxnSpPr/>
            <p:nvPr/>
          </p:nvCxnSpPr>
          <p:spPr>
            <a:xfrm flipV="1">
              <a:off x="10891440" y="4231080"/>
              <a:ext cx="236880" cy="8028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4976" name="Straight Connector 384"/>
            <p:cNvCxnSpPr/>
            <p:nvPr/>
          </p:nvCxnSpPr>
          <p:spPr>
            <a:xfrm flipV="1">
              <a:off x="10895400" y="4483800"/>
              <a:ext cx="232920" cy="1872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4977" name="Straight Connector 385"/>
            <p:cNvCxnSpPr/>
            <p:nvPr/>
          </p:nvCxnSpPr>
          <p:spPr>
            <a:xfrm flipV="1">
              <a:off x="10895400" y="4364280"/>
              <a:ext cx="232920" cy="5292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4978" name="Straight Connector 386"/>
            <p:cNvCxnSpPr/>
            <p:nvPr/>
          </p:nvCxnSpPr>
          <p:spPr>
            <a:xfrm>
              <a:off x="10891080" y="4584600"/>
              <a:ext cx="237240" cy="36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4979" name="Straight Connector 387"/>
            <p:cNvCxnSpPr/>
            <p:nvPr/>
          </p:nvCxnSpPr>
          <p:spPr>
            <a:xfrm flipV="1">
              <a:off x="11435760" y="4053960"/>
              <a:ext cx="360" cy="507240"/>
            </a:xfrm>
            <a:prstGeom prst="straightConnector1">
              <a:avLst/>
            </a:prstGeom>
            <a:ln w="44450">
              <a:solidFill>
                <a:srgbClr val="ffffff"/>
              </a:solidFill>
              <a:prstDash val="sysDash"/>
            </a:ln>
          </p:spPr>
        </p:cxnSp>
        <p:cxnSp>
          <p:nvCxnSpPr>
            <p:cNvPr id="4980" name="Straight Connector 388"/>
            <p:cNvCxnSpPr/>
            <p:nvPr/>
          </p:nvCxnSpPr>
          <p:spPr>
            <a:xfrm>
              <a:off x="11178360" y="4129920"/>
              <a:ext cx="360" cy="519840"/>
            </a:xfrm>
            <a:prstGeom prst="straightConnector1">
              <a:avLst/>
            </a:prstGeom>
            <a:ln w="15875">
              <a:solidFill>
                <a:srgbClr val="0000a8"/>
              </a:solidFill>
            </a:ln>
          </p:spPr>
        </p:cxnSp>
      </p:grpSp>
      <p:grpSp>
        <p:nvGrpSpPr>
          <p:cNvPr id="4981" name="Group 390"/>
          <p:cNvGrpSpPr/>
          <p:nvPr/>
        </p:nvGrpSpPr>
        <p:grpSpPr>
          <a:xfrm>
            <a:off x="10771200" y="3194280"/>
            <a:ext cx="594360" cy="648000"/>
            <a:chOff x="10771200" y="3194280"/>
            <a:chExt cx="594360" cy="648000"/>
          </a:xfrm>
        </p:grpSpPr>
        <p:sp>
          <p:nvSpPr>
            <p:cNvPr id="4982" name="Freeform 398"/>
            <p:cNvSpPr/>
            <p:nvPr/>
          </p:nvSpPr>
          <p:spPr>
            <a:xfrm>
              <a:off x="11002320" y="3194280"/>
              <a:ext cx="363240" cy="647640"/>
            </a:xfrm>
            <a:custGeom>
              <a:avLst/>
              <a:gdLst>
                <a:gd name="textAreaLeft" fmla="*/ 0 w 363240"/>
                <a:gd name="textAreaRight" fmla="*/ 363600 w 363240"/>
                <a:gd name="textAreaTop" fmla="*/ 0 h 647640"/>
                <a:gd name="textAreaBottom" fmla="*/ 648000 h 647640"/>
              </a:gdLst>
              <a:ahLst/>
              <a:rect l="textAreaLeft" t="textAreaTop" r="textAreaRight" b="textAreaBottom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983" name="Freeform 399"/>
            <p:cNvSpPr/>
            <p:nvPr/>
          </p:nvSpPr>
          <p:spPr>
            <a:xfrm>
              <a:off x="10771200" y="3360600"/>
              <a:ext cx="450720" cy="481320"/>
            </a:xfrm>
            <a:custGeom>
              <a:avLst/>
              <a:gdLst>
                <a:gd name="textAreaLeft" fmla="*/ 0 w 450720"/>
                <a:gd name="textAreaRight" fmla="*/ 451080 w 450720"/>
                <a:gd name="textAreaTop" fmla="*/ 0 h 481320"/>
                <a:gd name="textAreaBottom" fmla="*/ 481680 h 481320"/>
              </a:gdLst>
              <a:ahLst/>
              <a:rect l="textAreaLeft" t="textAreaTop" r="textAreaRight" b="textAreaBottom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cxnSp>
          <p:nvCxnSpPr>
            <p:cNvPr id="4984" name="Straight Connector 400"/>
            <p:cNvCxnSpPr/>
            <p:nvPr/>
          </p:nvCxnSpPr>
          <p:spPr>
            <a:xfrm flipV="1">
              <a:off x="10817640" y="3466440"/>
              <a:ext cx="204840" cy="7236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4985" name="Straight Connector 401"/>
            <p:cNvCxnSpPr/>
            <p:nvPr/>
          </p:nvCxnSpPr>
          <p:spPr>
            <a:xfrm flipV="1">
              <a:off x="10821240" y="3693600"/>
              <a:ext cx="201240" cy="1692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4986" name="Straight Connector 402"/>
            <p:cNvCxnSpPr/>
            <p:nvPr/>
          </p:nvCxnSpPr>
          <p:spPr>
            <a:xfrm flipV="1">
              <a:off x="10821240" y="3585960"/>
              <a:ext cx="201240" cy="4788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4987" name="Straight Connector 403"/>
            <p:cNvCxnSpPr/>
            <p:nvPr/>
          </p:nvCxnSpPr>
          <p:spPr>
            <a:xfrm>
              <a:off x="10817280" y="3783960"/>
              <a:ext cx="205200" cy="36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4988" name="Straight Connector 404"/>
            <p:cNvCxnSpPr/>
            <p:nvPr/>
          </p:nvCxnSpPr>
          <p:spPr>
            <a:xfrm flipV="1">
              <a:off x="11288520" y="3307320"/>
              <a:ext cx="360" cy="455760"/>
            </a:xfrm>
            <a:prstGeom prst="straightConnector1">
              <a:avLst/>
            </a:prstGeom>
            <a:ln w="44450">
              <a:solidFill>
                <a:srgbClr val="ffffff"/>
              </a:solidFill>
              <a:prstDash val="sysDash"/>
            </a:ln>
          </p:spPr>
        </p:cxnSp>
        <p:cxnSp>
          <p:nvCxnSpPr>
            <p:cNvPr id="4989" name="Straight Connector 405"/>
            <p:cNvCxnSpPr/>
            <p:nvPr/>
          </p:nvCxnSpPr>
          <p:spPr>
            <a:xfrm>
              <a:off x="11065680" y="3375720"/>
              <a:ext cx="360" cy="466920"/>
            </a:xfrm>
            <a:prstGeom prst="straightConnector1">
              <a:avLst/>
            </a:prstGeom>
            <a:ln w="15875">
              <a:solidFill>
                <a:srgbClr val="0000a8"/>
              </a:solidFill>
            </a:ln>
          </p:spPr>
        </p:cxnSp>
      </p:grpSp>
      <p:sp>
        <p:nvSpPr>
          <p:cNvPr id="4990" name="Freeform 561"/>
          <p:cNvSpPr/>
          <p:nvPr/>
        </p:nvSpPr>
        <p:spPr>
          <a:xfrm>
            <a:off x="9540720" y="1782000"/>
            <a:ext cx="1497600" cy="1386000"/>
          </a:xfrm>
          <a:custGeom>
            <a:avLst/>
            <a:gdLst>
              <a:gd name="textAreaLeft" fmla="*/ 0 w 1497600"/>
              <a:gd name="textAreaRight" fmla="*/ 1497960 w 1497600"/>
              <a:gd name="textAreaTop" fmla="*/ 0 h 1386000"/>
              <a:gd name="textAreaBottom" fmla="*/ 1386360 h 1386000"/>
            </a:gdLst>
            <a:ahLst/>
            <a:rect l="textAreaLeft" t="textAreaTop" r="textAreaRight" b="textAreaBottom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991" name="TextBox 572"/>
          <p:cNvSpPr/>
          <p:nvPr/>
        </p:nvSpPr>
        <p:spPr>
          <a:xfrm>
            <a:off x="9251280" y="1851120"/>
            <a:ext cx="2077200" cy="28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national or global ISP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2" name="Rectangle 654"/>
          <p:cNvSpPr/>
          <p:nvPr/>
        </p:nvSpPr>
        <p:spPr>
          <a:xfrm>
            <a:off x="9279000" y="3677760"/>
            <a:ext cx="305280" cy="197640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993" name="TextBox 652"/>
          <p:cNvSpPr/>
          <p:nvPr/>
        </p:nvSpPr>
        <p:spPr>
          <a:xfrm>
            <a:off x="8766000" y="3448080"/>
            <a:ext cx="1040400" cy="6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local or regional ISP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4" name="TextBox 656"/>
          <p:cNvSpPr/>
          <p:nvPr/>
        </p:nvSpPr>
        <p:spPr>
          <a:xfrm>
            <a:off x="10850040" y="4677840"/>
            <a:ext cx="94788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datacenter 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network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5" name="TextBox 657"/>
          <p:cNvSpPr/>
          <p:nvPr/>
        </p:nvSpPr>
        <p:spPr>
          <a:xfrm>
            <a:off x="9994680" y="4228200"/>
            <a:ext cx="979920" cy="6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content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provider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96" name="Straight Connector 829"/>
          <p:cNvCxnSpPr/>
          <p:nvPr/>
        </p:nvCxnSpPr>
        <p:spPr>
          <a:xfrm flipH="1" flipV="1">
            <a:off x="10559880" y="3579840"/>
            <a:ext cx="413280" cy="640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4997" name="Straight Connector 826"/>
          <p:cNvCxnSpPr/>
          <p:nvPr/>
        </p:nvCxnSpPr>
        <p:spPr>
          <a:xfrm flipH="1" flipV="1">
            <a:off x="10660680" y="3640680"/>
            <a:ext cx="346320" cy="7390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4998" name="Straight Connector 824"/>
          <p:cNvCxnSpPr/>
          <p:nvPr/>
        </p:nvCxnSpPr>
        <p:spPr>
          <a:xfrm flipV="1">
            <a:off x="10636560" y="3633120"/>
            <a:ext cx="336600" cy="39600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4999" name="Straight Connector 822"/>
          <p:cNvCxnSpPr/>
          <p:nvPr/>
        </p:nvCxnSpPr>
        <p:spPr>
          <a:xfrm flipV="1">
            <a:off x="10570680" y="3594600"/>
            <a:ext cx="360" cy="486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5000" name="Straight Connector 818"/>
          <p:cNvCxnSpPr/>
          <p:nvPr/>
        </p:nvCxnSpPr>
        <p:spPr>
          <a:xfrm flipH="1" flipV="1">
            <a:off x="10550520" y="4071600"/>
            <a:ext cx="508680" cy="34884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5001" name="Straight Connector 817"/>
          <p:cNvCxnSpPr/>
          <p:nvPr/>
        </p:nvCxnSpPr>
        <p:spPr>
          <a:xfrm flipH="1">
            <a:off x="9894960" y="4087440"/>
            <a:ext cx="655920" cy="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5002" name="Straight Connector 815"/>
          <p:cNvCxnSpPr/>
          <p:nvPr/>
        </p:nvCxnSpPr>
        <p:spPr>
          <a:xfrm flipH="1">
            <a:off x="9219600" y="4087440"/>
            <a:ext cx="655560" cy="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5003" name="Straight Connector 812"/>
          <p:cNvCxnSpPr/>
          <p:nvPr/>
        </p:nvCxnSpPr>
        <p:spPr>
          <a:xfrm flipH="1">
            <a:off x="9276840" y="3507480"/>
            <a:ext cx="382680" cy="51732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5004" name="Straight Connector 810"/>
          <p:cNvCxnSpPr/>
          <p:nvPr/>
        </p:nvCxnSpPr>
        <p:spPr>
          <a:xfrm>
            <a:off x="9732960" y="3507480"/>
            <a:ext cx="360" cy="54072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5005" name="Straight Connector 807"/>
          <p:cNvCxnSpPr/>
          <p:nvPr/>
        </p:nvCxnSpPr>
        <p:spPr>
          <a:xfrm>
            <a:off x="10137600" y="2754360"/>
            <a:ext cx="488520" cy="8398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5006" name="Straight Connector 562"/>
          <p:cNvCxnSpPr/>
          <p:nvPr/>
        </p:nvCxnSpPr>
        <p:spPr>
          <a:xfrm flipH="1">
            <a:off x="9798480" y="2694960"/>
            <a:ext cx="380880" cy="6951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5007" name="Straight Connector 563"/>
          <p:cNvCxnSpPr/>
          <p:nvPr/>
        </p:nvCxnSpPr>
        <p:spPr>
          <a:xfrm flipH="1">
            <a:off x="10100520" y="2169360"/>
            <a:ext cx="761760" cy="57744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5008" name="Straight Connector 564"/>
          <p:cNvCxnSpPr/>
          <p:nvPr/>
        </p:nvCxnSpPr>
        <p:spPr>
          <a:xfrm flipH="1">
            <a:off x="10100520" y="2268000"/>
            <a:ext cx="4320" cy="51912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5009" name="Straight Connector 565"/>
          <p:cNvCxnSpPr/>
          <p:nvPr/>
        </p:nvCxnSpPr>
        <p:spPr>
          <a:xfrm flipH="1">
            <a:off x="10671840" y="2200320"/>
            <a:ext cx="149760" cy="5187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5010" name="Straight Connector 566"/>
          <p:cNvCxnSpPr/>
          <p:nvPr/>
        </p:nvCxnSpPr>
        <p:spPr>
          <a:xfrm flipH="1">
            <a:off x="10141920" y="2718720"/>
            <a:ext cx="574560" cy="280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5011" name="Straight Connector 567"/>
          <p:cNvCxnSpPr/>
          <p:nvPr/>
        </p:nvCxnSpPr>
        <p:spPr>
          <a:xfrm flipH="1">
            <a:off x="10069200" y="2169360"/>
            <a:ext cx="789120" cy="9900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5012" name="Straight Connector 568"/>
          <p:cNvCxnSpPr/>
          <p:nvPr/>
        </p:nvCxnSpPr>
        <p:spPr>
          <a:xfrm flipH="1">
            <a:off x="10861920" y="2127240"/>
            <a:ext cx="279360" cy="424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5013" name="Straight Connector 569"/>
          <p:cNvCxnSpPr/>
          <p:nvPr/>
        </p:nvCxnSpPr>
        <p:spPr>
          <a:xfrm flipH="1" flipV="1">
            <a:off x="10681920" y="2718720"/>
            <a:ext cx="353880" cy="6840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5014" name="Straight Connector 573"/>
          <p:cNvCxnSpPr/>
          <p:nvPr/>
        </p:nvCxnSpPr>
        <p:spPr>
          <a:xfrm flipH="1">
            <a:off x="8768880" y="2268000"/>
            <a:ext cx="1300680" cy="6069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sp>
        <p:nvSpPr>
          <p:cNvPr id="5015" name="Line 541"/>
          <p:cNvSpPr/>
          <p:nvPr/>
        </p:nvSpPr>
        <p:spPr>
          <a:xfrm flipV="1">
            <a:off x="9378360" y="4113360"/>
            <a:ext cx="429480" cy="7056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16" name="Line 424"/>
          <p:cNvSpPr/>
          <p:nvPr/>
        </p:nvSpPr>
        <p:spPr>
          <a:xfrm flipV="1">
            <a:off x="8244360" y="4047120"/>
            <a:ext cx="969120" cy="32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1760" bIns="-4176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17" name="Oval 800"/>
          <p:cNvSpPr/>
          <p:nvPr/>
        </p:nvSpPr>
        <p:spPr>
          <a:xfrm>
            <a:off x="8174520" y="2292840"/>
            <a:ext cx="52200" cy="48960"/>
          </a:xfrm>
          <a:prstGeom prst="ellipse">
            <a:avLst/>
          </a:prstGeom>
          <a:solidFill>
            <a:schemeClr val="tx2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10440" bIns="-10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MS PGothic"/>
            </a:endParaRPr>
          </a:p>
        </p:txBody>
      </p:sp>
      <p:grpSp>
        <p:nvGrpSpPr>
          <p:cNvPr id="5018" name="Group 614"/>
          <p:cNvGrpSpPr/>
          <p:nvPr/>
        </p:nvGrpSpPr>
        <p:grpSpPr>
          <a:xfrm>
            <a:off x="10410480" y="3495960"/>
            <a:ext cx="353160" cy="198000"/>
            <a:chOff x="10410480" y="3495960"/>
            <a:chExt cx="353160" cy="198000"/>
          </a:xfrm>
        </p:grpSpPr>
        <p:sp>
          <p:nvSpPr>
            <p:cNvPr id="5019" name="Freeform 615"/>
            <p:cNvSpPr/>
            <p:nvPr/>
          </p:nvSpPr>
          <p:spPr>
            <a:xfrm>
              <a:off x="10410480" y="356472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20" name="Oval 616"/>
            <p:cNvSpPr/>
            <p:nvPr/>
          </p:nvSpPr>
          <p:spPr>
            <a:xfrm>
              <a:off x="10410840" y="349596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021" name="Group 617"/>
            <p:cNvGrpSpPr/>
            <p:nvPr/>
          </p:nvGrpSpPr>
          <p:grpSpPr>
            <a:xfrm>
              <a:off x="10463040" y="3512520"/>
              <a:ext cx="248400" cy="93960"/>
              <a:chOff x="10463040" y="3512520"/>
              <a:chExt cx="248400" cy="93960"/>
            </a:xfrm>
          </p:grpSpPr>
          <p:sp>
            <p:nvSpPr>
              <p:cNvPr id="5022" name="Freeform 618"/>
              <p:cNvSpPr/>
              <p:nvPr/>
            </p:nvSpPr>
            <p:spPr>
              <a:xfrm>
                <a:off x="10469880" y="351252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23" name="Freeform 619"/>
              <p:cNvSpPr/>
              <p:nvPr/>
            </p:nvSpPr>
            <p:spPr>
              <a:xfrm>
                <a:off x="10623960" y="355752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24" name="Freeform 620"/>
              <p:cNvSpPr/>
              <p:nvPr/>
            </p:nvSpPr>
            <p:spPr>
              <a:xfrm>
                <a:off x="10463040" y="355752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25" name="Freeform 621"/>
              <p:cNvSpPr/>
              <p:nvPr/>
            </p:nvSpPr>
            <p:spPr>
              <a:xfrm>
                <a:off x="10492920" y="353556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026" name="Group 576"/>
          <p:cNvGrpSpPr/>
          <p:nvPr/>
        </p:nvGrpSpPr>
        <p:grpSpPr>
          <a:xfrm>
            <a:off x="9948600" y="2202120"/>
            <a:ext cx="353160" cy="198000"/>
            <a:chOff x="9948600" y="2202120"/>
            <a:chExt cx="353160" cy="198000"/>
          </a:xfrm>
        </p:grpSpPr>
        <p:sp>
          <p:nvSpPr>
            <p:cNvPr id="5027" name="Freeform 577"/>
            <p:cNvSpPr/>
            <p:nvPr/>
          </p:nvSpPr>
          <p:spPr>
            <a:xfrm>
              <a:off x="9948600" y="227088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28" name="Oval 578"/>
            <p:cNvSpPr/>
            <p:nvPr/>
          </p:nvSpPr>
          <p:spPr>
            <a:xfrm>
              <a:off x="9948960" y="220212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029" name="Group 579"/>
            <p:cNvGrpSpPr/>
            <p:nvPr/>
          </p:nvGrpSpPr>
          <p:grpSpPr>
            <a:xfrm>
              <a:off x="10001160" y="2218680"/>
              <a:ext cx="248400" cy="93960"/>
              <a:chOff x="10001160" y="2218680"/>
              <a:chExt cx="248400" cy="93960"/>
            </a:xfrm>
          </p:grpSpPr>
          <p:sp>
            <p:nvSpPr>
              <p:cNvPr id="5030" name="Freeform 580"/>
              <p:cNvSpPr/>
              <p:nvPr/>
            </p:nvSpPr>
            <p:spPr>
              <a:xfrm>
                <a:off x="10008000" y="221868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31" name="Freeform 581"/>
              <p:cNvSpPr/>
              <p:nvPr/>
            </p:nvSpPr>
            <p:spPr>
              <a:xfrm>
                <a:off x="10162080" y="226368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32" name="Freeform 582"/>
              <p:cNvSpPr/>
              <p:nvPr/>
            </p:nvSpPr>
            <p:spPr>
              <a:xfrm>
                <a:off x="10001160" y="226368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33" name="Freeform 583"/>
              <p:cNvSpPr/>
              <p:nvPr/>
            </p:nvSpPr>
            <p:spPr>
              <a:xfrm>
                <a:off x="10031040" y="224172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034" name="Group 592"/>
          <p:cNvGrpSpPr/>
          <p:nvPr/>
        </p:nvGrpSpPr>
        <p:grpSpPr>
          <a:xfrm>
            <a:off x="10527120" y="2613240"/>
            <a:ext cx="353160" cy="198000"/>
            <a:chOff x="10527120" y="2613240"/>
            <a:chExt cx="353160" cy="198000"/>
          </a:xfrm>
        </p:grpSpPr>
        <p:sp>
          <p:nvSpPr>
            <p:cNvPr id="5035" name="Freeform 593"/>
            <p:cNvSpPr/>
            <p:nvPr/>
          </p:nvSpPr>
          <p:spPr>
            <a:xfrm>
              <a:off x="10527120" y="268200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36" name="Oval 594"/>
            <p:cNvSpPr/>
            <p:nvPr/>
          </p:nvSpPr>
          <p:spPr>
            <a:xfrm>
              <a:off x="10527480" y="261324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037" name="Group 595"/>
            <p:cNvGrpSpPr/>
            <p:nvPr/>
          </p:nvGrpSpPr>
          <p:grpSpPr>
            <a:xfrm>
              <a:off x="10579680" y="2629800"/>
              <a:ext cx="248400" cy="93600"/>
              <a:chOff x="10579680" y="2629800"/>
              <a:chExt cx="248400" cy="93600"/>
            </a:xfrm>
          </p:grpSpPr>
          <p:sp>
            <p:nvSpPr>
              <p:cNvPr id="5038" name="Freeform 596"/>
              <p:cNvSpPr/>
              <p:nvPr/>
            </p:nvSpPr>
            <p:spPr>
              <a:xfrm>
                <a:off x="10586520" y="262980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39" name="Freeform 597"/>
              <p:cNvSpPr/>
              <p:nvPr/>
            </p:nvSpPr>
            <p:spPr>
              <a:xfrm>
                <a:off x="10740600" y="267480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40" name="Freeform 598"/>
              <p:cNvSpPr/>
              <p:nvPr/>
            </p:nvSpPr>
            <p:spPr>
              <a:xfrm>
                <a:off x="10579680" y="267480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41" name="Freeform 599"/>
              <p:cNvSpPr/>
              <p:nvPr/>
            </p:nvSpPr>
            <p:spPr>
              <a:xfrm>
                <a:off x="10609560" y="265248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042" name="Group 600"/>
          <p:cNvGrpSpPr/>
          <p:nvPr/>
        </p:nvGrpSpPr>
        <p:grpSpPr>
          <a:xfrm>
            <a:off x="10643760" y="2107800"/>
            <a:ext cx="353160" cy="198000"/>
            <a:chOff x="10643760" y="2107800"/>
            <a:chExt cx="353160" cy="198000"/>
          </a:xfrm>
        </p:grpSpPr>
        <p:sp>
          <p:nvSpPr>
            <p:cNvPr id="5043" name="Freeform 601"/>
            <p:cNvSpPr/>
            <p:nvPr/>
          </p:nvSpPr>
          <p:spPr>
            <a:xfrm>
              <a:off x="10643760" y="217656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44" name="Oval 602"/>
            <p:cNvSpPr/>
            <p:nvPr/>
          </p:nvSpPr>
          <p:spPr>
            <a:xfrm>
              <a:off x="10644120" y="210780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045" name="Group 603"/>
            <p:cNvGrpSpPr/>
            <p:nvPr/>
          </p:nvGrpSpPr>
          <p:grpSpPr>
            <a:xfrm>
              <a:off x="10696320" y="2124360"/>
              <a:ext cx="248400" cy="93960"/>
              <a:chOff x="10696320" y="2124360"/>
              <a:chExt cx="248400" cy="93960"/>
            </a:xfrm>
          </p:grpSpPr>
          <p:sp>
            <p:nvSpPr>
              <p:cNvPr id="5046" name="Freeform 604"/>
              <p:cNvSpPr/>
              <p:nvPr/>
            </p:nvSpPr>
            <p:spPr>
              <a:xfrm>
                <a:off x="10703160" y="212436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47" name="Freeform 605"/>
              <p:cNvSpPr/>
              <p:nvPr/>
            </p:nvSpPr>
            <p:spPr>
              <a:xfrm>
                <a:off x="10857240" y="216936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48" name="Freeform 606"/>
              <p:cNvSpPr/>
              <p:nvPr/>
            </p:nvSpPr>
            <p:spPr>
              <a:xfrm>
                <a:off x="10696320" y="216936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49" name="Freeform 607"/>
              <p:cNvSpPr/>
              <p:nvPr/>
            </p:nvSpPr>
            <p:spPr>
              <a:xfrm>
                <a:off x="10726200" y="214740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050" name="Group 553"/>
          <p:cNvGrpSpPr/>
          <p:nvPr/>
        </p:nvGrpSpPr>
        <p:grpSpPr>
          <a:xfrm>
            <a:off x="9098640" y="3956760"/>
            <a:ext cx="366840" cy="239760"/>
            <a:chOff x="9098640" y="3956760"/>
            <a:chExt cx="366840" cy="239760"/>
          </a:xfrm>
        </p:grpSpPr>
        <p:sp>
          <p:nvSpPr>
            <p:cNvPr id="5051" name="Freeform 554"/>
            <p:cNvSpPr/>
            <p:nvPr/>
          </p:nvSpPr>
          <p:spPr>
            <a:xfrm>
              <a:off x="9098640" y="4039920"/>
              <a:ext cx="366840" cy="156600"/>
            </a:xfrm>
            <a:custGeom>
              <a:avLst/>
              <a:gdLst>
                <a:gd name="textAreaLeft" fmla="*/ 0 w 366840"/>
                <a:gd name="textAreaRight" fmla="*/ 367200 w 366840"/>
                <a:gd name="textAreaTop" fmla="*/ 0 h 156600"/>
                <a:gd name="textAreaBottom" fmla="*/ 156960 h 15660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52" name="Oval 555"/>
            <p:cNvSpPr/>
            <p:nvPr/>
          </p:nvSpPr>
          <p:spPr>
            <a:xfrm>
              <a:off x="9099000" y="3956760"/>
              <a:ext cx="366480" cy="155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053" name="Group 556"/>
            <p:cNvGrpSpPr/>
            <p:nvPr/>
          </p:nvGrpSpPr>
          <p:grpSpPr>
            <a:xfrm>
              <a:off x="9153360" y="3976560"/>
              <a:ext cx="257760" cy="113760"/>
              <a:chOff x="9153360" y="3976560"/>
              <a:chExt cx="257760" cy="113760"/>
            </a:xfrm>
          </p:grpSpPr>
          <p:sp>
            <p:nvSpPr>
              <p:cNvPr id="5054" name="Freeform 557"/>
              <p:cNvSpPr/>
              <p:nvPr/>
            </p:nvSpPr>
            <p:spPr>
              <a:xfrm>
                <a:off x="9160560" y="3976560"/>
                <a:ext cx="244080" cy="63720"/>
              </a:xfrm>
              <a:custGeom>
                <a:avLst/>
                <a:gdLst>
                  <a:gd name="textAreaLeft" fmla="*/ 0 w 244080"/>
                  <a:gd name="textAreaRight" fmla="*/ 244440 w 244080"/>
                  <a:gd name="textAreaTop" fmla="*/ 0 h 63720"/>
                  <a:gd name="textAreaBottom" fmla="*/ 64080 h 6372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9080" bIns="19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55" name="Freeform 558"/>
              <p:cNvSpPr/>
              <p:nvPr/>
            </p:nvSpPr>
            <p:spPr>
              <a:xfrm>
                <a:off x="9320400" y="4031280"/>
                <a:ext cx="90720" cy="54720"/>
              </a:xfrm>
              <a:custGeom>
                <a:avLst/>
                <a:gdLst>
                  <a:gd name="textAreaLeft" fmla="*/ 0 w 90720"/>
                  <a:gd name="textAreaRight" fmla="*/ 91080 w 9072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0080" bIns="10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56" name="Freeform 559"/>
              <p:cNvSpPr/>
              <p:nvPr/>
            </p:nvSpPr>
            <p:spPr>
              <a:xfrm>
                <a:off x="9153360" y="4031280"/>
                <a:ext cx="89280" cy="54000"/>
              </a:xfrm>
              <a:custGeom>
                <a:avLst/>
                <a:gdLst>
                  <a:gd name="textAreaLeft" fmla="*/ 0 w 89280"/>
                  <a:gd name="textAreaRight" fmla="*/ 89640 w 89280"/>
                  <a:gd name="textAreaTop" fmla="*/ 0 h 54000"/>
                  <a:gd name="textAreaBottom" fmla="*/ 54360 h 540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9360" bIns="9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57" name="Freeform 560"/>
              <p:cNvSpPr/>
              <p:nvPr/>
            </p:nvSpPr>
            <p:spPr>
              <a:xfrm>
                <a:off x="9184320" y="4004280"/>
                <a:ext cx="194400" cy="86040"/>
              </a:xfrm>
              <a:custGeom>
                <a:avLst/>
                <a:gdLst>
                  <a:gd name="textAreaLeft" fmla="*/ 0 w 194400"/>
                  <a:gd name="textAreaRight" fmla="*/ 194760 w 194400"/>
                  <a:gd name="textAreaTop" fmla="*/ 0 h 86040"/>
                  <a:gd name="textAreaBottom" fmla="*/ 86400 h 8604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1400" bIns="41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058" name="Group 584"/>
          <p:cNvGrpSpPr/>
          <p:nvPr/>
        </p:nvGrpSpPr>
        <p:grpSpPr>
          <a:xfrm>
            <a:off x="9980280" y="2661480"/>
            <a:ext cx="353160" cy="198000"/>
            <a:chOff x="9980280" y="2661480"/>
            <a:chExt cx="353160" cy="198000"/>
          </a:xfrm>
        </p:grpSpPr>
        <p:sp>
          <p:nvSpPr>
            <p:cNvPr id="5059" name="Freeform 585"/>
            <p:cNvSpPr/>
            <p:nvPr/>
          </p:nvSpPr>
          <p:spPr>
            <a:xfrm>
              <a:off x="9980280" y="273024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60" name="Oval 586"/>
            <p:cNvSpPr/>
            <p:nvPr/>
          </p:nvSpPr>
          <p:spPr>
            <a:xfrm>
              <a:off x="9980280" y="266148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061" name="Group 587"/>
            <p:cNvGrpSpPr/>
            <p:nvPr/>
          </p:nvGrpSpPr>
          <p:grpSpPr>
            <a:xfrm>
              <a:off x="10032480" y="2678040"/>
              <a:ext cx="248400" cy="93600"/>
              <a:chOff x="10032480" y="2678040"/>
              <a:chExt cx="248400" cy="93600"/>
            </a:xfrm>
          </p:grpSpPr>
          <p:sp>
            <p:nvSpPr>
              <p:cNvPr id="5062" name="Freeform 588"/>
              <p:cNvSpPr/>
              <p:nvPr/>
            </p:nvSpPr>
            <p:spPr>
              <a:xfrm>
                <a:off x="10039320" y="267804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63" name="Freeform 589"/>
              <p:cNvSpPr/>
              <p:nvPr/>
            </p:nvSpPr>
            <p:spPr>
              <a:xfrm>
                <a:off x="10193400" y="272304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64" name="Freeform 590"/>
              <p:cNvSpPr/>
              <p:nvPr/>
            </p:nvSpPr>
            <p:spPr>
              <a:xfrm>
                <a:off x="10032480" y="272304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65" name="Freeform 591"/>
              <p:cNvSpPr/>
              <p:nvPr/>
            </p:nvSpPr>
            <p:spPr>
              <a:xfrm>
                <a:off x="10062360" y="270072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066" name="Group 537"/>
          <p:cNvGrpSpPr/>
          <p:nvPr/>
        </p:nvGrpSpPr>
        <p:grpSpPr>
          <a:xfrm>
            <a:off x="9497160" y="3394080"/>
            <a:ext cx="366840" cy="239760"/>
            <a:chOff x="9497160" y="3394080"/>
            <a:chExt cx="366840" cy="239760"/>
          </a:xfrm>
        </p:grpSpPr>
        <p:sp>
          <p:nvSpPr>
            <p:cNvPr id="5067" name="Freeform 538"/>
            <p:cNvSpPr/>
            <p:nvPr/>
          </p:nvSpPr>
          <p:spPr>
            <a:xfrm>
              <a:off x="9497160" y="3477240"/>
              <a:ext cx="366840" cy="156600"/>
            </a:xfrm>
            <a:custGeom>
              <a:avLst/>
              <a:gdLst>
                <a:gd name="textAreaLeft" fmla="*/ 0 w 366840"/>
                <a:gd name="textAreaRight" fmla="*/ 367200 w 366840"/>
                <a:gd name="textAreaTop" fmla="*/ 0 h 156600"/>
                <a:gd name="textAreaBottom" fmla="*/ 156960 h 15660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68" name="Oval 539"/>
            <p:cNvSpPr/>
            <p:nvPr/>
          </p:nvSpPr>
          <p:spPr>
            <a:xfrm>
              <a:off x="9497520" y="3394080"/>
              <a:ext cx="366480" cy="155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069" name="Group 540"/>
            <p:cNvGrpSpPr/>
            <p:nvPr/>
          </p:nvGrpSpPr>
          <p:grpSpPr>
            <a:xfrm>
              <a:off x="9551520" y="3413880"/>
              <a:ext cx="257760" cy="113760"/>
              <a:chOff x="9551520" y="3413880"/>
              <a:chExt cx="257760" cy="113760"/>
            </a:xfrm>
          </p:grpSpPr>
          <p:sp>
            <p:nvSpPr>
              <p:cNvPr id="5070" name="Freeform 541"/>
              <p:cNvSpPr/>
              <p:nvPr/>
            </p:nvSpPr>
            <p:spPr>
              <a:xfrm>
                <a:off x="9558720" y="3413880"/>
                <a:ext cx="244080" cy="63720"/>
              </a:xfrm>
              <a:custGeom>
                <a:avLst/>
                <a:gdLst>
                  <a:gd name="textAreaLeft" fmla="*/ 0 w 244080"/>
                  <a:gd name="textAreaRight" fmla="*/ 244440 w 244080"/>
                  <a:gd name="textAreaTop" fmla="*/ 0 h 63720"/>
                  <a:gd name="textAreaBottom" fmla="*/ 64080 h 6372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9080" bIns="19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71" name="Freeform 542"/>
              <p:cNvSpPr/>
              <p:nvPr/>
            </p:nvSpPr>
            <p:spPr>
              <a:xfrm>
                <a:off x="9718560" y="3468600"/>
                <a:ext cx="90720" cy="54720"/>
              </a:xfrm>
              <a:custGeom>
                <a:avLst/>
                <a:gdLst>
                  <a:gd name="textAreaLeft" fmla="*/ 0 w 90720"/>
                  <a:gd name="textAreaRight" fmla="*/ 91080 w 9072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0080" bIns="10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72" name="Freeform 543"/>
              <p:cNvSpPr/>
              <p:nvPr/>
            </p:nvSpPr>
            <p:spPr>
              <a:xfrm>
                <a:off x="9551520" y="3468600"/>
                <a:ext cx="89280" cy="54000"/>
              </a:xfrm>
              <a:custGeom>
                <a:avLst/>
                <a:gdLst>
                  <a:gd name="textAreaLeft" fmla="*/ 0 w 89280"/>
                  <a:gd name="textAreaRight" fmla="*/ 89640 w 89280"/>
                  <a:gd name="textAreaTop" fmla="*/ 0 h 54000"/>
                  <a:gd name="textAreaBottom" fmla="*/ 54360 h 540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9360" bIns="9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73" name="Freeform 544"/>
              <p:cNvSpPr/>
              <p:nvPr/>
            </p:nvSpPr>
            <p:spPr>
              <a:xfrm>
                <a:off x="9582840" y="3441600"/>
                <a:ext cx="194400" cy="86040"/>
              </a:xfrm>
              <a:custGeom>
                <a:avLst/>
                <a:gdLst>
                  <a:gd name="textAreaLeft" fmla="*/ 0 w 194400"/>
                  <a:gd name="textAreaRight" fmla="*/ 194760 w 194400"/>
                  <a:gd name="textAreaTop" fmla="*/ 0 h 86040"/>
                  <a:gd name="textAreaBottom" fmla="*/ 86400 h 8604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1400" bIns="41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074" name="Group 545"/>
          <p:cNvGrpSpPr/>
          <p:nvPr/>
        </p:nvGrpSpPr>
        <p:grpSpPr>
          <a:xfrm>
            <a:off x="9601560" y="3999600"/>
            <a:ext cx="366840" cy="240120"/>
            <a:chOff x="9601560" y="3999600"/>
            <a:chExt cx="366840" cy="240120"/>
          </a:xfrm>
        </p:grpSpPr>
        <p:sp>
          <p:nvSpPr>
            <p:cNvPr id="5075" name="Freeform 546"/>
            <p:cNvSpPr/>
            <p:nvPr/>
          </p:nvSpPr>
          <p:spPr>
            <a:xfrm>
              <a:off x="9601560" y="4083120"/>
              <a:ext cx="366840" cy="156600"/>
            </a:xfrm>
            <a:custGeom>
              <a:avLst/>
              <a:gdLst>
                <a:gd name="textAreaLeft" fmla="*/ 0 w 366840"/>
                <a:gd name="textAreaRight" fmla="*/ 367200 w 366840"/>
                <a:gd name="textAreaTop" fmla="*/ 0 h 156600"/>
                <a:gd name="textAreaBottom" fmla="*/ 156960 h 15660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76" name="Oval 547"/>
            <p:cNvSpPr/>
            <p:nvPr/>
          </p:nvSpPr>
          <p:spPr>
            <a:xfrm>
              <a:off x="9601920" y="3999600"/>
              <a:ext cx="366480" cy="155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077" name="Group 548"/>
            <p:cNvGrpSpPr/>
            <p:nvPr/>
          </p:nvGrpSpPr>
          <p:grpSpPr>
            <a:xfrm>
              <a:off x="9655920" y="4019400"/>
              <a:ext cx="257760" cy="114120"/>
              <a:chOff x="9655920" y="4019400"/>
              <a:chExt cx="257760" cy="114120"/>
            </a:xfrm>
          </p:grpSpPr>
          <p:sp>
            <p:nvSpPr>
              <p:cNvPr id="5078" name="Freeform 549"/>
              <p:cNvSpPr/>
              <p:nvPr/>
            </p:nvSpPr>
            <p:spPr>
              <a:xfrm>
                <a:off x="9663120" y="4019400"/>
                <a:ext cx="244080" cy="63720"/>
              </a:xfrm>
              <a:custGeom>
                <a:avLst/>
                <a:gdLst>
                  <a:gd name="textAreaLeft" fmla="*/ 0 w 244080"/>
                  <a:gd name="textAreaRight" fmla="*/ 244440 w 244080"/>
                  <a:gd name="textAreaTop" fmla="*/ 0 h 63720"/>
                  <a:gd name="textAreaBottom" fmla="*/ 64080 h 6372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9080" bIns="19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79" name="Freeform 550"/>
              <p:cNvSpPr/>
              <p:nvPr/>
            </p:nvSpPr>
            <p:spPr>
              <a:xfrm>
                <a:off x="9822960" y="4074120"/>
                <a:ext cx="90720" cy="54720"/>
              </a:xfrm>
              <a:custGeom>
                <a:avLst/>
                <a:gdLst>
                  <a:gd name="textAreaLeft" fmla="*/ 0 w 90720"/>
                  <a:gd name="textAreaRight" fmla="*/ 91080 w 9072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0080" bIns="10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80" name="Freeform 551"/>
              <p:cNvSpPr/>
              <p:nvPr/>
            </p:nvSpPr>
            <p:spPr>
              <a:xfrm>
                <a:off x="9655920" y="4074120"/>
                <a:ext cx="89280" cy="54000"/>
              </a:xfrm>
              <a:custGeom>
                <a:avLst/>
                <a:gdLst>
                  <a:gd name="textAreaLeft" fmla="*/ 0 w 89280"/>
                  <a:gd name="textAreaRight" fmla="*/ 89640 w 89280"/>
                  <a:gd name="textAreaTop" fmla="*/ 0 h 54000"/>
                  <a:gd name="textAreaBottom" fmla="*/ 54360 h 540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9360" bIns="9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81" name="Freeform 552"/>
              <p:cNvSpPr/>
              <p:nvPr/>
            </p:nvSpPr>
            <p:spPr>
              <a:xfrm>
                <a:off x="9687240" y="4047480"/>
                <a:ext cx="194400" cy="86040"/>
              </a:xfrm>
              <a:custGeom>
                <a:avLst/>
                <a:gdLst>
                  <a:gd name="textAreaLeft" fmla="*/ 0 w 194400"/>
                  <a:gd name="textAreaRight" fmla="*/ 194760 w 194400"/>
                  <a:gd name="textAreaTop" fmla="*/ 0 h 86040"/>
                  <a:gd name="textAreaBottom" fmla="*/ 86400 h 8604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1400" bIns="41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082" name="Group 622"/>
          <p:cNvGrpSpPr/>
          <p:nvPr/>
        </p:nvGrpSpPr>
        <p:grpSpPr>
          <a:xfrm>
            <a:off x="10375200" y="3992400"/>
            <a:ext cx="353160" cy="198000"/>
            <a:chOff x="10375200" y="3992400"/>
            <a:chExt cx="353160" cy="198000"/>
          </a:xfrm>
        </p:grpSpPr>
        <p:sp>
          <p:nvSpPr>
            <p:cNvPr id="5083" name="Freeform 623"/>
            <p:cNvSpPr/>
            <p:nvPr/>
          </p:nvSpPr>
          <p:spPr>
            <a:xfrm>
              <a:off x="10375200" y="4061160"/>
              <a:ext cx="353160" cy="12924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84" name="Oval 624"/>
            <p:cNvSpPr/>
            <p:nvPr/>
          </p:nvSpPr>
          <p:spPr>
            <a:xfrm>
              <a:off x="10375560" y="3992400"/>
              <a:ext cx="352800" cy="1281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085" name="Group 625"/>
            <p:cNvGrpSpPr/>
            <p:nvPr/>
          </p:nvGrpSpPr>
          <p:grpSpPr>
            <a:xfrm>
              <a:off x="10427760" y="4008600"/>
              <a:ext cx="248400" cy="93960"/>
              <a:chOff x="10427760" y="4008600"/>
              <a:chExt cx="248400" cy="93960"/>
            </a:xfrm>
          </p:grpSpPr>
          <p:sp>
            <p:nvSpPr>
              <p:cNvPr id="5086" name="Freeform 626"/>
              <p:cNvSpPr/>
              <p:nvPr/>
            </p:nvSpPr>
            <p:spPr>
              <a:xfrm>
                <a:off x="10434600" y="4008600"/>
                <a:ext cx="235080" cy="52560"/>
              </a:xfrm>
              <a:custGeom>
                <a:avLst/>
                <a:gdLst>
                  <a:gd name="textAreaLeft" fmla="*/ 0 w 235080"/>
                  <a:gd name="textAreaRight" fmla="*/ 235440 w 23508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7920" bIns="7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87" name="Freeform 627"/>
              <p:cNvSpPr/>
              <p:nvPr/>
            </p:nvSpPr>
            <p:spPr>
              <a:xfrm>
                <a:off x="10588680" y="4053960"/>
                <a:ext cx="87480" cy="4500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60" bIns="3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88" name="Freeform 628"/>
              <p:cNvSpPr/>
              <p:nvPr/>
            </p:nvSpPr>
            <p:spPr>
              <a:xfrm>
                <a:off x="10427760" y="4053960"/>
                <a:ext cx="86040" cy="44640"/>
              </a:xfrm>
              <a:custGeom>
                <a:avLst/>
                <a:gdLst>
                  <a:gd name="textAreaLeft" fmla="*/ 0 w 86040"/>
                  <a:gd name="textAreaRight" fmla="*/ 86400 w 86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0" bIns="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89" name="Freeform 629"/>
              <p:cNvSpPr/>
              <p:nvPr/>
            </p:nvSpPr>
            <p:spPr>
              <a:xfrm>
                <a:off x="10457640" y="4031640"/>
                <a:ext cx="187200" cy="7092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70920"/>
                  <a:gd name="textAreaBottom" fmla="*/ 71280 h 70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6280" bIns="26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pic>
        <p:nvPicPr>
          <p:cNvPr id="5090" name="Picture 653" descr="iphone_stylized_small"/>
          <p:cNvPicPr/>
          <p:nvPr/>
        </p:nvPicPr>
        <p:blipFill>
          <a:blip r:embed="rId1"/>
          <a:stretch/>
        </p:blipFill>
        <p:spPr>
          <a:xfrm>
            <a:off x="7909560" y="1917000"/>
            <a:ext cx="136440" cy="327960"/>
          </a:xfrm>
          <a:prstGeom prst="rect">
            <a:avLst/>
          </a:prstGeom>
          <a:ln w="0">
            <a:noFill/>
          </a:ln>
        </p:spPr>
      </p:pic>
      <p:pic>
        <p:nvPicPr>
          <p:cNvPr id="5091" name="Picture 1018" descr="laptop_keyboard"/>
          <p:cNvPicPr/>
          <p:nvPr/>
        </p:nvPicPr>
        <p:blipFill>
          <a:blip r:embed="rId2"/>
          <a:stretch/>
        </p:blipFill>
        <p:spPr>
          <a:xfrm flipH="1" rot="109200">
            <a:off x="7464960" y="2604960"/>
            <a:ext cx="437040" cy="159120"/>
          </a:xfrm>
          <a:prstGeom prst="rect">
            <a:avLst/>
          </a:prstGeom>
          <a:ln w="0">
            <a:noFill/>
          </a:ln>
        </p:spPr>
      </p:pic>
      <p:sp>
        <p:nvSpPr>
          <p:cNvPr id="5092" name="Freeform 1019"/>
          <p:cNvSpPr/>
          <p:nvPr/>
        </p:nvSpPr>
        <p:spPr>
          <a:xfrm>
            <a:off x="7609680" y="2450160"/>
            <a:ext cx="351720" cy="207720"/>
          </a:xfrm>
          <a:custGeom>
            <a:avLst/>
            <a:gdLst>
              <a:gd name="textAreaLeft" fmla="*/ 0 w 351720"/>
              <a:gd name="textAreaRight" fmla="*/ 352080 w 351720"/>
              <a:gd name="textAreaTop" fmla="*/ 0 h 207720"/>
              <a:gd name="textAreaBottom" fmla="*/ 208080 h 207720"/>
            </a:gdLst>
            <a:ahLst/>
            <a:rect l="textAreaLeft" t="textAreaTop" r="textAreaRight" b="textAreaBottom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093" name="Picture 1020" descr="screen"/>
          <p:cNvPicPr/>
          <p:nvPr/>
        </p:nvPicPr>
        <p:blipFill>
          <a:blip r:embed="rId3"/>
          <a:stretch/>
        </p:blipFill>
        <p:spPr>
          <a:xfrm>
            <a:off x="7626960" y="2455560"/>
            <a:ext cx="319320" cy="189000"/>
          </a:xfrm>
          <a:prstGeom prst="rect">
            <a:avLst/>
          </a:prstGeom>
          <a:ln w="0">
            <a:noFill/>
          </a:ln>
        </p:spPr>
      </p:pic>
      <p:sp>
        <p:nvSpPr>
          <p:cNvPr id="5094" name="Freeform 1021"/>
          <p:cNvSpPr/>
          <p:nvPr/>
        </p:nvSpPr>
        <p:spPr>
          <a:xfrm>
            <a:off x="7673760" y="2444040"/>
            <a:ext cx="297720" cy="38520"/>
          </a:xfrm>
          <a:custGeom>
            <a:avLst/>
            <a:gdLst>
              <a:gd name="textAreaLeft" fmla="*/ 0 w 297720"/>
              <a:gd name="textAreaRight" fmla="*/ 298080 w 297720"/>
              <a:gd name="textAreaTop" fmla="*/ 0 h 38520"/>
              <a:gd name="textAreaBottom" fmla="*/ 38880 h 38520"/>
            </a:gdLst>
            <a:ahLst/>
            <a:rect l="textAreaLeft" t="textAreaTop" r="textAreaRight" b="textAreaBottom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6120" bIns="-61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95" name="Freeform 1022"/>
          <p:cNvSpPr/>
          <p:nvPr/>
        </p:nvSpPr>
        <p:spPr>
          <a:xfrm>
            <a:off x="7606440" y="2443680"/>
            <a:ext cx="82440" cy="160920"/>
          </a:xfrm>
          <a:custGeom>
            <a:avLst/>
            <a:gdLst>
              <a:gd name="textAreaLeft" fmla="*/ 0 w 82440"/>
              <a:gd name="textAreaRight" fmla="*/ 82800 w 82440"/>
              <a:gd name="textAreaTop" fmla="*/ 0 h 160920"/>
              <a:gd name="textAreaBottom" fmla="*/ 161280 h 160920"/>
            </a:gdLst>
            <a:ahLst/>
            <a:rect l="textAreaLeft" t="textAreaTop" r="textAreaRight" b="textAreaBottom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96" name="Freeform 1023"/>
          <p:cNvSpPr/>
          <p:nvPr/>
        </p:nvSpPr>
        <p:spPr>
          <a:xfrm>
            <a:off x="7880400" y="2472840"/>
            <a:ext cx="88920" cy="185760"/>
          </a:xfrm>
          <a:custGeom>
            <a:avLst/>
            <a:gdLst>
              <a:gd name="textAreaLeft" fmla="*/ 0 w 88920"/>
              <a:gd name="textAreaRight" fmla="*/ 89280 w 88920"/>
              <a:gd name="textAreaTop" fmla="*/ 0 h 185760"/>
              <a:gd name="textAreaBottom" fmla="*/ 186120 h 185760"/>
            </a:gdLst>
            <a:ahLst/>
            <a:rect l="textAreaLeft" t="textAreaTop" r="textAreaRight" b="textAreaBottom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97" name="Freeform 1024"/>
          <p:cNvSpPr/>
          <p:nvPr/>
        </p:nvSpPr>
        <p:spPr>
          <a:xfrm>
            <a:off x="7605720" y="2597040"/>
            <a:ext cx="326880" cy="62640"/>
          </a:xfrm>
          <a:custGeom>
            <a:avLst/>
            <a:gdLst>
              <a:gd name="textAreaLeft" fmla="*/ 0 w 326880"/>
              <a:gd name="textAreaRight" fmla="*/ 327240 w 326880"/>
              <a:gd name="textAreaTop" fmla="*/ 0 h 62640"/>
              <a:gd name="textAreaBottom" fmla="*/ 63000 h 62640"/>
            </a:gdLst>
            <a:ahLst/>
            <a:rect l="textAreaLeft" t="textAreaTop" r="textAreaRight" b="textAreaBottom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000" bIns="18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98" name="Freeform 1025"/>
          <p:cNvSpPr/>
          <p:nvPr/>
        </p:nvSpPr>
        <p:spPr>
          <a:xfrm>
            <a:off x="7890480" y="2474280"/>
            <a:ext cx="83160" cy="186480"/>
          </a:xfrm>
          <a:custGeom>
            <a:avLst/>
            <a:gdLst>
              <a:gd name="textAreaLeft" fmla="*/ 0 w 83160"/>
              <a:gd name="textAreaRight" fmla="*/ 83520 w 83160"/>
              <a:gd name="textAreaTop" fmla="*/ 0 h 186480"/>
              <a:gd name="textAreaBottom" fmla="*/ 186840 h 186480"/>
            </a:gdLst>
            <a:ahLst/>
            <a:rect l="textAreaLeft" t="textAreaTop" r="textAreaRight" b="textAreaBottom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99" name="Freeform 1026"/>
          <p:cNvSpPr/>
          <p:nvPr/>
        </p:nvSpPr>
        <p:spPr>
          <a:xfrm>
            <a:off x="7606080" y="2605320"/>
            <a:ext cx="290520" cy="61560"/>
          </a:xfrm>
          <a:custGeom>
            <a:avLst/>
            <a:gdLst>
              <a:gd name="textAreaLeft" fmla="*/ 0 w 290520"/>
              <a:gd name="textAreaRight" fmla="*/ 290880 w 290520"/>
              <a:gd name="textAreaTop" fmla="*/ 0 h 61560"/>
              <a:gd name="textAreaBottom" fmla="*/ 61920 h 61560"/>
            </a:gdLst>
            <a:ahLst/>
            <a:rect l="textAreaLeft" t="textAreaTop" r="textAreaRight" b="textAreaBottom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6920" bIns="169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100" name="Group 1027"/>
          <p:cNvGrpSpPr/>
          <p:nvPr/>
        </p:nvGrpSpPr>
        <p:grpSpPr>
          <a:xfrm>
            <a:off x="7601040" y="2671560"/>
            <a:ext cx="98280" cy="36360"/>
            <a:chOff x="7601040" y="2671560"/>
            <a:chExt cx="98280" cy="36360"/>
          </a:xfrm>
        </p:grpSpPr>
        <p:sp>
          <p:nvSpPr>
            <p:cNvPr id="5101" name="Freeform 1028"/>
            <p:cNvSpPr/>
            <p:nvPr/>
          </p:nvSpPr>
          <p:spPr>
            <a:xfrm>
              <a:off x="7601040" y="2671560"/>
              <a:ext cx="98280" cy="3636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36360"/>
                <a:gd name="textAreaBottom" fmla="*/ 36720 h 36360"/>
              </a:gdLst>
              <a:ahLst/>
              <a:rect l="textAreaLeft" t="textAreaTop" r="textAreaRight" b="textAreaBottom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102" name="Freeform 1029"/>
            <p:cNvSpPr/>
            <p:nvPr/>
          </p:nvSpPr>
          <p:spPr>
            <a:xfrm>
              <a:off x="7602840" y="2672280"/>
              <a:ext cx="95040" cy="3456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34560"/>
                <a:gd name="textAreaBottom" fmla="*/ 34920 h 34560"/>
              </a:gdLst>
              <a:ahLst/>
              <a:rect l="textAreaLeft" t="textAreaTop" r="textAreaRight" b="textAreaBottom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080" bIns="-10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103" name="Freeform 1030"/>
            <p:cNvSpPr/>
            <p:nvPr/>
          </p:nvSpPr>
          <p:spPr>
            <a:xfrm>
              <a:off x="7610040" y="2685960"/>
              <a:ext cx="33480" cy="10800"/>
            </a:xfrm>
            <a:custGeom>
              <a:avLst/>
              <a:gdLst>
                <a:gd name="textAreaLeft" fmla="*/ 0 w 33480"/>
                <a:gd name="textAreaRight" fmla="*/ 33840 w 3348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3840" bIns="-338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104" name="Freeform 1031"/>
            <p:cNvSpPr/>
            <p:nvPr/>
          </p:nvSpPr>
          <p:spPr>
            <a:xfrm>
              <a:off x="7608960" y="2691000"/>
              <a:ext cx="25200" cy="684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7800" bIns="-378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105" name="Freeform 1032"/>
            <p:cNvSpPr/>
            <p:nvPr/>
          </p:nvSpPr>
          <p:spPr>
            <a:xfrm>
              <a:off x="7637760" y="2693160"/>
              <a:ext cx="33480" cy="11160"/>
            </a:xfrm>
            <a:custGeom>
              <a:avLst/>
              <a:gdLst>
                <a:gd name="textAreaLeft" fmla="*/ 0 w 33480"/>
                <a:gd name="textAreaRight" fmla="*/ 33840 w 3348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3480" bIns="-334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106" name="Freeform 1033"/>
            <p:cNvSpPr/>
            <p:nvPr/>
          </p:nvSpPr>
          <p:spPr>
            <a:xfrm>
              <a:off x="7636680" y="2698560"/>
              <a:ext cx="25200" cy="684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7800" bIns="-378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5107" name="Freeform 1034"/>
          <p:cNvSpPr/>
          <p:nvPr/>
        </p:nvSpPr>
        <p:spPr>
          <a:xfrm>
            <a:off x="7770240" y="2676960"/>
            <a:ext cx="119160" cy="80640"/>
          </a:xfrm>
          <a:custGeom>
            <a:avLst/>
            <a:gdLst>
              <a:gd name="textAreaLeft" fmla="*/ 0 w 119160"/>
              <a:gd name="textAreaRight" fmla="*/ 119520 w 119160"/>
              <a:gd name="textAreaTop" fmla="*/ 0 h 80640"/>
              <a:gd name="textAreaBottom" fmla="*/ 81000 h 80640"/>
            </a:gdLst>
            <a:ahLst/>
            <a:rect l="textAreaLeft" t="textAreaTop" r="textAreaRight" b="textAreaBottom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08" name="Freeform 1035"/>
          <p:cNvSpPr/>
          <p:nvPr/>
        </p:nvSpPr>
        <p:spPr>
          <a:xfrm>
            <a:off x="7464960" y="2683440"/>
            <a:ext cx="305640" cy="73440"/>
          </a:xfrm>
          <a:custGeom>
            <a:avLst/>
            <a:gdLst>
              <a:gd name="textAreaLeft" fmla="*/ 0 w 305640"/>
              <a:gd name="textAreaRight" fmla="*/ 306000 w 305640"/>
              <a:gd name="textAreaTop" fmla="*/ 0 h 73440"/>
              <a:gd name="textAreaBottom" fmla="*/ 73800 h 7344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800" bIns="28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09" name="Freeform 1036"/>
          <p:cNvSpPr/>
          <p:nvPr/>
        </p:nvSpPr>
        <p:spPr>
          <a:xfrm>
            <a:off x="7465320" y="2670120"/>
            <a:ext cx="2880" cy="14760"/>
          </a:xfrm>
          <a:custGeom>
            <a:avLst/>
            <a:gdLst>
              <a:gd name="textAreaLeft" fmla="*/ 0 w 2880"/>
              <a:gd name="textAreaRight" fmla="*/ 3240 w 2880"/>
              <a:gd name="textAreaTop" fmla="*/ 0 h 14760"/>
              <a:gd name="textAreaBottom" fmla="*/ 15120 h 14760"/>
            </a:gdLst>
            <a:ahLst/>
            <a:rect l="textAreaLeft" t="textAreaTop" r="textAreaRight" b="textAreaBottom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9880" bIns="-298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10" name="Freeform 1037"/>
          <p:cNvSpPr/>
          <p:nvPr/>
        </p:nvSpPr>
        <p:spPr>
          <a:xfrm>
            <a:off x="7465320" y="2608920"/>
            <a:ext cx="141840" cy="61560"/>
          </a:xfrm>
          <a:custGeom>
            <a:avLst/>
            <a:gdLst>
              <a:gd name="textAreaLeft" fmla="*/ 0 w 141840"/>
              <a:gd name="textAreaRight" fmla="*/ 142200 w 141840"/>
              <a:gd name="textAreaTop" fmla="*/ 0 h 61560"/>
              <a:gd name="textAreaBottom" fmla="*/ 61920 h 61560"/>
            </a:gdLst>
            <a:ahLst/>
            <a:rect l="textAreaLeft" t="textAreaTop" r="textAreaRight" b="textAreaBottom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6920" bIns="169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11" name="Freeform 1038"/>
          <p:cNvSpPr/>
          <p:nvPr/>
        </p:nvSpPr>
        <p:spPr>
          <a:xfrm>
            <a:off x="7475040" y="2673000"/>
            <a:ext cx="289800" cy="70560"/>
          </a:xfrm>
          <a:custGeom>
            <a:avLst/>
            <a:gdLst>
              <a:gd name="textAreaLeft" fmla="*/ 0 w 289800"/>
              <a:gd name="textAreaRight" fmla="*/ 290160 w 289800"/>
              <a:gd name="textAreaTop" fmla="*/ 0 h 70560"/>
              <a:gd name="textAreaBottom" fmla="*/ 70920 h 7056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920" bIns="259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12" name="Freeform 1039"/>
          <p:cNvSpPr/>
          <p:nvPr/>
        </p:nvSpPr>
        <p:spPr>
          <a:xfrm flipV="1">
            <a:off x="7764840" y="2667240"/>
            <a:ext cx="118080" cy="73080"/>
          </a:xfrm>
          <a:custGeom>
            <a:avLst/>
            <a:gdLst>
              <a:gd name="textAreaLeft" fmla="*/ 0 w 118080"/>
              <a:gd name="textAreaRight" fmla="*/ 118440 w 118080"/>
              <a:gd name="textAreaTop" fmla="*/ -360 h 73080"/>
              <a:gd name="textAreaBottom" fmla="*/ 73080 h 7308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113" name="Picture 568" descr="light2.png"/>
          <p:cNvPicPr/>
          <p:nvPr/>
        </p:nvPicPr>
        <p:blipFill>
          <a:blip r:embed="rId4"/>
          <a:stretch/>
        </p:blipFill>
        <p:spPr>
          <a:xfrm flipH="1">
            <a:off x="8831880" y="2392200"/>
            <a:ext cx="92520" cy="405000"/>
          </a:xfrm>
          <a:prstGeom prst="rect">
            <a:avLst/>
          </a:prstGeom>
          <a:ln w="0">
            <a:noFill/>
          </a:ln>
        </p:spPr>
      </p:pic>
      <p:pic>
        <p:nvPicPr>
          <p:cNvPr id="5114" name="Picture 603" descr="car_icon_small"/>
          <p:cNvPicPr/>
          <p:nvPr/>
        </p:nvPicPr>
        <p:blipFill>
          <a:blip r:embed="rId5"/>
          <a:stretch/>
        </p:blipFill>
        <p:spPr>
          <a:xfrm>
            <a:off x="8499600" y="2116800"/>
            <a:ext cx="848880" cy="167760"/>
          </a:xfrm>
          <a:prstGeom prst="rect">
            <a:avLst/>
          </a:prstGeom>
          <a:ln w="0">
            <a:noFill/>
          </a:ln>
        </p:spPr>
      </p:pic>
      <p:pic>
        <p:nvPicPr>
          <p:cNvPr id="5115" name="Picture 1116" descr="laptop_keyboard"/>
          <p:cNvPicPr/>
          <p:nvPr/>
        </p:nvPicPr>
        <p:blipFill>
          <a:blip r:embed="rId6"/>
          <a:stretch/>
        </p:blipFill>
        <p:spPr>
          <a:xfrm flipH="1" rot="109200">
            <a:off x="7510680" y="3605040"/>
            <a:ext cx="286200" cy="119160"/>
          </a:xfrm>
          <a:prstGeom prst="rect">
            <a:avLst/>
          </a:prstGeom>
          <a:ln w="0">
            <a:noFill/>
          </a:ln>
        </p:spPr>
      </p:pic>
      <p:sp>
        <p:nvSpPr>
          <p:cNvPr id="5116" name="Freeform 1117"/>
          <p:cNvSpPr/>
          <p:nvPr/>
        </p:nvSpPr>
        <p:spPr>
          <a:xfrm>
            <a:off x="7605360" y="3489120"/>
            <a:ext cx="230400" cy="155520"/>
          </a:xfrm>
          <a:custGeom>
            <a:avLst/>
            <a:gdLst>
              <a:gd name="textAreaLeft" fmla="*/ 0 w 230400"/>
              <a:gd name="textAreaRight" fmla="*/ 230760 w 230400"/>
              <a:gd name="textAreaTop" fmla="*/ 0 h 155520"/>
              <a:gd name="textAreaBottom" fmla="*/ 155880 h 155520"/>
            </a:gdLst>
            <a:ahLst/>
            <a:rect l="textAreaLeft" t="textAreaTop" r="textAreaRight" b="textAreaBottom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117" name="Picture 1118" descr="screen"/>
          <p:cNvPicPr/>
          <p:nvPr/>
        </p:nvPicPr>
        <p:blipFill>
          <a:blip r:embed="rId7"/>
          <a:stretch/>
        </p:blipFill>
        <p:spPr>
          <a:xfrm>
            <a:off x="7616880" y="3493440"/>
            <a:ext cx="209160" cy="141480"/>
          </a:xfrm>
          <a:prstGeom prst="rect">
            <a:avLst/>
          </a:prstGeom>
          <a:ln w="0">
            <a:noFill/>
          </a:ln>
        </p:spPr>
      </p:pic>
      <p:sp>
        <p:nvSpPr>
          <p:cNvPr id="5118" name="Freeform 1119"/>
          <p:cNvSpPr/>
          <p:nvPr/>
        </p:nvSpPr>
        <p:spPr>
          <a:xfrm>
            <a:off x="7647480" y="3484800"/>
            <a:ext cx="195120" cy="28800"/>
          </a:xfrm>
          <a:custGeom>
            <a:avLst/>
            <a:gdLst>
              <a:gd name="textAreaLeft" fmla="*/ 0 w 195120"/>
              <a:gd name="textAreaRight" fmla="*/ 195480 w 195120"/>
              <a:gd name="textAreaTop" fmla="*/ 0 h 28800"/>
              <a:gd name="textAreaBottom" fmla="*/ 29160 h 28800"/>
            </a:gdLst>
            <a:ahLst/>
            <a:rect l="textAreaLeft" t="textAreaTop" r="textAreaRight" b="textAreaBottom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5840" bIns="-15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19" name="Freeform 1120"/>
          <p:cNvSpPr/>
          <p:nvPr/>
        </p:nvSpPr>
        <p:spPr>
          <a:xfrm>
            <a:off x="7603200" y="3484440"/>
            <a:ext cx="54000" cy="120240"/>
          </a:xfrm>
          <a:custGeom>
            <a:avLst/>
            <a:gdLst>
              <a:gd name="textAreaLeft" fmla="*/ 0 w 54000"/>
              <a:gd name="textAreaRight" fmla="*/ 54360 w 54000"/>
              <a:gd name="textAreaTop" fmla="*/ 0 h 120240"/>
              <a:gd name="textAreaBottom" fmla="*/ 120600 h 120240"/>
            </a:gdLst>
            <a:ahLst/>
            <a:rect l="textAreaLeft" t="textAreaTop" r="textAreaRight" b="textAreaBottom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20" name="Freeform 1121"/>
          <p:cNvSpPr/>
          <p:nvPr/>
        </p:nvSpPr>
        <p:spPr>
          <a:xfrm>
            <a:off x="7783200" y="3506040"/>
            <a:ext cx="57960" cy="138960"/>
          </a:xfrm>
          <a:custGeom>
            <a:avLst/>
            <a:gdLst>
              <a:gd name="textAreaLeft" fmla="*/ 0 w 57960"/>
              <a:gd name="textAreaRight" fmla="*/ 58320 w 57960"/>
              <a:gd name="textAreaTop" fmla="*/ 0 h 138960"/>
              <a:gd name="textAreaBottom" fmla="*/ 139320 h 138960"/>
            </a:gdLst>
            <a:ahLst/>
            <a:rect l="textAreaLeft" t="textAreaTop" r="textAreaRight" b="textAreaBottom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21" name="Freeform 1122"/>
          <p:cNvSpPr/>
          <p:nvPr/>
        </p:nvSpPr>
        <p:spPr>
          <a:xfrm>
            <a:off x="7602840" y="3598920"/>
            <a:ext cx="214200" cy="46800"/>
          </a:xfrm>
          <a:custGeom>
            <a:avLst/>
            <a:gdLst>
              <a:gd name="textAreaLeft" fmla="*/ 0 w 214200"/>
              <a:gd name="textAreaRight" fmla="*/ 214560 w 214200"/>
              <a:gd name="textAreaTop" fmla="*/ 0 h 46800"/>
              <a:gd name="textAreaBottom" fmla="*/ 47160 h 46800"/>
            </a:gdLst>
            <a:ahLst/>
            <a:rect l="textAreaLeft" t="textAreaTop" r="textAreaRight" b="textAreaBottom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160" bIns="21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22" name="Freeform 1123"/>
          <p:cNvSpPr/>
          <p:nvPr/>
        </p:nvSpPr>
        <p:spPr>
          <a:xfrm>
            <a:off x="7789680" y="3507120"/>
            <a:ext cx="54360" cy="139680"/>
          </a:xfrm>
          <a:custGeom>
            <a:avLst/>
            <a:gdLst>
              <a:gd name="textAreaLeft" fmla="*/ 0 w 54360"/>
              <a:gd name="textAreaRight" fmla="*/ 54720 w 54360"/>
              <a:gd name="textAreaTop" fmla="*/ 0 h 139680"/>
              <a:gd name="textAreaBottom" fmla="*/ 140040 h 139680"/>
            </a:gdLst>
            <a:ahLst/>
            <a:rect l="textAreaLeft" t="textAreaTop" r="textAreaRight" b="textAreaBottom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23" name="Freeform 1124"/>
          <p:cNvSpPr/>
          <p:nvPr/>
        </p:nvSpPr>
        <p:spPr>
          <a:xfrm>
            <a:off x="7602840" y="3605400"/>
            <a:ext cx="190440" cy="46080"/>
          </a:xfrm>
          <a:custGeom>
            <a:avLst/>
            <a:gdLst>
              <a:gd name="textAreaLeft" fmla="*/ 0 w 190440"/>
              <a:gd name="textAreaRight" fmla="*/ 190800 w 190440"/>
              <a:gd name="textAreaTop" fmla="*/ 0 h 46080"/>
              <a:gd name="textAreaBottom" fmla="*/ 46440 h 46080"/>
            </a:gdLst>
            <a:ahLst/>
            <a:rect l="textAreaLeft" t="textAreaTop" r="textAreaRight" b="textAreaBottom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40" bIns="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124" name="Group 1125"/>
          <p:cNvGrpSpPr/>
          <p:nvPr/>
        </p:nvGrpSpPr>
        <p:grpSpPr>
          <a:xfrm>
            <a:off x="7599600" y="3655080"/>
            <a:ext cx="64440" cy="27360"/>
            <a:chOff x="7599600" y="3655080"/>
            <a:chExt cx="64440" cy="27360"/>
          </a:xfrm>
        </p:grpSpPr>
        <p:sp>
          <p:nvSpPr>
            <p:cNvPr id="5125" name="Freeform 1126"/>
            <p:cNvSpPr/>
            <p:nvPr/>
          </p:nvSpPr>
          <p:spPr>
            <a:xfrm>
              <a:off x="7599600" y="3655080"/>
              <a:ext cx="64440" cy="27360"/>
            </a:xfrm>
            <a:custGeom>
              <a:avLst/>
              <a:gdLst>
                <a:gd name="textAreaLeft" fmla="*/ 0 w 64440"/>
                <a:gd name="textAreaRight" fmla="*/ 64800 w 6444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280" bIns="-17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126" name="Freeform 1127"/>
            <p:cNvSpPr/>
            <p:nvPr/>
          </p:nvSpPr>
          <p:spPr>
            <a:xfrm>
              <a:off x="7601040" y="3655440"/>
              <a:ext cx="62280" cy="25920"/>
            </a:xfrm>
            <a:custGeom>
              <a:avLst/>
              <a:gdLst>
                <a:gd name="textAreaLeft" fmla="*/ 0 w 62280"/>
                <a:gd name="textAreaRight" fmla="*/ 62640 w 62280"/>
                <a:gd name="textAreaTop" fmla="*/ 0 h 25920"/>
                <a:gd name="textAreaBottom" fmla="*/ 26280 h 25920"/>
              </a:gdLst>
              <a:ahLst/>
              <a:rect l="textAreaLeft" t="textAreaTop" r="textAreaRight" b="textAreaBottom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720" bIns="-18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127" name="Freeform 1128"/>
            <p:cNvSpPr/>
            <p:nvPr/>
          </p:nvSpPr>
          <p:spPr>
            <a:xfrm>
              <a:off x="7605720" y="3665880"/>
              <a:ext cx="21960" cy="792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6720" bIns="-36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128" name="Freeform 1129"/>
            <p:cNvSpPr/>
            <p:nvPr/>
          </p:nvSpPr>
          <p:spPr>
            <a:xfrm>
              <a:off x="7605000" y="3669480"/>
              <a:ext cx="16200" cy="504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600" bIns="-396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129" name="Freeform 1130"/>
            <p:cNvSpPr/>
            <p:nvPr/>
          </p:nvSpPr>
          <p:spPr>
            <a:xfrm>
              <a:off x="7623720" y="3671280"/>
              <a:ext cx="21960" cy="828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6360" bIns="-36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130" name="Freeform 1131"/>
            <p:cNvSpPr/>
            <p:nvPr/>
          </p:nvSpPr>
          <p:spPr>
            <a:xfrm>
              <a:off x="7623000" y="3675240"/>
              <a:ext cx="16200" cy="504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600" bIns="-396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5131" name="Freeform 1132"/>
          <p:cNvSpPr/>
          <p:nvPr/>
        </p:nvSpPr>
        <p:spPr>
          <a:xfrm>
            <a:off x="7710480" y="3659040"/>
            <a:ext cx="78120" cy="60120"/>
          </a:xfrm>
          <a:custGeom>
            <a:avLst/>
            <a:gdLst>
              <a:gd name="textAreaLeft" fmla="*/ 0 w 78120"/>
              <a:gd name="textAreaRight" fmla="*/ 78480 w 78120"/>
              <a:gd name="textAreaTop" fmla="*/ 0 h 60120"/>
              <a:gd name="textAreaBottom" fmla="*/ 60480 h 60120"/>
            </a:gdLst>
            <a:ahLst/>
            <a:rect l="textAreaLeft" t="textAreaTop" r="textAreaRight" b="textAreaBottom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5480" bIns="154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32" name="Freeform 1133"/>
          <p:cNvSpPr/>
          <p:nvPr/>
        </p:nvSpPr>
        <p:spPr>
          <a:xfrm>
            <a:off x="7510680" y="3664080"/>
            <a:ext cx="200160" cy="55080"/>
          </a:xfrm>
          <a:custGeom>
            <a:avLst/>
            <a:gdLst>
              <a:gd name="textAreaLeft" fmla="*/ 0 w 200160"/>
              <a:gd name="textAreaRight" fmla="*/ 200520 w 200160"/>
              <a:gd name="textAreaTop" fmla="*/ 0 h 55080"/>
              <a:gd name="textAreaBottom" fmla="*/ 55440 h 5508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440" bIns="10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33" name="Freeform 1134"/>
          <p:cNvSpPr/>
          <p:nvPr/>
        </p:nvSpPr>
        <p:spPr>
          <a:xfrm>
            <a:off x="7510680" y="3653640"/>
            <a:ext cx="1800" cy="10800"/>
          </a:xfrm>
          <a:custGeom>
            <a:avLst/>
            <a:gdLst>
              <a:gd name="textAreaLeft" fmla="*/ 0 w 1800"/>
              <a:gd name="textAreaRight" fmla="*/ 2160 w 1800"/>
              <a:gd name="textAreaTop" fmla="*/ 0 h 10800"/>
              <a:gd name="textAreaBottom" fmla="*/ 11160 h 10800"/>
            </a:gdLst>
            <a:ahLst/>
            <a:rect l="textAreaLeft" t="textAreaTop" r="textAreaRight" b="textAreaBottom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3840" bIns="-33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34" name="Freeform 1135"/>
          <p:cNvSpPr/>
          <p:nvPr/>
        </p:nvSpPr>
        <p:spPr>
          <a:xfrm>
            <a:off x="7510680" y="3608280"/>
            <a:ext cx="92880" cy="46080"/>
          </a:xfrm>
          <a:custGeom>
            <a:avLst/>
            <a:gdLst>
              <a:gd name="textAreaLeft" fmla="*/ 0 w 92880"/>
              <a:gd name="textAreaRight" fmla="*/ 93240 w 92880"/>
              <a:gd name="textAreaTop" fmla="*/ 0 h 46080"/>
              <a:gd name="textAreaBottom" fmla="*/ 46440 h 46080"/>
            </a:gdLst>
            <a:ahLst/>
            <a:rect l="textAreaLeft" t="textAreaTop" r="textAreaRight" b="textAreaBottom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40" bIns="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35" name="Freeform 1136"/>
          <p:cNvSpPr/>
          <p:nvPr/>
        </p:nvSpPr>
        <p:spPr>
          <a:xfrm>
            <a:off x="7517160" y="3656160"/>
            <a:ext cx="190080" cy="52920"/>
          </a:xfrm>
          <a:custGeom>
            <a:avLst/>
            <a:gdLst>
              <a:gd name="textAreaLeft" fmla="*/ 0 w 190080"/>
              <a:gd name="textAreaRight" fmla="*/ 190440 w 190080"/>
              <a:gd name="textAreaTop" fmla="*/ 0 h 52920"/>
              <a:gd name="textAreaBottom" fmla="*/ 53280 h 5292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80" bIns="82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36" name="Freeform 1137"/>
          <p:cNvSpPr/>
          <p:nvPr/>
        </p:nvSpPr>
        <p:spPr>
          <a:xfrm flipV="1">
            <a:off x="7706880" y="3652200"/>
            <a:ext cx="77400" cy="54720"/>
          </a:xfrm>
          <a:custGeom>
            <a:avLst/>
            <a:gdLst>
              <a:gd name="textAreaLeft" fmla="*/ 0 w 77400"/>
              <a:gd name="textAreaRight" fmla="*/ 77760 w 77400"/>
              <a:gd name="textAreaTop" fmla="*/ 360 h 54720"/>
              <a:gd name="textAreaBottom" fmla="*/ 55440 h 5472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080" bIns="100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137" name="Picture 1140" descr="desktop_computer_stylized_medium"/>
          <p:cNvPicPr/>
          <p:nvPr/>
        </p:nvPicPr>
        <p:blipFill>
          <a:blip r:embed="rId8"/>
          <a:stretch/>
        </p:blipFill>
        <p:spPr>
          <a:xfrm flipH="1">
            <a:off x="7992360" y="3567240"/>
            <a:ext cx="358920" cy="341640"/>
          </a:xfrm>
          <a:prstGeom prst="rect">
            <a:avLst/>
          </a:prstGeom>
          <a:ln w="0">
            <a:noFill/>
          </a:ln>
        </p:spPr>
      </p:pic>
      <p:sp>
        <p:nvSpPr>
          <p:cNvPr id="5138" name="Freeform 1141"/>
          <p:cNvSpPr/>
          <p:nvPr/>
        </p:nvSpPr>
        <p:spPr>
          <a:xfrm flipH="1">
            <a:off x="8145360" y="3600000"/>
            <a:ext cx="169200" cy="156240"/>
          </a:xfrm>
          <a:custGeom>
            <a:avLst/>
            <a:gdLst>
              <a:gd name="textAreaLeft" fmla="*/ 360 w 169200"/>
              <a:gd name="textAreaRight" fmla="*/ 169920 w 169200"/>
              <a:gd name="textAreaTop" fmla="*/ 0 h 156240"/>
              <a:gd name="textAreaBottom" fmla="*/ 156600 h 156240"/>
            </a:gdLst>
            <a:ahLst/>
            <a:rect l="textAreaLeft" t="textAreaTop" r="textAreaRight" b="textAreaBottom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ffffff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139" name="Picture 571" descr="fridge2.png"/>
          <p:cNvPicPr/>
          <p:nvPr/>
        </p:nvPicPr>
        <p:blipFill>
          <a:blip r:embed="rId9"/>
          <a:stretch/>
        </p:blipFill>
        <p:spPr>
          <a:xfrm>
            <a:off x="7903080" y="3385080"/>
            <a:ext cx="189360" cy="336600"/>
          </a:xfrm>
          <a:prstGeom prst="rect">
            <a:avLst/>
          </a:prstGeom>
          <a:ln w="0">
            <a:noFill/>
          </a:ln>
        </p:spPr>
      </p:pic>
      <p:grpSp>
        <p:nvGrpSpPr>
          <p:cNvPr id="5140" name="Group 950"/>
          <p:cNvGrpSpPr/>
          <p:nvPr/>
        </p:nvGrpSpPr>
        <p:grpSpPr>
          <a:xfrm>
            <a:off x="10288800" y="5274000"/>
            <a:ext cx="176760" cy="330480"/>
            <a:chOff x="10288800" y="5274000"/>
            <a:chExt cx="176760" cy="330480"/>
          </a:xfrm>
        </p:grpSpPr>
        <p:sp>
          <p:nvSpPr>
            <p:cNvPr id="5141" name="Freeform 951"/>
            <p:cNvSpPr/>
            <p:nvPr/>
          </p:nvSpPr>
          <p:spPr>
            <a:xfrm>
              <a:off x="10429200" y="5274360"/>
              <a:ext cx="34920" cy="315360"/>
            </a:xfrm>
            <a:custGeom>
              <a:avLst/>
              <a:gdLst>
                <a:gd name="textAreaLeft" fmla="*/ 0 w 34920"/>
                <a:gd name="textAreaRight" fmla="*/ 35280 w 34920"/>
                <a:gd name="textAreaTop" fmla="*/ 0 h 315360"/>
                <a:gd name="textAreaBottom" fmla="*/ 315720 h 31536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142" name="Rectangle 952"/>
            <p:cNvSpPr/>
            <p:nvPr/>
          </p:nvSpPr>
          <p:spPr>
            <a:xfrm>
              <a:off x="10297440" y="5274000"/>
              <a:ext cx="129600" cy="31500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5143" name="Freeform 953"/>
            <p:cNvSpPr/>
            <p:nvPr/>
          </p:nvSpPr>
          <p:spPr>
            <a:xfrm>
              <a:off x="10435680" y="5293440"/>
              <a:ext cx="20520" cy="29160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291600"/>
                <a:gd name="textAreaBottom" fmla="*/ 291960 h 29160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144" name="Freeform 954"/>
            <p:cNvSpPr/>
            <p:nvPr/>
          </p:nvSpPr>
          <p:spPr>
            <a:xfrm>
              <a:off x="10431000" y="5441040"/>
              <a:ext cx="32400" cy="2556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145" name="Rectangle 955"/>
            <p:cNvSpPr/>
            <p:nvPr/>
          </p:nvSpPr>
          <p:spPr>
            <a:xfrm>
              <a:off x="10297440" y="531000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5146" name="Group 956"/>
            <p:cNvGrpSpPr/>
            <p:nvPr/>
          </p:nvGrpSpPr>
          <p:grpSpPr>
            <a:xfrm>
              <a:off x="10364400" y="5306760"/>
              <a:ext cx="71640" cy="20520"/>
              <a:chOff x="10364400" y="5306760"/>
              <a:chExt cx="71640" cy="20520"/>
            </a:xfrm>
          </p:grpSpPr>
          <p:sp>
            <p:nvSpPr>
              <p:cNvPr id="5147" name="AutoShape 957"/>
              <p:cNvSpPr/>
              <p:nvPr/>
            </p:nvSpPr>
            <p:spPr>
              <a:xfrm>
                <a:off x="10364400" y="5306760"/>
                <a:ext cx="71640" cy="205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240" bIns="-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5148" name="AutoShape 958"/>
              <p:cNvSpPr/>
              <p:nvPr/>
            </p:nvSpPr>
            <p:spPr>
              <a:xfrm>
                <a:off x="10365840" y="5308920"/>
                <a:ext cx="69120" cy="162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120" bIns="-33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5149" name="Rectangle 959"/>
            <p:cNvSpPr/>
            <p:nvPr/>
          </p:nvSpPr>
          <p:spPr>
            <a:xfrm>
              <a:off x="10298880" y="535572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5150" name="Group 960"/>
            <p:cNvGrpSpPr/>
            <p:nvPr/>
          </p:nvGrpSpPr>
          <p:grpSpPr>
            <a:xfrm>
              <a:off x="10364400" y="5351400"/>
              <a:ext cx="71640" cy="18000"/>
              <a:chOff x="10364400" y="5351400"/>
              <a:chExt cx="71640" cy="18000"/>
            </a:xfrm>
          </p:grpSpPr>
          <p:sp>
            <p:nvSpPr>
              <p:cNvPr id="5151" name="AutoShape 961"/>
              <p:cNvSpPr/>
              <p:nvPr/>
            </p:nvSpPr>
            <p:spPr>
              <a:xfrm>
                <a:off x="10364400" y="5351400"/>
                <a:ext cx="7164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040" bIns="-32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5152" name="AutoShape 962"/>
              <p:cNvSpPr/>
              <p:nvPr/>
            </p:nvSpPr>
            <p:spPr>
              <a:xfrm>
                <a:off x="10365840" y="5353560"/>
                <a:ext cx="69120" cy="14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5153" name="Rectangle 963"/>
            <p:cNvSpPr/>
            <p:nvPr/>
          </p:nvSpPr>
          <p:spPr>
            <a:xfrm>
              <a:off x="10298880" y="540180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5154" name="Rectangle 964"/>
            <p:cNvSpPr/>
            <p:nvPr/>
          </p:nvSpPr>
          <p:spPr>
            <a:xfrm>
              <a:off x="10299960" y="544320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5155" name="Group 965"/>
            <p:cNvGrpSpPr/>
            <p:nvPr/>
          </p:nvGrpSpPr>
          <p:grpSpPr>
            <a:xfrm>
              <a:off x="10363320" y="5442120"/>
              <a:ext cx="71640" cy="18360"/>
              <a:chOff x="10363320" y="5442120"/>
              <a:chExt cx="71640" cy="18360"/>
            </a:xfrm>
          </p:grpSpPr>
          <p:sp>
            <p:nvSpPr>
              <p:cNvPr id="5156" name="AutoShape 966"/>
              <p:cNvSpPr/>
              <p:nvPr/>
            </p:nvSpPr>
            <p:spPr>
              <a:xfrm>
                <a:off x="10363320" y="5442120"/>
                <a:ext cx="71640" cy="183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1680" bIns="-31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5157" name="AutoShape 967"/>
              <p:cNvSpPr/>
              <p:nvPr/>
            </p:nvSpPr>
            <p:spPr>
              <a:xfrm>
                <a:off x="10364400" y="5442120"/>
                <a:ext cx="69120" cy="158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480" bIns="-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5158" name="Freeform 968"/>
            <p:cNvSpPr/>
            <p:nvPr/>
          </p:nvSpPr>
          <p:spPr>
            <a:xfrm>
              <a:off x="10431720" y="5401800"/>
              <a:ext cx="32400" cy="2556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5159" name="Group 969"/>
            <p:cNvGrpSpPr/>
            <p:nvPr/>
          </p:nvGrpSpPr>
          <p:grpSpPr>
            <a:xfrm>
              <a:off x="10363320" y="5398200"/>
              <a:ext cx="72720" cy="18000"/>
              <a:chOff x="10363320" y="5398200"/>
              <a:chExt cx="72720" cy="18000"/>
            </a:xfrm>
          </p:grpSpPr>
          <p:sp>
            <p:nvSpPr>
              <p:cNvPr id="5160" name="AutoShape 970"/>
              <p:cNvSpPr/>
              <p:nvPr/>
            </p:nvSpPr>
            <p:spPr>
              <a:xfrm>
                <a:off x="10363320" y="5398200"/>
                <a:ext cx="7272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040" bIns="-32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5161" name="AutoShape 971"/>
              <p:cNvSpPr/>
              <p:nvPr/>
            </p:nvSpPr>
            <p:spPr>
              <a:xfrm>
                <a:off x="10364400" y="5400720"/>
                <a:ext cx="71640" cy="14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5162" name="Rectangle 972"/>
            <p:cNvSpPr/>
            <p:nvPr/>
          </p:nvSpPr>
          <p:spPr>
            <a:xfrm>
              <a:off x="10426320" y="5274000"/>
              <a:ext cx="8280" cy="31500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5163" name="Freeform 973"/>
            <p:cNvSpPr/>
            <p:nvPr/>
          </p:nvSpPr>
          <p:spPr>
            <a:xfrm>
              <a:off x="10434600" y="5353920"/>
              <a:ext cx="29160" cy="2916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29160"/>
                <a:gd name="textAreaBottom" fmla="*/ 29520 h 2916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5480" bIns="-154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164" name="Freeform 974"/>
            <p:cNvSpPr/>
            <p:nvPr/>
          </p:nvSpPr>
          <p:spPr>
            <a:xfrm>
              <a:off x="10434960" y="5308560"/>
              <a:ext cx="29880" cy="3276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32760"/>
                <a:gd name="textAreaBottom" fmla="*/ 33120 h 3276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880" bIns="-118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165" name="Oval 975"/>
            <p:cNvSpPr/>
            <p:nvPr/>
          </p:nvSpPr>
          <p:spPr>
            <a:xfrm>
              <a:off x="10459800" y="5575320"/>
              <a:ext cx="5760" cy="1260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6000" bIns="-36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5166" name="Freeform 976"/>
            <p:cNvSpPr/>
            <p:nvPr/>
          </p:nvSpPr>
          <p:spPr>
            <a:xfrm>
              <a:off x="10433520" y="5575680"/>
              <a:ext cx="30240" cy="27360"/>
            </a:xfrm>
            <a:custGeom>
              <a:avLst/>
              <a:gdLst>
                <a:gd name="textAreaLeft" fmla="*/ 0 w 30240"/>
                <a:gd name="textAreaRight" fmla="*/ 30600 w 3024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280" bIns="-17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167" name="AutoShape 977"/>
            <p:cNvSpPr/>
            <p:nvPr/>
          </p:nvSpPr>
          <p:spPr>
            <a:xfrm>
              <a:off x="10288800" y="5583960"/>
              <a:ext cx="148320" cy="205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240" bIns="-30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5168" name="AutoShape 978"/>
            <p:cNvSpPr/>
            <p:nvPr/>
          </p:nvSpPr>
          <p:spPr>
            <a:xfrm>
              <a:off x="10297440" y="5589360"/>
              <a:ext cx="132120" cy="104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7440" bIns="-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5169" name="Oval 979"/>
            <p:cNvSpPr/>
            <p:nvPr/>
          </p:nvSpPr>
          <p:spPr>
            <a:xfrm>
              <a:off x="10310040" y="5543640"/>
              <a:ext cx="19440" cy="19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5170" name="Oval 980"/>
            <p:cNvSpPr/>
            <p:nvPr/>
          </p:nvSpPr>
          <p:spPr>
            <a:xfrm>
              <a:off x="10332360" y="5543640"/>
              <a:ext cx="19440" cy="19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0000"/>
                </a:solidFill>
                <a:latin typeface="Arial"/>
                <a:ea typeface="MS PGothic"/>
              </a:endParaRPr>
            </a:p>
          </p:txBody>
        </p:sp>
        <p:sp>
          <p:nvSpPr>
            <p:cNvPr id="5171" name="Oval 981"/>
            <p:cNvSpPr/>
            <p:nvPr/>
          </p:nvSpPr>
          <p:spPr>
            <a:xfrm>
              <a:off x="10353240" y="5543640"/>
              <a:ext cx="19440" cy="19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5172" name="Rectangle 982"/>
            <p:cNvSpPr/>
            <p:nvPr/>
          </p:nvSpPr>
          <p:spPr>
            <a:xfrm>
              <a:off x="10404360" y="5468400"/>
              <a:ext cx="9720" cy="10440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</p:grpSp>
      <p:grpSp>
        <p:nvGrpSpPr>
          <p:cNvPr id="5173" name="Group 590"/>
          <p:cNvGrpSpPr/>
          <p:nvPr/>
        </p:nvGrpSpPr>
        <p:grpSpPr>
          <a:xfrm>
            <a:off x="7981200" y="4900320"/>
            <a:ext cx="345240" cy="320040"/>
            <a:chOff x="7981200" y="4900320"/>
            <a:chExt cx="345240" cy="320040"/>
          </a:xfrm>
        </p:grpSpPr>
        <p:pic>
          <p:nvPicPr>
            <p:cNvPr id="5174" name="Picture 591" descr="desktop_computer_stylized_medium"/>
            <p:cNvPicPr/>
            <p:nvPr/>
          </p:nvPicPr>
          <p:blipFill>
            <a:blip r:embed="rId10"/>
            <a:stretch/>
          </p:blipFill>
          <p:spPr>
            <a:xfrm flipH="1">
              <a:off x="7981200" y="490032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175" name="Freeform 592"/>
            <p:cNvSpPr/>
            <p:nvPr/>
          </p:nvSpPr>
          <p:spPr>
            <a:xfrm flipH="1">
              <a:off x="8128440" y="493092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5176" name="Picture 1066" descr="laptop_keyboard"/>
          <p:cNvPicPr/>
          <p:nvPr/>
        </p:nvPicPr>
        <p:blipFill>
          <a:blip r:embed="rId11"/>
          <a:stretch/>
        </p:blipFill>
        <p:spPr>
          <a:xfrm flipH="1" rot="109200">
            <a:off x="9216720" y="6040440"/>
            <a:ext cx="253080" cy="119880"/>
          </a:xfrm>
          <a:prstGeom prst="rect">
            <a:avLst/>
          </a:prstGeom>
          <a:ln w="0">
            <a:noFill/>
          </a:ln>
        </p:spPr>
      </p:pic>
      <p:sp>
        <p:nvSpPr>
          <p:cNvPr id="5177" name="Freeform 1067"/>
          <p:cNvSpPr/>
          <p:nvPr/>
        </p:nvSpPr>
        <p:spPr>
          <a:xfrm>
            <a:off x="9300600" y="5923440"/>
            <a:ext cx="203760" cy="156600"/>
          </a:xfrm>
          <a:custGeom>
            <a:avLst/>
            <a:gdLst>
              <a:gd name="textAreaLeft" fmla="*/ 0 w 203760"/>
              <a:gd name="textAreaRight" fmla="*/ 204120 w 203760"/>
              <a:gd name="textAreaTop" fmla="*/ 0 h 156600"/>
              <a:gd name="textAreaBottom" fmla="*/ 156960 h 156600"/>
            </a:gdLst>
            <a:ahLst/>
            <a:rect l="textAreaLeft" t="textAreaTop" r="textAreaRight" b="textAreaBottom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178" name="Picture 1068" descr="screen"/>
          <p:cNvPicPr/>
          <p:nvPr/>
        </p:nvPicPr>
        <p:blipFill>
          <a:blip r:embed="rId12"/>
          <a:stretch/>
        </p:blipFill>
        <p:spPr>
          <a:xfrm>
            <a:off x="9310680" y="5927400"/>
            <a:ext cx="185040" cy="142560"/>
          </a:xfrm>
          <a:prstGeom prst="rect">
            <a:avLst/>
          </a:prstGeom>
          <a:ln w="0">
            <a:noFill/>
          </a:ln>
        </p:spPr>
      </p:pic>
      <p:sp>
        <p:nvSpPr>
          <p:cNvPr id="5179" name="Freeform 1069"/>
          <p:cNvSpPr/>
          <p:nvPr/>
        </p:nvSpPr>
        <p:spPr>
          <a:xfrm>
            <a:off x="9337680" y="5918760"/>
            <a:ext cx="172440" cy="28800"/>
          </a:xfrm>
          <a:custGeom>
            <a:avLst/>
            <a:gdLst>
              <a:gd name="textAreaLeft" fmla="*/ 0 w 172440"/>
              <a:gd name="textAreaRight" fmla="*/ 172800 w 172440"/>
              <a:gd name="textAreaTop" fmla="*/ 0 h 28800"/>
              <a:gd name="textAreaBottom" fmla="*/ 29160 h 28800"/>
            </a:gdLst>
            <a:ahLst/>
            <a:rect l="textAreaLeft" t="textAreaTop" r="textAreaRight" b="textAreaBottom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5840" bIns="-15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80" name="Freeform 1070"/>
          <p:cNvSpPr/>
          <p:nvPr/>
        </p:nvSpPr>
        <p:spPr>
          <a:xfrm>
            <a:off x="9298800" y="5918760"/>
            <a:ext cx="47520" cy="121320"/>
          </a:xfrm>
          <a:custGeom>
            <a:avLst/>
            <a:gdLst>
              <a:gd name="textAreaLeft" fmla="*/ 0 w 47520"/>
              <a:gd name="textAreaRight" fmla="*/ 47880 w 47520"/>
              <a:gd name="textAreaTop" fmla="*/ 0 h 121320"/>
              <a:gd name="textAreaBottom" fmla="*/ 121680 h 121320"/>
            </a:gdLst>
            <a:ahLst/>
            <a:rect l="textAreaLeft" t="textAreaTop" r="textAreaRight" b="textAreaBottom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81" name="Freeform 1071"/>
          <p:cNvSpPr/>
          <p:nvPr/>
        </p:nvSpPr>
        <p:spPr>
          <a:xfrm>
            <a:off x="9457560" y="5940360"/>
            <a:ext cx="51480" cy="140040"/>
          </a:xfrm>
          <a:custGeom>
            <a:avLst/>
            <a:gdLst>
              <a:gd name="textAreaLeft" fmla="*/ 0 w 51480"/>
              <a:gd name="textAreaRight" fmla="*/ 51840 w 51480"/>
              <a:gd name="textAreaTop" fmla="*/ 0 h 140040"/>
              <a:gd name="textAreaBottom" fmla="*/ 140400 h 140040"/>
            </a:gdLst>
            <a:ahLst/>
            <a:rect l="textAreaLeft" t="textAreaTop" r="textAreaRight" b="textAreaBottom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82" name="Freeform 1072"/>
          <p:cNvSpPr/>
          <p:nvPr/>
        </p:nvSpPr>
        <p:spPr>
          <a:xfrm>
            <a:off x="9298080" y="6033960"/>
            <a:ext cx="189360" cy="47160"/>
          </a:xfrm>
          <a:custGeom>
            <a:avLst/>
            <a:gdLst>
              <a:gd name="textAreaLeft" fmla="*/ 0 w 189360"/>
              <a:gd name="textAreaRight" fmla="*/ 189720 w 189360"/>
              <a:gd name="textAreaTop" fmla="*/ 0 h 47160"/>
              <a:gd name="textAreaBottom" fmla="*/ 47520 h 47160"/>
            </a:gdLst>
            <a:ahLst/>
            <a:rect l="textAreaLeft" t="textAreaTop" r="textAreaRight" b="textAreaBottom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520" bIns="25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83" name="Freeform 1073"/>
          <p:cNvSpPr/>
          <p:nvPr/>
        </p:nvSpPr>
        <p:spPr>
          <a:xfrm>
            <a:off x="9463320" y="5941440"/>
            <a:ext cx="48240" cy="140760"/>
          </a:xfrm>
          <a:custGeom>
            <a:avLst/>
            <a:gdLst>
              <a:gd name="textAreaLeft" fmla="*/ 0 w 48240"/>
              <a:gd name="textAreaRight" fmla="*/ 48600 w 48240"/>
              <a:gd name="textAreaTop" fmla="*/ 0 h 140760"/>
              <a:gd name="textAreaBottom" fmla="*/ 141120 h 140760"/>
            </a:gdLst>
            <a:ahLst/>
            <a:rect l="textAreaLeft" t="textAreaTop" r="textAreaRight" b="textAreaBottom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84" name="Freeform 1074"/>
          <p:cNvSpPr/>
          <p:nvPr/>
        </p:nvSpPr>
        <p:spPr>
          <a:xfrm>
            <a:off x="9298440" y="6040440"/>
            <a:ext cx="168480" cy="46440"/>
          </a:xfrm>
          <a:custGeom>
            <a:avLst/>
            <a:gdLst>
              <a:gd name="textAreaLeft" fmla="*/ 0 w 168480"/>
              <a:gd name="textAreaRight" fmla="*/ 168840 w 168480"/>
              <a:gd name="textAreaTop" fmla="*/ 0 h 46440"/>
              <a:gd name="textAreaBottom" fmla="*/ 46800 h 46440"/>
            </a:gdLst>
            <a:ahLst/>
            <a:rect l="textAreaLeft" t="textAreaTop" r="textAreaRight" b="textAreaBottom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00" bIns="1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185" name="Group 1075"/>
          <p:cNvGrpSpPr/>
          <p:nvPr/>
        </p:nvGrpSpPr>
        <p:grpSpPr>
          <a:xfrm>
            <a:off x="9295560" y="6090480"/>
            <a:ext cx="56880" cy="27360"/>
            <a:chOff x="9295560" y="6090480"/>
            <a:chExt cx="56880" cy="27360"/>
          </a:xfrm>
        </p:grpSpPr>
        <p:sp>
          <p:nvSpPr>
            <p:cNvPr id="5186" name="Freeform 1076"/>
            <p:cNvSpPr/>
            <p:nvPr/>
          </p:nvSpPr>
          <p:spPr>
            <a:xfrm>
              <a:off x="9295560" y="6090480"/>
              <a:ext cx="56880" cy="2736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280" bIns="-17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187" name="Freeform 1077"/>
            <p:cNvSpPr/>
            <p:nvPr/>
          </p:nvSpPr>
          <p:spPr>
            <a:xfrm>
              <a:off x="9296640" y="6090840"/>
              <a:ext cx="55080" cy="25920"/>
            </a:xfrm>
            <a:custGeom>
              <a:avLst/>
              <a:gdLst>
                <a:gd name="textAreaLeft" fmla="*/ 0 w 55080"/>
                <a:gd name="textAreaRight" fmla="*/ 55440 w 55080"/>
                <a:gd name="textAreaTop" fmla="*/ 0 h 25920"/>
                <a:gd name="textAreaBottom" fmla="*/ 26280 h 25920"/>
              </a:gdLst>
              <a:ahLst/>
              <a:rect l="textAreaLeft" t="textAreaTop" r="textAreaRight" b="textAreaBottom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720" bIns="-18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188" name="Freeform 1078"/>
            <p:cNvSpPr/>
            <p:nvPr/>
          </p:nvSpPr>
          <p:spPr>
            <a:xfrm>
              <a:off x="9300960" y="6101280"/>
              <a:ext cx="19440" cy="8280"/>
            </a:xfrm>
            <a:custGeom>
              <a:avLst/>
              <a:gdLst>
                <a:gd name="textAreaLeft" fmla="*/ 0 w 19440"/>
                <a:gd name="textAreaRight" fmla="*/ 19800 w 1944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6360" bIns="-36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189" name="Freeform 1079"/>
            <p:cNvSpPr/>
            <p:nvPr/>
          </p:nvSpPr>
          <p:spPr>
            <a:xfrm>
              <a:off x="9300240" y="6105240"/>
              <a:ext cx="14400" cy="5040"/>
            </a:xfrm>
            <a:custGeom>
              <a:avLst/>
              <a:gdLst>
                <a:gd name="textAreaLeft" fmla="*/ 0 w 14400"/>
                <a:gd name="textAreaRight" fmla="*/ 14760 w 144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600" bIns="-396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190" name="Freeform 1080"/>
            <p:cNvSpPr/>
            <p:nvPr/>
          </p:nvSpPr>
          <p:spPr>
            <a:xfrm>
              <a:off x="9316800" y="6106680"/>
              <a:ext cx="19440" cy="8280"/>
            </a:xfrm>
            <a:custGeom>
              <a:avLst/>
              <a:gdLst>
                <a:gd name="textAreaLeft" fmla="*/ 0 w 19440"/>
                <a:gd name="textAreaRight" fmla="*/ 19800 w 1944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6360" bIns="-36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191" name="Freeform 1081"/>
            <p:cNvSpPr/>
            <p:nvPr/>
          </p:nvSpPr>
          <p:spPr>
            <a:xfrm>
              <a:off x="9316080" y="6110640"/>
              <a:ext cx="14400" cy="5040"/>
            </a:xfrm>
            <a:custGeom>
              <a:avLst/>
              <a:gdLst>
                <a:gd name="textAreaLeft" fmla="*/ 0 w 14400"/>
                <a:gd name="textAreaRight" fmla="*/ 14760 w 144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600" bIns="-396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5192" name="Freeform 1082"/>
          <p:cNvSpPr/>
          <p:nvPr/>
        </p:nvSpPr>
        <p:spPr>
          <a:xfrm>
            <a:off x="9393480" y="6094440"/>
            <a:ext cx="69120" cy="60840"/>
          </a:xfrm>
          <a:custGeom>
            <a:avLst/>
            <a:gdLst>
              <a:gd name="textAreaLeft" fmla="*/ 0 w 69120"/>
              <a:gd name="textAreaRight" fmla="*/ 69480 w 69120"/>
              <a:gd name="textAreaTop" fmla="*/ 0 h 60840"/>
              <a:gd name="textAreaBottom" fmla="*/ 61200 h 60840"/>
            </a:gdLst>
            <a:ahLst/>
            <a:rect l="textAreaLeft" t="textAreaTop" r="textAreaRight" b="textAreaBottom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6200" bIns="162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93" name="Freeform 1083"/>
          <p:cNvSpPr/>
          <p:nvPr/>
        </p:nvSpPr>
        <p:spPr>
          <a:xfrm>
            <a:off x="9216720" y="6099480"/>
            <a:ext cx="177120" cy="55440"/>
          </a:xfrm>
          <a:custGeom>
            <a:avLst/>
            <a:gdLst>
              <a:gd name="textAreaLeft" fmla="*/ 0 w 177120"/>
              <a:gd name="textAreaRight" fmla="*/ 177480 w 177120"/>
              <a:gd name="textAreaTop" fmla="*/ 0 h 55440"/>
              <a:gd name="textAreaBottom" fmla="*/ 55800 h 5544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800" bIns="10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94" name="Freeform 1084"/>
          <p:cNvSpPr/>
          <p:nvPr/>
        </p:nvSpPr>
        <p:spPr>
          <a:xfrm>
            <a:off x="9216720" y="6089040"/>
            <a:ext cx="1440" cy="10800"/>
          </a:xfrm>
          <a:custGeom>
            <a:avLst/>
            <a:gdLst>
              <a:gd name="textAreaLeft" fmla="*/ 0 w 1440"/>
              <a:gd name="textAreaRight" fmla="*/ 1800 w 1440"/>
              <a:gd name="textAreaTop" fmla="*/ 0 h 10800"/>
              <a:gd name="textAreaBottom" fmla="*/ 11160 h 10800"/>
            </a:gdLst>
            <a:ahLst/>
            <a:rect l="textAreaLeft" t="textAreaTop" r="textAreaRight" b="textAreaBottom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3840" bIns="-33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95" name="Freeform 1085"/>
          <p:cNvSpPr/>
          <p:nvPr/>
        </p:nvSpPr>
        <p:spPr>
          <a:xfrm>
            <a:off x="9217080" y="6043320"/>
            <a:ext cx="82080" cy="46440"/>
          </a:xfrm>
          <a:custGeom>
            <a:avLst/>
            <a:gdLst>
              <a:gd name="textAreaLeft" fmla="*/ 0 w 82080"/>
              <a:gd name="textAreaRight" fmla="*/ 82440 w 82080"/>
              <a:gd name="textAreaTop" fmla="*/ 0 h 46440"/>
              <a:gd name="textAreaBottom" fmla="*/ 46800 h 46440"/>
            </a:gdLst>
            <a:ahLst/>
            <a:rect l="textAreaLeft" t="textAreaTop" r="textAreaRight" b="textAreaBottom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00" bIns="1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96" name="Freeform 1086"/>
          <p:cNvSpPr/>
          <p:nvPr/>
        </p:nvSpPr>
        <p:spPr>
          <a:xfrm>
            <a:off x="9222480" y="6091560"/>
            <a:ext cx="167760" cy="53280"/>
          </a:xfrm>
          <a:custGeom>
            <a:avLst/>
            <a:gdLst>
              <a:gd name="textAreaLeft" fmla="*/ 0 w 167760"/>
              <a:gd name="textAreaRight" fmla="*/ 168120 w 167760"/>
              <a:gd name="textAreaTop" fmla="*/ 0 h 53280"/>
              <a:gd name="textAreaBottom" fmla="*/ 53640 h 5328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640" bIns="86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97" name="Freeform 1087"/>
          <p:cNvSpPr/>
          <p:nvPr/>
        </p:nvSpPr>
        <p:spPr>
          <a:xfrm flipV="1">
            <a:off x="9390600" y="6087240"/>
            <a:ext cx="68400" cy="55080"/>
          </a:xfrm>
          <a:custGeom>
            <a:avLst/>
            <a:gdLst>
              <a:gd name="textAreaLeft" fmla="*/ 0 w 68400"/>
              <a:gd name="textAreaRight" fmla="*/ 68760 w 68400"/>
              <a:gd name="textAreaTop" fmla="*/ -360 h 55080"/>
              <a:gd name="textAreaBottom" fmla="*/ 55080 h 5508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440" bIns="10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198" name="Group 590"/>
          <p:cNvGrpSpPr/>
          <p:nvPr/>
        </p:nvGrpSpPr>
        <p:grpSpPr>
          <a:xfrm>
            <a:off x="8154360" y="5504760"/>
            <a:ext cx="345240" cy="320040"/>
            <a:chOff x="8154360" y="5504760"/>
            <a:chExt cx="345240" cy="320040"/>
          </a:xfrm>
        </p:grpSpPr>
        <p:pic>
          <p:nvPicPr>
            <p:cNvPr id="5199" name="Picture 591" descr="desktop_computer_stylized_medium"/>
            <p:cNvPicPr/>
            <p:nvPr/>
          </p:nvPicPr>
          <p:blipFill>
            <a:blip r:embed="rId13"/>
            <a:stretch/>
          </p:blipFill>
          <p:spPr>
            <a:xfrm flipH="1">
              <a:off x="8154360" y="550476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200" name="Freeform 592"/>
            <p:cNvSpPr/>
            <p:nvPr/>
          </p:nvSpPr>
          <p:spPr>
            <a:xfrm flipH="1">
              <a:off x="8301240" y="553536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5201" name="Group 590"/>
          <p:cNvGrpSpPr/>
          <p:nvPr/>
        </p:nvGrpSpPr>
        <p:grpSpPr>
          <a:xfrm>
            <a:off x="8552520" y="5526000"/>
            <a:ext cx="345240" cy="320040"/>
            <a:chOff x="8552520" y="5526000"/>
            <a:chExt cx="345240" cy="320040"/>
          </a:xfrm>
        </p:grpSpPr>
        <p:pic>
          <p:nvPicPr>
            <p:cNvPr id="5202" name="Picture 591" descr="desktop_computer_stylized_medium"/>
            <p:cNvPicPr/>
            <p:nvPr/>
          </p:nvPicPr>
          <p:blipFill>
            <a:blip r:embed="rId14"/>
            <a:stretch/>
          </p:blipFill>
          <p:spPr>
            <a:xfrm flipH="1">
              <a:off x="8552520" y="552600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203" name="Freeform 592"/>
            <p:cNvSpPr/>
            <p:nvPr/>
          </p:nvSpPr>
          <p:spPr>
            <a:xfrm flipH="1">
              <a:off x="8699400" y="555696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5204" name="Picture 1066" descr="laptop_keyboard"/>
          <p:cNvPicPr/>
          <p:nvPr/>
        </p:nvPicPr>
        <p:blipFill>
          <a:blip r:embed="rId15"/>
          <a:stretch/>
        </p:blipFill>
        <p:spPr>
          <a:xfrm flipH="1" rot="109200">
            <a:off x="9550080" y="5949360"/>
            <a:ext cx="260640" cy="98640"/>
          </a:xfrm>
          <a:prstGeom prst="rect">
            <a:avLst/>
          </a:prstGeom>
          <a:ln w="0">
            <a:noFill/>
          </a:ln>
        </p:spPr>
      </p:pic>
      <p:sp>
        <p:nvSpPr>
          <p:cNvPr id="5205" name="Freeform 1067"/>
          <p:cNvSpPr/>
          <p:nvPr/>
        </p:nvSpPr>
        <p:spPr>
          <a:xfrm>
            <a:off x="9636480" y="5853240"/>
            <a:ext cx="209520" cy="128880"/>
          </a:xfrm>
          <a:custGeom>
            <a:avLst/>
            <a:gdLst>
              <a:gd name="textAreaLeft" fmla="*/ 0 w 209520"/>
              <a:gd name="textAreaRight" fmla="*/ 209880 w 209520"/>
              <a:gd name="textAreaTop" fmla="*/ 0 h 128880"/>
              <a:gd name="textAreaBottom" fmla="*/ 129240 h 128880"/>
            </a:gdLst>
            <a:ahLst/>
            <a:rect l="textAreaLeft" t="textAreaTop" r="textAreaRight" b="textAreaBottom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206" name="Picture 1068" descr="screen"/>
          <p:cNvPicPr/>
          <p:nvPr/>
        </p:nvPicPr>
        <p:blipFill>
          <a:blip r:embed="rId16"/>
          <a:stretch/>
        </p:blipFill>
        <p:spPr>
          <a:xfrm>
            <a:off x="9646920" y="5856480"/>
            <a:ext cx="190440" cy="117360"/>
          </a:xfrm>
          <a:prstGeom prst="rect">
            <a:avLst/>
          </a:prstGeom>
          <a:ln w="0">
            <a:noFill/>
          </a:ln>
        </p:spPr>
      </p:pic>
      <p:sp>
        <p:nvSpPr>
          <p:cNvPr id="5207" name="Freeform 1069"/>
          <p:cNvSpPr/>
          <p:nvPr/>
        </p:nvSpPr>
        <p:spPr>
          <a:xfrm>
            <a:off x="9674640" y="5849640"/>
            <a:ext cx="177480" cy="23760"/>
          </a:xfrm>
          <a:custGeom>
            <a:avLst/>
            <a:gdLst>
              <a:gd name="textAreaLeft" fmla="*/ 0 w 177480"/>
              <a:gd name="textAreaRight" fmla="*/ 177840 w 177480"/>
              <a:gd name="textAreaTop" fmla="*/ 0 h 23760"/>
              <a:gd name="textAreaBottom" fmla="*/ 24120 h 23760"/>
            </a:gdLst>
            <a:ahLst/>
            <a:rect l="textAreaLeft" t="textAreaTop" r="textAreaRight" b="textAreaBottom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0880" bIns="-208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08" name="Freeform 1070"/>
          <p:cNvSpPr/>
          <p:nvPr/>
        </p:nvSpPr>
        <p:spPr>
          <a:xfrm>
            <a:off x="9634680" y="5849280"/>
            <a:ext cx="48960" cy="99720"/>
          </a:xfrm>
          <a:custGeom>
            <a:avLst/>
            <a:gdLst>
              <a:gd name="textAreaLeft" fmla="*/ 0 w 48960"/>
              <a:gd name="textAreaRight" fmla="*/ 49320 w 48960"/>
              <a:gd name="textAreaTop" fmla="*/ 0 h 99720"/>
              <a:gd name="textAreaBottom" fmla="*/ 100080 h 99720"/>
            </a:gdLst>
            <a:ahLst/>
            <a:rect l="textAreaLeft" t="textAreaTop" r="textAreaRight" b="textAreaBottom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09" name="Freeform 1071"/>
          <p:cNvSpPr/>
          <p:nvPr/>
        </p:nvSpPr>
        <p:spPr>
          <a:xfrm>
            <a:off x="9798120" y="5867280"/>
            <a:ext cx="52920" cy="115200"/>
          </a:xfrm>
          <a:custGeom>
            <a:avLst/>
            <a:gdLst>
              <a:gd name="textAreaLeft" fmla="*/ 0 w 52920"/>
              <a:gd name="textAreaRight" fmla="*/ 53280 w 52920"/>
              <a:gd name="textAreaTop" fmla="*/ 0 h 115200"/>
              <a:gd name="textAreaBottom" fmla="*/ 115560 h 115200"/>
            </a:gdLst>
            <a:ahLst/>
            <a:rect l="textAreaLeft" t="textAreaTop" r="textAreaRight" b="textAreaBottom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10" name="Freeform 1072"/>
          <p:cNvSpPr/>
          <p:nvPr/>
        </p:nvSpPr>
        <p:spPr>
          <a:xfrm>
            <a:off x="9633960" y="5944320"/>
            <a:ext cx="194760" cy="38520"/>
          </a:xfrm>
          <a:custGeom>
            <a:avLst/>
            <a:gdLst>
              <a:gd name="textAreaLeft" fmla="*/ 0 w 194760"/>
              <a:gd name="textAreaRight" fmla="*/ 195120 w 194760"/>
              <a:gd name="textAreaTop" fmla="*/ 0 h 38520"/>
              <a:gd name="textAreaBottom" fmla="*/ 38880 h 38520"/>
            </a:gdLst>
            <a:ahLst/>
            <a:rect l="textAreaLeft" t="textAreaTop" r="textAreaRight" b="textAreaBottom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6120" bIns="-61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11" name="Freeform 1073"/>
          <p:cNvSpPr/>
          <p:nvPr/>
        </p:nvSpPr>
        <p:spPr>
          <a:xfrm>
            <a:off x="9804240" y="5868360"/>
            <a:ext cx="49680" cy="115560"/>
          </a:xfrm>
          <a:custGeom>
            <a:avLst/>
            <a:gdLst>
              <a:gd name="textAreaLeft" fmla="*/ 0 w 49680"/>
              <a:gd name="textAreaRight" fmla="*/ 50040 w 49680"/>
              <a:gd name="textAreaTop" fmla="*/ 0 h 115560"/>
              <a:gd name="textAreaBottom" fmla="*/ 115920 h 115560"/>
            </a:gdLst>
            <a:ahLst/>
            <a:rect l="textAreaLeft" t="textAreaTop" r="textAreaRight" b="textAreaBottom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12" name="Freeform 1074"/>
          <p:cNvSpPr/>
          <p:nvPr/>
        </p:nvSpPr>
        <p:spPr>
          <a:xfrm>
            <a:off x="9634320" y="5949720"/>
            <a:ext cx="173160" cy="38160"/>
          </a:xfrm>
          <a:custGeom>
            <a:avLst/>
            <a:gdLst>
              <a:gd name="textAreaLeft" fmla="*/ 0 w 173160"/>
              <a:gd name="textAreaRight" fmla="*/ 173520 w 173160"/>
              <a:gd name="textAreaTop" fmla="*/ 0 h 38160"/>
              <a:gd name="textAreaBottom" fmla="*/ 38520 h 38160"/>
            </a:gdLst>
            <a:ahLst/>
            <a:rect l="textAreaLeft" t="textAreaTop" r="textAreaRight" b="textAreaBottom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6480" bIns="-64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213" name="Group 1075"/>
          <p:cNvGrpSpPr/>
          <p:nvPr/>
        </p:nvGrpSpPr>
        <p:grpSpPr>
          <a:xfrm>
            <a:off x="9631440" y="5990760"/>
            <a:ext cx="58680" cy="22680"/>
            <a:chOff x="9631440" y="5990760"/>
            <a:chExt cx="58680" cy="22680"/>
          </a:xfrm>
        </p:grpSpPr>
        <p:sp>
          <p:nvSpPr>
            <p:cNvPr id="5214" name="Freeform 1076"/>
            <p:cNvSpPr/>
            <p:nvPr/>
          </p:nvSpPr>
          <p:spPr>
            <a:xfrm>
              <a:off x="9631440" y="5990760"/>
              <a:ext cx="58680" cy="22680"/>
            </a:xfrm>
            <a:custGeom>
              <a:avLst/>
              <a:gdLst>
                <a:gd name="textAreaLeft" fmla="*/ 0 w 58680"/>
                <a:gd name="textAreaRight" fmla="*/ 59040 w 58680"/>
                <a:gd name="textAreaTop" fmla="*/ 0 h 22680"/>
                <a:gd name="textAreaBottom" fmla="*/ 23040 h 22680"/>
              </a:gdLst>
              <a:ahLst/>
              <a:rect l="textAreaLeft" t="textAreaTop" r="textAreaRight" b="textAreaBottom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1960" bIns="-219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215" name="Freeform 1077"/>
            <p:cNvSpPr/>
            <p:nvPr/>
          </p:nvSpPr>
          <p:spPr>
            <a:xfrm>
              <a:off x="9632520" y="5991120"/>
              <a:ext cx="56520" cy="21240"/>
            </a:xfrm>
            <a:custGeom>
              <a:avLst/>
              <a:gdLst>
                <a:gd name="textAreaLeft" fmla="*/ 0 w 56520"/>
                <a:gd name="textAreaRight" fmla="*/ 56880 w 56520"/>
                <a:gd name="textAreaTop" fmla="*/ 0 h 21240"/>
                <a:gd name="textAreaBottom" fmla="*/ 21600 h 21240"/>
              </a:gdLst>
              <a:ahLst/>
              <a:rect l="textAreaLeft" t="textAreaTop" r="textAreaRight" b="textAreaBottom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3400" bIns="-234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216" name="Freeform 1078"/>
            <p:cNvSpPr/>
            <p:nvPr/>
          </p:nvSpPr>
          <p:spPr>
            <a:xfrm>
              <a:off x="9636840" y="5999760"/>
              <a:ext cx="19800" cy="648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217" name="Freeform 1079"/>
            <p:cNvSpPr/>
            <p:nvPr/>
          </p:nvSpPr>
          <p:spPr>
            <a:xfrm>
              <a:off x="9636120" y="6003000"/>
              <a:ext cx="14760" cy="396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0680" bIns="-406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218" name="Freeform 1080"/>
            <p:cNvSpPr/>
            <p:nvPr/>
          </p:nvSpPr>
          <p:spPr>
            <a:xfrm>
              <a:off x="9653400" y="6004080"/>
              <a:ext cx="19800" cy="684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7800" bIns="-378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219" name="Freeform 1081"/>
            <p:cNvSpPr/>
            <p:nvPr/>
          </p:nvSpPr>
          <p:spPr>
            <a:xfrm>
              <a:off x="9652680" y="6007680"/>
              <a:ext cx="14760" cy="396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0680" bIns="-406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5220" name="Freeform 1082"/>
          <p:cNvSpPr/>
          <p:nvPr/>
        </p:nvSpPr>
        <p:spPr>
          <a:xfrm>
            <a:off x="9732240" y="5994000"/>
            <a:ext cx="70920" cy="50040"/>
          </a:xfrm>
          <a:custGeom>
            <a:avLst/>
            <a:gdLst>
              <a:gd name="textAreaLeft" fmla="*/ 0 w 70920"/>
              <a:gd name="textAreaRight" fmla="*/ 71280 w 70920"/>
              <a:gd name="textAreaTop" fmla="*/ 0 h 50040"/>
              <a:gd name="textAreaBottom" fmla="*/ 50400 h 50040"/>
            </a:gdLst>
            <a:ahLst/>
            <a:rect l="textAreaLeft" t="textAreaTop" r="textAreaRight" b="textAreaBottom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" bIns="54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21" name="Freeform 1083"/>
          <p:cNvSpPr/>
          <p:nvPr/>
        </p:nvSpPr>
        <p:spPr>
          <a:xfrm>
            <a:off x="9550080" y="5998320"/>
            <a:ext cx="182160" cy="45360"/>
          </a:xfrm>
          <a:custGeom>
            <a:avLst/>
            <a:gdLst>
              <a:gd name="textAreaLeft" fmla="*/ 0 w 182160"/>
              <a:gd name="textAreaRight" fmla="*/ 182520 w 182160"/>
              <a:gd name="textAreaTop" fmla="*/ 0 h 45360"/>
              <a:gd name="textAreaBottom" fmla="*/ 45720 h 4536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20" bIns="7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22" name="Freeform 1084"/>
          <p:cNvSpPr/>
          <p:nvPr/>
        </p:nvSpPr>
        <p:spPr>
          <a:xfrm>
            <a:off x="9550440" y="5989680"/>
            <a:ext cx="1440" cy="9000"/>
          </a:xfrm>
          <a:custGeom>
            <a:avLst/>
            <a:gdLst>
              <a:gd name="textAreaLeft" fmla="*/ 0 w 1440"/>
              <a:gd name="textAreaRight" fmla="*/ 1800 w 1440"/>
              <a:gd name="textAreaTop" fmla="*/ 0 h 9000"/>
              <a:gd name="textAreaBottom" fmla="*/ 9360 h 9000"/>
            </a:gdLst>
            <a:ahLst/>
            <a:rect l="textAreaLeft" t="textAreaTop" r="textAreaRight" b="textAreaBottom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5640" bIns="-356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23" name="Freeform 1085"/>
          <p:cNvSpPr/>
          <p:nvPr/>
        </p:nvSpPr>
        <p:spPr>
          <a:xfrm>
            <a:off x="9550440" y="5951880"/>
            <a:ext cx="84600" cy="38160"/>
          </a:xfrm>
          <a:custGeom>
            <a:avLst/>
            <a:gdLst>
              <a:gd name="textAreaLeft" fmla="*/ 0 w 84600"/>
              <a:gd name="textAreaRight" fmla="*/ 84960 w 84600"/>
              <a:gd name="textAreaTop" fmla="*/ 0 h 38160"/>
              <a:gd name="textAreaBottom" fmla="*/ 38520 h 38160"/>
            </a:gdLst>
            <a:ahLst/>
            <a:rect l="textAreaLeft" t="textAreaTop" r="textAreaRight" b="textAreaBottom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6480" bIns="-64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24" name="Freeform 1086"/>
          <p:cNvSpPr/>
          <p:nvPr/>
        </p:nvSpPr>
        <p:spPr>
          <a:xfrm>
            <a:off x="9556200" y="5991840"/>
            <a:ext cx="172800" cy="43920"/>
          </a:xfrm>
          <a:custGeom>
            <a:avLst/>
            <a:gdLst>
              <a:gd name="textAreaLeft" fmla="*/ 0 w 172800"/>
              <a:gd name="textAreaRight" fmla="*/ 173160 w 172800"/>
              <a:gd name="textAreaTop" fmla="*/ 0 h 43920"/>
              <a:gd name="textAreaBottom" fmla="*/ 44280 h 4392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720" bIns="-7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25" name="Freeform 1087"/>
          <p:cNvSpPr/>
          <p:nvPr/>
        </p:nvSpPr>
        <p:spPr>
          <a:xfrm flipV="1">
            <a:off x="9729000" y="5988600"/>
            <a:ext cx="70200" cy="45360"/>
          </a:xfrm>
          <a:custGeom>
            <a:avLst/>
            <a:gdLst>
              <a:gd name="textAreaLeft" fmla="*/ 0 w 70200"/>
              <a:gd name="textAreaRight" fmla="*/ 70560 w 70200"/>
              <a:gd name="textAreaTop" fmla="*/ 360 h 45360"/>
              <a:gd name="textAreaBottom" fmla="*/ 46080 h 45360"/>
            </a:gdLst>
            <a:ahLst/>
            <a:rect l="textAreaLeft" t="textAreaTop" r="textAreaRight" b="textAreaBottom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20" bIns="72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226" name="Group 983"/>
          <p:cNvGrpSpPr/>
          <p:nvPr/>
        </p:nvGrpSpPr>
        <p:grpSpPr>
          <a:xfrm>
            <a:off x="10017720" y="5636520"/>
            <a:ext cx="171360" cy="348480"/>
            <a:chOff x="10017720" y="5636520"/>
            <a:chExt cx="171360" cy="348480"/>
          </a:xfrm>
        </p:grpSpPr>
        <p:sp>
          <p:nvSpPr>
            <p:cNvPr id="5227" name="Freeform 984"/>
            <p:cNvSpPr/>
            <p:nvPr/>
          </p:nvSpPr>
          <p:spPr>
            <a:xfrm>
              <a:off x="10153440" y="5636880"/>
              <a:ext cx="33840" cy="332640"/>
            </a:xfrm>
            <a:custGeom>
              <a:avLst/>
              <a:gdLst>
                <a:gd name="textAreaLeft" fmla="*/ 0 w 33840"/>
                <a:gd name="textAreaRight" fmla="*/ 34200 w 33840"/>
                <a:gd name="textAreaTop" fmla="*/ 0 h 332640"/>
                <a:gd name="textAreaBottom" fmla="*/ 333000 h 33264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228" name="Rectangle 985"/>
            <p:cNvSpPr/>
            <p:nvPr/>
          </p:nvSpPr>
          <p:spPr>
            <a:xfrm>
              <a:off x="10026360" y="5636520"/>
              <a:ext cx="125640" cy="332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5229" name="Freeform 986"/>
            <p:cNvSpPr/>
            <p:nvPr/>
          </p:nvSpPr>
          <p:spPr>
            <a:xfrm>
              <a:off x="10159920" y="5657040"/>
              <a:ext cx="19800" cy="30780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307800"/>
                <a:gd name="textAreaBottom" fmla="*/ 308160 h 30780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230" name="Freeform 987"/>
            <p:cNvSpPr/>
            <p:nvPr/>
          </p:nvSpPr>
          <p:spPr>
            <a:xfrm>
              <a:off x="10155600" y="5812920"/>
              <a:ext cx="31320" cy="2700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27000"/>
                <a:gd name="textAreaBottom" fmla="*/ 27360 h 2700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640" bIns="-176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231" name="Rectangle 988"/>
            <p:cNvSpPr/>
            <p:nvPr/>
          </p:nvSpPr>
          <p:spPr>
            <a:xfrm>
              <a:off x="10026360" y="567432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5232" name="Group 989"/>
            <p:cNvGrpSpPr/>
            <p:nvPr/>
          </p:nvGrpSpPr>
          <p:grpSpPr>
            <a:xfrm>
              <a:off x="10091160" y="5670720"/>
              <a:ext cx="69120" cy="21600"/>
              <a:chOff x="10091160" y="5670720"/>
              <a:chExt cx="69120" cy="21600"/>
            </a:xfrm>
          </p:grpSpPr>
          <p:sp>
            <p:nvSpPr>
              <p:cNvPr id="5233" name="AutoShape 990"/>
              <p:cNvSpPr/>
              <p:nvPr/>
            </p:nvSpPr>
            <p:spPr>
              <a:xfrm>
                <a:off x="10091160" y="5670720"/>
                <a:ext cx="69120" cy="216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9160" bIns="-29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5234" name="AutoShape 991"/>
              <p:cNvSpPr/>
              <p:nvPr/>
            </p:nvSpPr>
            <p:spPr>
              <a:xfrm>
                <a:off x="10092240" y="5673240"/>
                <a:ext cx="66600" cy="16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120" bIns="-33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5235" name="Rectangle 992"/>
            <p:cNvSpPr/>
            <p:nvPr/>
          </p:nvSpPr>
          <p:spPr>
            <a:xfrm>
              <a:off x="10027440" y="572292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5236" name="Group 993"/>
            <p:cNvGrpSpPr/>
            <p:nvPr/>
          </p:nvGrpSpPr>
          <p:grpSpPr>
            <a:xfrm>
              <a:off x="10091160" y="5718240"/>
              <a:ext cx="69120" cy="19080"/>
              <a:chOff x="10091160" y="5718240"/>
              <a:chExt cx="69120" cy="19080"/>
            </a:xfrm>
          </p:grpSpPr>
          <p:sp>
            <p:nvSpPr>
              <p:cNvPr id="5237" name="AutoShape 994"/>
              <p:cNvSpPr/>
              <p:nvPr/>
            </p:nvSpPr>
            <p:spPr>
              <a:xfrm>
                <a:off x="10091160" y="5718240"/>
                <a:ext cx="69120" cy="19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5238" name="AutoShape 995"/>
              <p:cNvSpPr/>
              <p:nvPr/>
            </p:nvSpPr>
            <p:spPr>
              <a:xfrm>
                <a:off x="10092240" y="5720400"/>
                <a:ext cx="66600" cy="14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5239" name="Rectangle 996"/>
            <p:cNvSpPr/>
            <p:nvPr/>
          </p:nvSpPr>
          <p:spPr>
            <a:xfrm>
              <a:off x="10027440" y="577116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5240" name="Rectangle 997"/>
            <p:cNvSpPr/>
            <p:nvPr/>
          </p:nvSpPr>
          <p:spPr>
            <a:xfrm>
              <a:off x="10028880" y="581508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5241" name="Group 998"/>
            <p:cNvGrpSpPr/>
            <p:nvPr/>
          </p:nvGrpSpPr>
          <p:grpSpPr>
            <a:xfrm>
              <a:off x="10089720" y="5813640"/>
              <a:ext cx="69120" cy="19080"/>
              <a:chOff x="10089720" y="5813640"/>
              <a:chExt cx="69120" cy="19080"/>
            </a:xfrm>
          </p:grpSpPr>
          <p:sp>
            <p:nvSpPr>
              <p:cNvPr id="5242" name="AutoShape 999"/>
              <p:cNvSpPr/>
              <p:nvPr/>
            </p:nvSpPr>
            <p:spPr>
              <a:xfrm>
                <a:off x="10089720" y="5813640"/>
                <a:ext cx="69120" cy="19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5243" name="AutoShape 1000"/>
              <p:cNvSpPr/>
              <p:nvPr/>
            </p:nvSpPr>
            <p:spPr>
              <a:xfrm>
                <a:off x="10091160" y="5813640"/>
                <a:ext cx="66600" cy="16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120" bIns="-33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5244" name="Freeform 1001"/>
            <p:cNvSpPr/>
            <p:nvPr/>
          </p:nvSpPr>
          <p:spPr>
            <a:xfrm>
              <a:off x="10155960" y="5771160"/>
              <a:ext cx="31320" cy="2700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27000"/>
                <a:gd name="textAreaBottom" fmla="*/ 27360 h 2700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640" bIns="-176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5245" name="Group 1002"/>
            <p:cNvGrpSpPr/>
            <p:nvPr/>
          </p:nvGrpSpPr>
          <p:grpSpPr>
            <a:xfrm>
              <a:off x="10089720" y="5767560"/>
              <a:ext cx="70560" cy="19080"/>
              <a:chOff x="10089720" y="5767560"/>
              <a:chExt cx="70560" cy="19080"/>
            </a:xfrm>
          </p:grpSpPr>
          <p:sp>
            <p:nvSpPr>
              <p:cNvPr id="5246" name="AutoShape 1003"/>
              <p:cNvSpPr/>
              <p:nvPr/>
            </p:nvSpPr>
            <p:spPr>
              <a:xfrm>
                <a:off x="10089720" y="5767560"/>
                <a:ext cx="70200" cy="19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5247" name="AutoShape 1004"/>
              <p:cNvSpPr/>
              <p:nvPr/>
            </p:nvSpPr>
            <p:spPr>
              <a:xfrm>
                <a:off x="10091160" y="5770080"/>
                <a:ext cx="69120" cy="14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5248" name="Rectangle 1005"/>
            <p:cNvSpPr/>
            <p:nvPr/>
          </p:nvSpPr>
          <p:spPr>
            <a:xfrm>
              <a:off x="10150920" y="5636520"/>
              <a:ext cx="7920" cy="33228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5249" name="Freeform 1006"/>
            <p:cNvSpPr/>
            <p:nvPr/>
          </p:nvSpPr>
          <p:spPr>
            <a:xfrm>
              <a:off x="10158840" y="5720400"/>
              <a:ext cx="28080" cy="3060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4040" bIns="-140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250" name="Freeform 1007"/>
            <p:cNvSpPr/>
            <p:nvPr/>
          </p:nvSpPr>
          <p:spPr>
            <a:xfrm>
              <a:off x="10159200" y="5672880"/>
              <a:ext cx="29160" cy="3456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34560"/>
                <a:gd name="textAreaBottom" fmla="*/ 34920 h 3456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080" bIns="-10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251" name="Oval 1008"/>
            <p:cNvSpPr/>
            <p:nvPr/>
          </p:nvSpPr>
          <p:spPr>
            <a:xfrm>
              <a:off x="10183320" y="5954040"/>
              <a:ext cx="5760" cy="133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5280" bIns="-35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5252" name="Freeform 1009"/>
            <p:cNvSpPr/>
            <p:nvPr/>
          </p:nvSpPr>
          <p:spPr>
            <a:xfrm>
              <a:off x="10157760" y="5954760"/>
              <a:ext cx="29160" cy="2880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28800"/>
                <a:gd name="textAreaBottom" fmla="*/ 29160 h 2880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5840" bIns="-158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253" name="AutoShape 1010"/>
            <p:cNvSpPr/>
            <p:nvPr/>
          </p:nvSpPr>
          <p:spPr>
            <a:xfrm>
              <a:off x="10017720" y="5963400"/>
              <a:ext cx="143640" cy="2160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9160" bIns="-29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5254" name="AutoShape 1011"/>
            <p:cNvSpPr/>
            <p:nvPr/>
          </p:nvSpPr>
          <p:spPr>
            <a:xfrm>
              <a:off x="10026360" y="5969160"/>
              <a:ext cx="127800" cy="1116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6720" bIns="-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5255" name="Oval 1012"/>
            <p:cNvSpPr/>
            <p:nvPr/>
          </p:nvSpPr>
          <p:spPr>
            <a:xfrm>
              <a:off x="10038240" y="5920920"/>
              <a:ext cx="18720" cy="201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5256" name="Oval 1013"/>
            <p:cNvSpPr/>
            <p:nvPr/>
          </p:nvSpPr>
          <p:spPr>
            <a:xfrm>
              <a:off x="10059840" y="5920920"/>
              <a:ext cx="18720" cy="201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0000"/>
                </a:solidFill>
                <a:latin typeface="Arial"/>
                <a:ea typeface="MS PGothic"/>
              </a:endParaRPr>
            </a:p>
          </p:txBody>
        </p:sp>
        <p:sp>
          <p:nvSpPr>
            <p:cNvPr id="5257" name="Oval 1014"/>
            <p:cNvSpPr/>
            <p:nvPr/>
          </p:nvSpPr>
          <p:spPr>
            <a:xfrm>
              <a:off x="10080360" y="5920920"/>
              <a:ext cx="18720" cy="201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5258" name="Rectangle 1015"/>
            <p:cNvSpPr/>
            <p:nvPr/>
          </p:nvSpPr>
          <p:spPr>
            <a:xfrm>
              <a:off x="10129320" y="5841360"/>
              <a:ext cx="9360" cy="1101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</p:grpSp>
      <p:grpSp>
        <p:nvGrpSpPr>
          <p:cNvPr id="5259" name="Group 590"/>
          <p:cNvGrpSpPr/>
          <p:nvPr/>
        </p:nvGrpSpPr>
        <p:grpSpPr>
          <a:xfrm>
            <a:off x="7774200" y="5281200"/>
            <a:ext cx="345240" cy="320040"/>
            <a:chOff x="7774200" y="5281200"/>
            <a:chExt cx="345240" cy="320040"/>
          </a:xfrm>
        </p:grpSpPr>
        <p:pic>
          <p:nvPicPr>
            <p:cNvPr id="5260" name="Picture 591" descr="desktop_computer_stylized_medium"/>
            <p:cNvPicPr/>
            <p:nvPr/>
          </p:nvPicPr>
          <p:blipFill>
            <a:blip r:embed="rId17"/>
            <a:stretch/>
          </p:blipFill>
          <p:spPr>
            <a:xfrm flipH="1">
              <a:off x="7774200" y="528120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261" name="Freeform 592"/>
            <p:cNvSpPr/>
            <p:nvPr/>
          </p:nvSpPr>
          <p:spPr>
            <a:xfrm flipH="1">
              <a:off x="7921440" y="531180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5262" name="Group 19"/>
          <p:cNvGrpSpPr/>
          <p:nvPr/>
        </p:nvGrpSpPr>
        <p:grpSpPr>
          <a:xfrm>
            <a:off x="7439040" y="1859760"/>
            <a:ext cx="4143960" cy="4127040"/>
            <a:chOff x="7439040" y="1859760"/>
            <a:chExt cx="4143960" cy="4127040"/>
          </a:xfrm>
        </p:grpSpPr>
        <p:grpSp>
          <p:nvGrpSpPr>
            <p:cNvPr id="5263" name="Group 14"/>
            <p:cNvGrpSpPr/>
            <p:nvPr/>
          </p:nvGrpSpPr>
          <p:grpSpPr>
            <a:xfrm>
              <a:off x="7439040" y="1859760"/>
              <a:ext cx="1802160" cy="1120680"/>
              <a:chOff x="7439040" y="1859760"/>
              <a:chExt cx="1802160" cy="1120680"/>
            </a:xfrm>
          </p:grpSpPr>
          <p:pic>
            <p:nvPicPr>
              <p:cNvPr id="5264" name="Picture 799" descr="cell_tower_radiation copy"/>
              <p:cNvPicPr/>
              <p:nvPr/>
            </p:nvPicPr>
            <p:blipFill>
              <a:blip r:embed="rId18"/>
              <a:stretch/>
            </p:blipFill>
            <p:spPr>
              <a:xfrm>
                <a:off x="7980840" y="2158200"/>
                <a:ext cx="456840" cy="3322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265" name="Line 426"/>
              <p:cNvSpPr/>
              <p:nvPr/>
            </p:nvSpPr>
            <p:spPr>
              <a:xfrm>
                <a:off x="8207640" y="2700000"/>
                <a:ext cx="227880" cy="17460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5266" name="Group 783"/>
              <p:cNvGrpSpPr/>
              <p:nvPr/>
            </p:nvGrpSpPr>
            <p:grpSpPr>
              <a:xfrm>
                <a:off x="8050680" y="2309040"/>
                <a:ext cx="298440" cy="464040"/>
                <a:chOff x="8050680" y="2309040"/>
                <a:chExt cx="298440" cy="464040"/>
              </a:xfrm>
            </p:grpSpPr>
            <p:sp>
              <p:nvSpPr>
                <p:cNvPr id="5267" name="Line 270"/>
                <p:cNvSpPr/>
                <p:nvPr/>
              </p:nvSpPr>
              <p:spPr>
                <a:xfrm flipH="1">
                  <a:off x="8050680" y="2309040"/>
                  <a:ext cx="149040" cy="4204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268" name="Line 271"/>
                <p:cNvSpPr/>
                <p:nvPr/>
              </p:nvSpPr>
              <p:spPr>
                <a:xfrm>
                  <a:off x="8199720" y="2309040"/>
                  <a:ext cx="149400" cy="4186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269" name="Line 272"/>
                <p:cNvSpPr/>
                <p:nvPr/>
              </p:nvSpPr>
              <p:spPr>
                <a:xfrm>
                  <a:off x="8050680" y="2727720"/>
                  <a:ext cx="149040" cy="4536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60" bIns="3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270" name="Line 273"/>
                <p:cNvSpPr/>
                <p:nvPr/>
              </p:nvSpPr>
              <p:spPr>
                <a:xfrm flipH="1">
                  <a:off x="8199720" y="2727720"/>
                  <a:ext cx="149400" cy="4536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60" bIns="3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271" name="Line 274"/>
                <p:cNvSpPr/>
                <p:nvPr/>
              </p:nvSpPr>
              <p:spPr>
                <a:xfrm>
                  <a:off x="8199720" y="2318400"/>
                  <a:ext cx="360" cy="4546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272" name="Line 275"/>
                <p:cNvSpPr/>
                <p:nvPr/>
              </p:nvSpPr>
              <p:spPr>
                <a:xfrm flipV="1">
                  <a:off x="8050680" y="2684520"/>
                  <a:ext cx="149040" cy="4500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0" bIns="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273" name="Line 276"/>
                <p:cNvSpPr/>
                <p:nvPr/>
              </p:nvSpPr>
              <p:spPr>
                <a:xfrm flipH="1" flipV="1">
                  <a:off x="8199720" y="2684520"/>
                  <a:ext cx="149400" cy="4320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800" bIns="-18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274" name="Line 277"/>
                <p:cNvSpPr/>
                <p:nvPr/>
              </p:nvSpPr>
              <p:spPr>
                <a:xfrm>
                  <a:off x="8113680" y="2547000"/>
                  <a:ext cx="86040" cy="3420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0800" bIns="-108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275" name="Line 278"/>
                <p:cNvSpPr/>
                <p:nvPr/>
              </p:nvSpPr>
              <p:spPr>
                <a:xfrm flipV="1">
                  <a:off x="8199720" y="2547000"/>
                  <a:ext cx="90360" cy="3420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0800" bIns="-108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276" name="Line 279"/>
                <p:cNvSpPr/>
                <p:nvPr/>
              </p:nvSpPr>
              <p:spPr>
                <a:xfrm>
                  <a:off x="8085600" y="2608200"/>
                  <a:ext cx="110520" cy="4680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800" bIns="18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277" name="Line 280"/>
                <p:cNvSpPr/>
                <p:nvPr/>
              </p:nvSpPr>
              <p:spPr>
                <a:xfrm flipV="1">
                  <a:off x="8199720" y="2617560"/>
                  <a:ext cx="111240" cy="4104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960" bIns="-39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278" name="Line 281"/>
                <p:cNvSpPr/>
                <p:nvPr/>
              </p:nvSpPr>
              <p:spPr>
                <a:xfrm flipV="1">
                  <a:off x="8199720" y="2483640"/>
                  <a:ext cx="56880" cy="1692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28080" bIns="-280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279" name="Line 282"/>
                <p:cNvSpPr/>
                <p:nvPr/>
              </p:nvSpPr>
              <p:spPr>
                <a:xfrm flipV="1">
                  <a:off x="8199720" y="2396880"/>
                  <a:ext cx="35640" cy="1296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2040" bIns="-3204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280" name="Line 283"/>
                <p:cNvSpPr/>
                <p:nvPr/>
              </p:nvSpPr>
              <p:spPr>
                <a:xfrm>
                  <a:off x="8135640" y="2477880"/>
                  <a:ext cx="69120" cy="226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22320" bIns="-223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281" name="Line 284"/>
                <p:cNvSpPr/>
                <p:nvPr/>
              </p:nvSpPr>
              <p:spPr>
                <a:xfrm>
                  <a:off x="8166240" y="2392920"/>
                  <a:ext cx="39960" cy="2268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22320" bIns="-223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5282" name="Group 406"/>
              <p:cNvGrpSpPr/>
              <p:nvPr/>
            </p:nvGrpSpPr>
            <p:grpSpPr>
              <a:xfrm>
                <a:off x="8439840" y="2812320"/>
                <a:ext cx="353160" cy="168120"/>
                <a:chOff x="8439840" y="2812320"/>
                <a:chExt cx="353160" cy="168120"/>
              </a:xfrm>
            </p:grpSpPr>
            <p:sp>
              <p:nvSpPr>
                <p:cNvPr id="5283" name="Freeform 407"/>
                <p:cNvSpPr/>
                <p:nvPr/>
              </p:nvSpPr>
              <p:spPr>
                <a:xfrm>
                  <a:off x="8439840" y="2870640"/>
                  <a:ext cx="353160" cy="109800"/>
                </a:xfrm>
                <a:custGeom>
                  <a:avLst/>
                  <a:gdLst>
                    <a:gd name="textAreaLeft" fmla="*/ 0 w 353160"/>
                    <a:gd name="textAreaRight" fmla="*/ 353520 w 353160"/>
                    <a:gd name="textAreaTop" fmla="*/ 0 h 109800"/>
                    <a:gd name="textAreaBottom" fmla="*/ 110160 h 109800"/>
                  </a:gdLst>
                  <a:ahLst/>
                  <a:rect l="textAreaLeft" t="textAreaTop" r="textAreaRight" b="textAreaBottom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284" name="Oval 408"/>
                <p:cNvSpPr/>
                <p:nvPr/>
              </p:nvSpPr>
              <p:spPr>
                <a:xfrm>
                  <a:off x="8440200" y="2812320"/>
                  <a:ext cx="352800" cy="10872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2040" bIns="320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grpSp>
              <p:nvGrpSpPr>
                <p:cNvPr id="5285" name="Group 409"/>
                <p:cNvGrpSpPr/>
                <p:nvPr/>
              </p:nvGrpSpPr>
              <p:grpSpPr>
                <a:xfrm>
                  <a:off x="8492400" y="2826000"/>
                  <a:ext cx="248400" cy="79920"/>
                  <a:chOff x="8492400" y="2826000"/>
                  <a:chExt cx="248400" cy="79920"/>
                </a:xfrm>
              </p:grpSpPr>
              <p:sp>
                <p:nvSpPr>
                  <p:cNvPr id="5286" name="Freeform 410"/>
                  <p:cNvSpPr/>
                  <p:nvPr/>
                </p:nvSpPr>
                <p:spPr>
                  <a:xfrm>
                    <a:off x="8499240" y="2826000"/>
                    <a:ext cx="235080" cy="44280"/>
                  </a:xfrm>
                  <a:custGeom>
                    <a:avLst/>
                    <a:gdLst>
                      <a:gd name="textAreaLeft" fmla="*/ 0 w 235080"/>
                      <a:gd name="textAreaRight" fmla="*/ 235440 w 235080"/>
                      <a:gd name="textAreaTop" fmla="*/ 0 h 44280"/>
                      <a:gd name="textAreaBottom" fmla="*/ 44640 h 4428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360" bIns="-36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287" name="Freeform 411"/>
                  <p:cNvSpPr/>
                  <p:nvPr/>
                </p:nvSpPr>
                <p:spPr>
                  <a:xfrm>
                    <a:off x="8653320" y="2864520"/>
                    <a:ext cx="87480" cy="38160"/>
                  </a:xfrm>
                  <a:custGeom>
                    <a:avLst/>
                    <a:gdLst>
                      <a:gd name="textAreaLeft" fmla="*/ 0 w 87480"/>
                      <a:gd name="textAreaRight" fmla="*/ 87840 w 87480"/>
                      <a:gd name="textAreaTop" fmla="*/ 0 h 38160"/>
                      <a:gd name="textAreaBottom" fmla="*/ 38520 h 3816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6480" bIns="-64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288" name="Freeform 412"/>
                  <p:cNvSpPr/>
                  <p:nvPr/>
                </p:nvSpPr>
                <p:spPr>
                  <a:xfrm>
                    <a:off x="8492400" y="2864520"/>
                    <a:ext cx="86040" cy="37800"/>
                  </a:xfrm>
                  <a:custGeom>
                    <a:avLst/>
                    <a:gdLst>
                      <a:gd name="textAreaLeft" fmla="*/ 0 w 86040"/>
                      <a:gd name="textAreaRight" fmla="*/ 86400 w 86040"/>
                      <a:gd name="textAreaTop" fmla="*/ 0 h 37800"/>
                      <a:gd name="textAreaBottom" fmla="*/ 38160 h 3780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6840" bIns="-68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289" name="Freeform 413"/>
                  <p:cNvSpPr/>
                  <p:nvPr/>
                </p:nvSpPr>
                <p:spPr>
                  <a:xfrm>
                    <a:off x="8522280" y="2845800"/>
                    <a:ext cx="187200" cy="60120"/>
                  </a:xfrm>
                  <a:custGeom>
                    <a:avLst/>
                    <a:gdLst>
                      <a:gd name="textAreaLeft" fmla="*/ 0 w 187200"/>
                      <a:gd name="textAreaRight" fmla="*/ 187560 w 187200"/>
                      <a:gd name="textAreaTop" fmla="*/ 0 h 60120"/>
                      <a:gd name="textAreaBottom" fmla="*/ 60480 h 6012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15480" bIns="154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  <p:pic>
            <p:nvPicPr>
              <p:cNvPr id="5290" name="Picture 654" descr="antenna_radiation_stylized"/>
              <p:cNvPicPr/>
              <p:nvPr/>
            </p:nvPicPr>
            <p:blipFill>
              <a:blip r:embed="rId19"/>
              <a:stretch/>
            </p:blipFill>
            <p:spPr>
              <a:xfrm>
                <a:off x="7750080" y="1859760"/>
                <a:ext cx="415440" cy="88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291" name="Picture 1017" descr="antenna_stylized"/>
              <p:cNvPicPr/>
              <p:nvPr/>
            </p:nvPicPr>
            <p:blipFill>
              <a:blip r:embed="rId20"/>
              <a:stretch/>
            </p:blipFill>
            <p:spPr>
              <a:xfrm>
                <a:off x="7439040" y="2356560"/>
                <a:ext cx="530280" cy="223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292" name="Picture 1017" descr="antenna_stylized"/>
              <p:cNvPicPr/>
              <p:nvPr/>
            </p:nvPicPr>
            <p:blipFill>
              <a:blip r:embed="rId21"/>
              <a:stretch/>
            </p:blipFill>
            <p:spPr>
              <a:xfrm>
                <a:off x="8637840" y="2319840"/>
                <a:ext cx="530280" cy="223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293" name="Picture 1017" descr="antenna_stylized"/>
              <p:cNvPicPr/>
              <p:nvPr/>
            </p:nvPicPr>
            <p:blipFill>
              <a:blip r:embed="rId22"/>
              <a:stretch/>
            </p:blipFill>
            <p:spPr>
              <a:xfrm>
                <a:off x="8710920" y="2059200"/>
                <a:ext cx="530280" cy="22356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5294" name="Group 11"/>
            <p:cNvGrpSpPr/>
            <p:nvPr/>
          </p:nvGrpSpPr>
          <p:grpSpPr>
            <a:xfrm>
              <a:off x="7493400" y="3325320"/>
              <a:ext cx="911160" cy="842760"/>
              <a:chOff x="7493400" y="3325320"/>
              <a:chExt cx="911160" cy="842760"/>
            </a:xfrm>
          </p:grpSpPr>
          <p:pic>
            <p:nvPicPr>
              <p:cNvPr id="5295" name="Picture 777" descr="access_point_stylized_small"/>
              <p:cNvPicPr/>
              <p:nvPr/>
            </p:nvPicPr>
            <p:blipFill>
              <a:blip r:embed="rId23"/>
              <a:stretch/>
            </p:blipFill>
            <p:spPr>
              <a:xfrm>
                <a:off x="7614000" y="3861720"/>
                <a:ext cx="369720" cy="30636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5296" name="Group 10"/>
              <p:cNvGrpSpPr/>
              <p:nvPr/>
            </p:nvGrpSpPr>
            <p:grpSpPr>
              <a:xfrm>
                <a:off x="7493400" y="3325320"/>
                <a:ext cx="911160" cy="816120"/>
                <a:chOff x="7493400" y="3325320"/>
                <a:chExt cx="911160" cy="816120"/>
              </a:xfrm>
            </p:grpSpPr>
            <p:sp>
              <p:nvSpPr>
                <p:cNvPr id="5297" name="Line 443"/>
                <p:cNvSpPr/>
                <p:nvPr/>
              </p:nvSpPr>
              <p:spPr>
                <a:xfrm>
                  <a:off x="8247600" y="3829680"/>
                  <a:ext cx="360" cy="1317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298" name="Line 449"/>
                <p:cNvSpPr/>
                <p:nvPr/>
              </p:nvSpPr>
              <p:spPr>
                <a:xfrm flipV="1">
                  <a:off x="7857000" y="4041000"/>
                  <a:ext cx="168480" cy="32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1760" bIns="-417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pic>
              <p:nvPicPr>
                <p:cNvPr id="5299" name="Picture 778" descr="antenna_radiation_stylized"/>
                <p:cNvPicPr/>
                <p:nvPr/>
              </p:nvPicPr>
              <p:blipFill>
                <a:blip r:embed="rId24"/>
                <a:stretch/>
              </p:blipFill>
              <p:spPr>
                <a:xfrm>
                  <a:off x="7562160" y="3813840"/>
                  <a:ext cx="506160" cy="105480"/>
                </a:xfrm>
                <a:prstGeom prst="rect">
                  <a:avLst/>
                </a:prstGeom>
                <a:ln w="0">
                  <a:noFill/>
                </a:ln>
              </p:spPr>
            </p:pic>
            <p:grpSp>
              <p:nvGrpSpPr>
                <p:cNvPr id="5300" name="Group 414"/>
                <p:cNvGrpSpPr/>
                <p:nvPr/>
              </p:nvGrpSpPr>
              <p:grpSpPr>
                <a:xfrm>
                  <a:off x="8049960" y="3966120"/>
                  <a:ext cx="354600" cy="175320"/>
                  <a:chOff x="8049960" y="3966120"/>
                  <a:chExt cx="354600" cy="175320"/>
                </a:xfrm>
              </p:grpSpPr>
              <p:sp>
                <p:nvSpPr>
                  <p:cNvPr id="5301" name="Freeform 415"/>
                  <p:cNvSpPr/>
                  <p:nvPr/>
                </p:nvSpPr>
                <p:spPr>
                  <a:xfrm>
                    <a:off x="8049960" y="4026960"/>
                    <a:ext cx="354600" cy="114480"/>
                  </a:xfrm>
                  <a:custGeom>
                    <a:avLst/>
                    <a:gdLst>
                      <a:gd name="textAreaLeft" fmla="*/ 0 w 354600"/>
                      <a:gd name="textAreaRight" fmla="*/ 354960 w 354600"/>
                      <a:gd name="textAreaTop" fmla="*/ 0 h 114480"/>
                      <a:gd name="textAreaBottom" fmla="*/ 114840 h 114480"/>
                    </a:gdLst>
                    <a:ahLst/>
                    <a:rect l="textAreaLeft" t="textAreaTop" r="textAreaRight" b="textAreaBottom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5302" name="Oval 416"/>
                  <p:cNvSpPr/>
                  <p:nvPr/>
                </p:nvSpPr>
                <p:spPr>
                  <a:xfrm>
                    <a:off x="8050320" y="3966120"/>
                    <a:ext cx="354240" cy="11340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5280" bIns="352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grpSp>
                <p:nvGrpSpPr>
                  <p:cNvPr id="5303" name="Group 417"/>
                  <p:cNvGrpSpPr/>
                  <p:nvPr/>
                </p:nvGrpSpPr>
                <p:grpSpPr>
                  <a:xfrm>
                    <a:off x="8102880" y="3980520"/>
                    <a:ext cx="249120" cy="83160"/>
                    <a:chOff x="8102880" y="3980520"/>
                    <a:chExt cx="249120" cy="83160"/>
                  </a:xfrm>
                </p:grpSpPr>
                <p:sp>
                  <p:nvSpPr>
                    <p:cNvPr id="5304" name="Freeform 418"/>
                    <p:cNvSpPr/>
                    <p:nvPr/>
                  </p:nvSpPr>
                  <p:spPr>
                    <a:xfrm>
                      <a:off x="8109720" y="3980520"/>
                      <a:ext cx="235800" cy="46440"/>
                    </a:xfrm>
                    <a:custGeom>
                      <a:avLst/>
                      <a:gdLst>
                        <a:gd name="textAreaLeft" fmla="*/ 0 w 235800"/>
                        <a:gd name="textAreaRight" fmla="*/ 236160 w 235800"/>
                        <a:gd name="textAreaTop" fmla="*/ 0 h 46440"/>
                        <a:gd name="textAreaBottom" fmla="*/ 46800 h 4644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1800" bIns="1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305" name="Freeform 419"/>
                    <p:cNvSpPr/>
                    <p:nvPr/>
                  </p:nvSpPr>
                  <p:spPr>
                    <a:xfrm>
                      <a:off x="8264160" y="4020480"/>
                      <a:ext cx="87840" cy="39960"/>
                    </a:xfrm>
                    <a:custGeom>
                      <a:avLst/>
                      <a:gdLst>
                        <a:gd name="textAreaLeft" fmla="*/ 0 w 87840"/>
                        <a:gd name="textAreaRight" fmla="*/ 88200 w 87840"/>
                        <a:gd name="textAreaTop" fmla="*/ 0 h 39960"/>
                        <a:gd name="textAreaBottom" fmla="*/ 40320 h 3996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4680" bIns="-46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306" name="Freeform 420"/>
                    <p:cNvSpPr/>
                    <p:nvPr/>
                  </p:nvSpPr>
                  <p:spPr>
                    <a:xfrm>
                      <a:off x="8102880" y="4020480"/>
                      <a:ext cx="86040" cy="39600"/>
                    </a:xfrm>
                    <a:custGeom>
                      <a:avLst/>
                      <a:gdLst>
                        <a:gd name="textAreaLeft" fmla="*/ 0 w 86040"/>
                        <a:gd name="textAreaRight" fmla="*/ 86400 w 86040"/>
                        <a:gd name="textAreaTop" fmla="*/ 0 h 39600"/>
                        <a:gd name="textAreaBottom" fmla="*/ 39960 h 3960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5040" bIns="-50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307" name="Freeform 421"/>
                    <p:cNvSpPr/>
                    <p:nvPr/>
                  </p:nvSpPr>
                  <p:spPr>
                    <a:xfrm>
                      <a:off x="8132760" y="4000680"/>
                      <a:ext cx="187920" cy="63000"/>
                    </a:xfrm>
                    <a:custGeom>
                      <a:avLst/>
                      <a:gdLst>
                        <a:gd name="textAreaLeft" fmla="*/ 0 w 187920"/>
                        <a:gd name="textAreaRight" fmla="*/ 188280 w 187920"/>
                        <a:gd name="textAreaTop" fmla="*/ 0 h 63000"/>
                        <a:gd name="textAreaBottom" fmla="*/ 63360 h 6300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18360" bIns="18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pic>
              <p:nvPicPr>
                <p:cNvPr id="5308" name="Picture 1115" descr="antenna_stylized"/>
                <p:cNvPicPr/>
                <p:nvPr/>
              </p:nvPicPr>
              <p:blipFill>
                <a:blip r:embed="rId25"/>
                <a:stretch/>
              </p:blipFill>
              <p:spPr>
                <a:xfrm>
                  <a:off x="7493400" y="3419280"/>
                  <a:ext cx="347760" cy="16704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5309" name="Picture 1115" descr="antenna_stylized"/>
                <p:cNvPicPr/>
                <p:nvPr/>
              </p:nvPicPr>
              <p:blipFill>
                <a:blip r:embed="rId26"/>
                <a:stretch/>
              </p:blipFill>
              <p:spPr>
                <a:xfrm>
                  <a:off x="7803360" y="3325320"/>
                  <a:ext cx="347760" cy="16704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grpSp>
          <p:nvGrpSpPr>
            <p:cNvPr id="5310" name="Group 15"/>
            <p:cNvGrpSpPr/>
            <p:nvPr/>
          </p:nvGrpSpPr>
          <p:grpSpPr>
            <a:xfrm>
              <a:off x="10884240" y="3428640"/>
              <a:ext cx="604080" cy="405720"/>
              <a:chOff x="10884240" y="3428640"/>
              <a:chExt cx="604080" cy="405720"/>
            </a:xfrm>
          </p:grpSpPr>
          <p:grpSp>
            <p:nvGrpSpPr>
              <p:cNvPr id="5311" name="Group 454"/>
              <p:cNvGrpSpPr/>
              <p:nvPr/>
            </p:nvGrpSpPr>
            <p:grpSpPr>
              <a:xfrm>
                <a:off x="10884240" y="3601440"/>
                <a:ext cx="170640" cy="96480"/>
                <a:chOff x="10884240" y="3601440"/>
                <a:chExt cx="170640" cy="96480"/>
              </a:xfrm>
            </p:grpSpPr>
            <p:sp>
              <p:nvSpPr>
                <p:cNvPr id="5312" name="Freeform 455"/>
                <p:cNvSpPr/>
                <p:nvPr/>
              </p:nvSpPr>
              <p:spPr>
                <a:xfrm>
                  <a:off x="10884240" y="3634920"/>
                  <a:ext cx="170640" cy="63000"/>
                </a:xfrm>
                <a:custGeom>
                  <a:avLst/>
                  <a:gdLst>
                    <a:gd name="textAreaLeft" fmla="*/ 0 w 170640"/>
                    <a:gd name="textAreaRight" fmla="*/ 171000 w 170640"/>
                    <a:gd name="textAreaTop" fmla="*/ 0 h 63000"/>
                    <a:gd name="textAreaBottom" fmla="*/ 63360 h 63000"/>
                  </a:gdLst>
                  <a:ahLst/>
                  <a:rect l="textAreaLeft" t="textAreaTop" r="textAreaRight" b="textAreaBottom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8360" bIns="18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313" name="Oval 456"/>
                <p:cNvSpPr/>
                <p:nvPr/>
              </p:nvSpPr>
              <p:spPr>
                <a:xfrm>
                  <a:off x="10884240" y="3601440"/>
                  <a:ext cx="170280" cy="626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360" bIns="-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grpSp>
              <p:nvGrpSpPr>
                <p:cNvPr id="5314" name="Group 457"/>
                <p:cNvGrpSpPr/>
                <p:nvPr/>
              </p:nvGrpSpPr>
              <p:grpSpPr>
                <a:xfrm>
                  <a:off x="10909440" y="3609360"/>
                  <a:ext cx="119880" cy="45720"/>
                  <a:chOff x="10909440" y="3609360"/>
                  <a:chExt cx="119880" cy="45720"/>
                </a:xfrm>
              </p:grpSpPr>
              <p:sp>
                <p:nvSpPr>
                  <p:cNvPr id="5315" name="Freeform 458"/>
                  <p:cNvSpPr/>
                  <p:nvPr/>
                </p:nvSpPr>
                <p:spPr>
                  <a:xfrm>
                    <a:off x="10912680" y="3609360"/>
                    <a:ext cx="113400" cy="25560"/>
                  </a:xfrm>
                  <a:custGeom>
                    <a:avLst/>
                    <a:gdLst>
                      <a:gd name="textAreaLeft" fmla="*/ 0 w 113400"/>
                      <a:gd name="textAreaRight" fmla="*/ 113760 w 113400"/>
                      <a:gd name="textAreaTop" fmla="*/ 0 h 25560"/>
                      <a:gd name="textAreaBottom" fmla="*/ 25920 h 2556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9080" bIns="-190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316" name="Freeform 459"/>
                  <p:cNvSpPr/>
                  <p:nvPr/>
                </p:nvSpPr>
                <p:spPr>
                  <a:xfrm>
                    <a:off x="10987200" y="3631320"/>
                    <a:ext cx="42120" cy="21960"/>
                  </a:xfrm>
                  <a:custGeom>
                    <a:avLst/>
                    <a:gdLst>
                      <a:gd name="textAreaLeft" fmla="*/ 0 w 42120"/>
                      <a:gd name="textAreaRight" fmla="*/ 42480 w 42120"/>
                      <a:gd name="textAreaTop" fmla="*/ 0 h 21960"/>
                      <a:gd name="textAreaBottom" fmla="*/ 22320 h 2196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22680" bIns="-226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317" name="Freeform 460"/>
                  <p:cNvSpPr/>
                  <p:nvPr/>
                </p:nvSpPr>
                <p:spPr>
                  <a:xfrm>
                    <a:off x="10909440" y="3631320"/>
                    <a:ext cx="41400" cy="21600"/>
                  </a:xfrm>
                  <a:custGeom>
                    <a:avLst/>
                    <a:gdLst>
                      <a:gd name="textAreaLeft" fmla="*/ 0 w 41400"/>
                      <a:gd name="textAreaRight" fmla="*/ 41760 w 41400"/>
                      <a:gd name="textAreaTop" fmla="*/ 0 h 21600"/>
                      <a:gd name="textAreaBottom" fmla="*/ 21960 h 2160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23040" bIns="-230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318" name="Freeform 461"/>
                  <p:cNvSpPr/>
                  <p:nvPr/>
                </p:nvSpPr>
                <p:spPr>
                  <a:xfrm>
                    <a:off x="10923840" y="3620520"/>
                    <a:ext cx="90360" cy="34560"/>
                  </a:xfrm>
                  <a:custGeom>
                    <a:avLst/>
                    <a:gdLst>
                      <a:gd name="textAreaLeft" fmla="*/ 0 w 90360"/>
                      <a:gd name="textAreaRight" fmla="*/ 90720 w 90360"/>
                      <a:gd name="textAreaTop" fmla="*/ 0 h 34560"/>
                      <a:gd name="textAreaBottom" fmla="*/ 34920 h 3456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0080" bIns="-100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5319" name="Group 391"/>
              <p:cNvGrpSpPr/>
              <p:nvPr/>
            </p:nvGrpSpPr>
            <p:grpSpPr>
              <a:xfrm>
                <a:off x="11064600" y="3428640"/>
                <a:ext cx="423720" cy="405720"/>
                <a:chOff x="11064600" y="3428640"/>
                <a:chExt cx="423720" cy="405720"/>
              </a:xfrm>
            </p:grpSpPr>
            <p:cxnSp>
              <p:nvCxnSpPr>
                <p:cNvPr id="5320" name="Straight Connector 392"/>
                <p:cNvCxnSpPr/>
                <p:nvPr/>
              </p:nvCxnSpPr>
              <p:spPr>
                <a:xfrm>
                  <a:off x="11064600" y="3644640"/>
                  <a:ext cx="161640" cy="36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grpSp>
              <p:nvGrpSpPr>
                <p:cNvPr id="5321" name="Group 394"/>
                <p:cNvGrpSpPr/>
                <p:nvPr/>
              </p:nvGrpSpPr>
              <p:grpSpPr>
                <a:xfrm>
                  <a:off x="11183760" y="3428640"/>
                  <a:ext cx="304560" cy="405720"/>
                  <a:chOff x="11183760" y="3428640"/>
                  <a:chExt cx="304560" cy="405720"/>
                </a:xfrm>
              </p:grpSpPr>
              <p:pic>
                <p:nvPicPr>
                  <p:cNvPr id="5322" name="Picture 395" descr="server_rack.png"/>
                  <p:cNvPicPr/>
                  <p:nvPr/>
                </p:nvPicPr>
                <p:blipFill>
                  <a:blip r:embed="rId27"/>
                  <a:stretch/>
                </p:blipFill>
                <p:spPr>
                  <a:xfrm>
                    <a:off x="11360160" y="3488040"/>
                    <a:ext cx="128160" cy="3132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5323" name="Picture 396" descr="server_rack.png"/>
                  <p:cNvPicPr/>
                  <p:nvPr/>
                </p:nvPicPr>
                <p:blipFill>
                  <a:blip r:embed="rId28"/>
                  <a:stretch/>
                </p:blipFill>
                <p:spPr>
                  <a:xfrm>
                    <a:off x="11183760" y="3481200"/>
                    <a:ext cx="128160" cy="3132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5324" name="Picture 397" descr="server_rack.png"/>
                  <p:cNvPicPr/>
                  <p:nvPr/>
                </p:nvPicPr>
                <p:blipFill>
                  <a:blip r:embed="rId29"/>
                  <a:stretch/>
                </p:blipFill>
                <p:spPr>
                  <a:xfrm>
                    <a:off x="11257920" y="3428640"/>
                    <a:ext cx="165960" cy="4057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grpSp>
          </p:grpSp>
        </p:grpSp>
        <p:grpSp>
          <p:nvGrpSpPr>
            <p:cNvPr id="5325" name="Group 9"/>
            <p:cNvGrpSpPr/>
            <p:nvPr/>
          </p:nvGrpSpPr>
          <p:grpSpPr>
            <a:xfrm>
              <a:off x="7975800" y="4741200"/>
              <a:ext cx="2318760" cy="1245600"/>
              <a:chOff x="7975800" y="4741200"/>
              <a:chExt cx="2318760" cy="1245600"/>
            </a:xfrm>
          </p:grpSpPr>
          <p:sp>
            <p:nvSpPr>
              <p:cNvPr id="5326" name="Line 428"/>
              <p:cNvSpPr/>
              <p:nvPr/>
            </p:nvSpPr>
            <p:spPr>
              <a:xfrm flipH="1" flipV="1">
                <a:off x="10007280" y="5027040"/>
                <a:ext cx="7560" cy="388080"/>
              </a:xfrm>
              <a:prstGeom prst="line">
                <a:avLst/>
              </a:prstGeom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327" name="Line 435"/>
              <p:cNvSpPr/>
              <p:nvPr/>
            </p:nvSpPr>
            <p:spPr>
              <a:xfrm>
                <a:off x="8237520" y="5082840"/>
                <a:ext cx="226800" cy="12672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328" name="Line 440"/>
              <p:cNvSpPr/>
              <p:nvPr/>
            </p:nvSpPr>
            <p:spPr>
              <a:xfrm flipV="1">
                <a:off x="8486640" y="5001840"/>
                <a:ext cx="404280" cy="20772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5329" name="Group 3"/>
              <p:cNvGrpSpPr/>
              <p:nvPr/>
            </p:nvGrpSpPr>
            <p:grpSpPr>
              <a:xfrm>
                <a:off x="7975800" y="4741200"/>
                <a:ext cx="2318760" cy="1245600"/>
                <a:chOff x="7975800" y="4741200"/>
                <a:chExt cx="2318760" cy="1245600"/>
              </a:xfrm>
            </p:grpSpPr>
            <p:sp>
              <p:nvSpPr>
                <p:cNvPr id="5330" name="Line 430"/>
                <p:cNvSpPr/>
                <p:nvPr/>
              </p:nvSpPr>
              <p:spPr>
                <a:xfrm>
                  <a:off x="10180080" y="5427720"/>
                  <a:ext cx="114480" cy="36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4640" bIns="-44640" anchor="ctr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331" name="Line 431"/>
                <p:cNvSpPr/>
                <p:nvPr/>
              </p:nvSpPr>
              <p:spPr>
                <a:xfrm>
                  <a:off x="9460440" y="4803840"/>
                  <a:ext cx="524160" cy="2617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332" name="Line 432"/>
                <p:cNvSpPr/>
                <p:nvPr/>
              </p:nvSpPr>
              <p:spPr>
                <a:xfrm flipV="1">
                  <a:off x="8877240" y="4803840"/>
                  <a:ext cx="569520" cy="2462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333" name="Line 433"/>
                <p:cNvSpPr/>
                <p:nvPr/>
              </p:nvSpPr>
              <p:spPr>
                <a:xfrm>
                  <a:off x="8849160" y="5074200"/>
                  <a:ext cx="1030320" cy="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4640" bIns="-4464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334" name="Line 436"/>
                <p:cNvSpPr/>
                <p:nvPr/>
              </p:nvSpPr>
              <p:spPr>
                <a:xfrm flipV="1">
                  <a:off x="7975800" y="5256000"/>
                  <a:ext cx="412560" cy="1267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335" name="Line 439"/>
                <p:cNvSpPr/>
                <p:nvPr/>
              </p:nvSpPr>
              <p:spPr>
                <a:xfrm flipH="1">
                  <a:off x="8401320" y="5247720"/>
                  <a:ext cx="68040" cy="2937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336" name="Line 440"/>
                <p:cNvSpPr/>
                <p:nvPr/>
              </p:nvSpPr>
              <p:spPr>
                <a:xfrm flipH="1" flipV="1">
                  <a:off x="8516160" y="5273280"/>
                  <a:ext cx="280440" cy="27000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337" name="Line 441"/>
                <p:cNvSpPr/>
                <p:nvPr/>
              </p:nvSpPr>
              <p:spPr>
                <a:xfrm>
                  <a:off x="8516160" y="5223600"/>
                  <a:ext cx="914040" cy="468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338" name="Line 428"/>
                <p:cNvSpPr/>
                <p:nvPr/>
              </p:nvSpPr>
              <p:spPr>
                <a:xfrm flipH="1" flipV="1">
                  <a:off x="10095480" y="5366160"/>
                  <a:ext cx="1440" cy="36684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pic>
              <p:nvPicPr>
                <p:cNvPr id="5339" name="Picture 781" descr="antenna_radiation_stylized"/>
                <p:cNvPicPr/>
                <p:nvPr/>
              </p:nvPicPr>
              <p:blipFill>
                <a:blip r:embed="rId30"/>
                <a:stretch/>
              </p:blipFill>
              <p:spPr>
                <a:xfrm>
                  <a:off x="9269640" y="5446440"/>
                  <a:ext cx="451800" cy="9468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5340" name="Picture 780" descr="access_point_stylized_small"/>
                <p:cNvPicPr/>
                <p:nvPr/>
              </p:nvPicPr>
              <p:blipFill>
                <a:blip r:embed="rId31"/>
                <a:stretch/>
              </p:blipFill>
              <p:spPr>
                <a:xfrm>
                  <a:off x="9318240" y="5489640"/>
                  <a:ext cx="380520" cy="317160"/>
                </a:xfrm>
                <a:prstGeom prst="rect">
                  <a:avLst/>
                </a:prstGeom>
                <a:ln w="0">
                  <a:noFill/>
                </a:ln>
              </p:spPr>
            </p:pic>
            <p:grpSp>
              <p:nvGrpSpPr>
                <p:cNvPr id="5341" name="Group 470"/>
                <p:cNvGrpSpPr/>
                <p:nvPr/>
              </p:nvGrpSpPr>
              <p:grpSpPr>
                <a:xfrm>
                  <a:off x="9811080" y="4955400"/>
                  <a:ext cx="393480" cy="218520"/>
                  <a:chOff x="9811080" y="4955400"/>
                  <a:chExt cx="393480" cy="218520"/>
                </a:xfrm>
              </p:grpSpPr>
              <p:sp>
                <p:nvSpPr>
                  <p:cNvPr id="5342" name="Freeform 471"/>
                  <p:cNvSpPr/>
                  <p:nvPr/>
                </p:nvSpPr>
                <p:spPr>
                  <a:xfrm>
                    <a:off x="9811080" y="5031360"/>
                    <a:ext cx="393480" cy="142560"/>
                  </a:xfrm>
                  <a:custGeom>
                    <a:avLst/>
                    <a:gdLst>
                      <a:gd name="textAreaLeft" fmla="*/ 0 w 393480"/>
                      <a:gd name="textAreaRight" fmla="*/ 393840 w 393480"/>
                      <a:gd name="textAreaTop" fmla="*/ 0 h 142560"/>
                      <a:gd name="textAreaBottom" fmla="*/ 142920 h 142560"/>
                    </a:gdLst>
                    <a:ahLst/>
                    <a:rect l="textAreaLeft" t="textAreaTop" r="textAreaRight" b="textAreaBottom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5343" name="Oval 472"/>
                  <p:cNvSpPr/>
                  <p:nvPr/>
                </p:nvSpPr>
                <p:spPr>
                  <a:xfrm>
                    <a:off x="9811440" y="4955400"/>
                    <a:ext cx="392760" cy="14112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grpSp>
                <p:nvGrpSpPr>
                  <p:cNvPr id="5344" name="Group 473"/>
                  <p:cNvGrpSpPr/>
                  <p:nvPr/>
                </p:nvGrpSpPr>
                <p:grpSpPr>
                  <a:xfrm>
                    <a:off x="9869400" y="4973400"/>
                    <a:ext cx="276840" cy="103680"/>
                    <a:chOff x="9869400" y="4973400"/>
                    <a:chExt cx="276840" cy="103680"/>
                  </a:xfrm>
                </p:grpSpPr>
                <p:sp>
                  <p:nvSpPr>
                    <p:cNvPr id="5345" name="Freeform 474"/>
                    <p:cNvSpPr/>
                    <p:nvPr/>
                  </p:nvSpPr>
                  <p:spPr>
                    <a:xfrm>
                      <a:off x="9876960" y="4973400"/>
                      <a:ext cx="261720" cy="57960"/>
                    </a:xfrm>
                    <a:custGeom>
                      <a:avLst/>
                      <a:gdLst>
                        <a:gd name="textAreaLeft" fmla="*/ 0 w 261720"/>
                        <a:gd name="textAreaRight" fmla="*/ 262080 w 261720"/>
                        <a:gd name="textAreaTop" fmla="*/ 0 h 57960"/>
                        <a:gd name="textAreaBottom" fmla="*/ 58320 h 5796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13320" bIns="133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346" name="Freeform 475"/>
                    <p:cNvSpPr/>
                    <p:nvPr/>
                  </p:nvSpPr>
                  <p:spPr>
                    <a:xfrm>
                      <a:off x="10048680" y="5023440"/>
                      <a:ext cx="97560" cy="49680"/>
                    </a:xfrm>
                    <a:custGeom>
                      <a:avLst/>
                      <a:gdLst>
                        <a:gd name="textAreaLeft" fmla="*/ 0 w 97560"/>
                        <a:gd name="textAreaRight" fmla="*/ 97920 w 97560"/>
                        <a:gd name="textAreaTop" fmla="*/ 0 h 49680"/>
                        <a:gd name="textAreaBottom" fmla="*/ 50040 h 4968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5040" bIns="50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347" name="Freeform 476"/>
                    <p:cNvSpPr/>
                    <p:nvPr/>
                  </p:nvSpPr>
                  <p:spPr>
                    <a:xfrm>
                      <a:off x="9869400" y="5023440"/>
                      <a:ext cx="95760" cy="49320"/>
                    </a:xfrm>
                    <a:custGeom>
                      <a:avLst/>
                      <a:gdLst>
                        <a:gd name="textAreaLeft" fmla="*/ 0 w 95760"/>
                        <a:gd name="textAreaRight" fmla="*/ 96120 w 95760"/>
                        <a:gd name="textAreaTop" fmla="*/ 0 h 49320"/>
                        <a:gd name="textAreaBottom" fmla="*/ 49680 h 4932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680" bIns="46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348" name="Freeform 477"/>
                    <p:cNvSpPr/>
                    <p:nvPr/>
                  </p:nvSpPr>
                  <p:spPr>
                    <a:xfrm>
                      <a:off x="9902880" y="4998960"/>
                      <a:ext cx="208440" cy="78120"/>
                    </a:xfrm>
                    <a:custGeom>
                      <a:avLst/>
                      <a:gdLst>
                        <a:gd name="textAreaLeft" fmla="*/ 0 w 208440"/>
                        <a:gd name="textAreaRight" fmla="*/ 208800 w 208440"/>
                        <a:gd name="textAreaTop" fmla="*/ 0 h 78120"/>
                        <a:gd name="textAreaBottom" fmla="*/ 78480 h 7812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3480" bIns="334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5349" name="Group 519"/>
                <p:cNvGrpSpPr/>
                <p:nvPr/>
              </p:nvGrpSpPr>
              <p:grpSpPr>
                <a:xfrm>
                  <a:off x="9876960" y="5304600"/>
                  <a:ext cx="309240" cy="190440"/>
                  <a:chOff x="9876960" y="5304600"/>
                  <a:chExt cx="309240" cy="190440"/>
                </a:xfrm>
              </p:grpSpPr>
              <p:sp>
                <p:nvSpPr>
                  <p:cNvPr id="5350" name="Rectangle 520"/>
                  <p:cNvSpPr/>
                  <p:nvPr/>
                </p:nvSpPr>
                <p:spPr>
                  <a:xfrm>
                    <a:off x="9876960" y="5418360"/>
                    <a:ext cx="308160" cy="7668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32549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2040" bIns="320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351" name="Freeform 521"/>
                  <p:cNvSpPr/>
                  <p:nvPr/>
                </p:nvSpPr>
                <p:spPr>
                  <a:xfrm>
                    <a:off x="9877680" y="5304600"/>
                    <a:ext cx="308520" cy="116280"/>
                  </a:xfrm>
                  <a:custGeom>
                    <a:avLst/>
                    <a:gdLst>
                      <a:gd name="textAreaLeft" fmla="*/ 0 w 308520"/>
                      <a:gd name="textAreaRight" fmla="*/ 308880 w 308520"/>
                      <a:gd name="textAreaTop" fmla="*/ 0 h 116280"/>
                      <a:gd name="textAreaBottom" fmla="*/ 116640 h 116280"/>
                    </a:gdLst>
                    <a:ahLst/>
                    <a:rect l="textAreaLeft" t="textAreaTop" r="textAreaRight" b="textAreaBottom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grpSp>
                <p:nvGrpSpPr>
                  <p:cNvPr id="5352" name="Group 522"/>
                  <p:cNvGrpSpPr/>
                  <p:nvPr/>
                </p:nvGrpSpPr>
                <p:grpSpPr>
                  <a:xfrm>
                    <a:off x="9899280" y="5318280"/>
                    <a:ext cx="260640" cy="93240"/>
                    <a:chOff x="9899280" y="5318280"/>
                    <a:chExt cx="260640" cy="93240"/>
                  </a:xfrm>
                </p:grpSpPr>
                <p:sp>
                  <p:nvSpPr>
                    <p:cNvPr id="5353" name="Freeform 523"/>
                    <p:cNvSpPr/>
                    <p:nvPr/>
                  </p:nvSpPr>
                  <p:spPr>
                    <a:xfrm>
                      <a:off x="9906480" y="5318280"/>
                      <a:ext cx="246960" cy="52200"/>
                    </a:xfrm>
                    <a:custGeom>
                      <a:avLst/>
                      <a:gdLst>
                        <a:gd name="textAreaLeft" fmla="*/ 0 w 246960"/>
                        <a:gd name="textAreaRight" fmla="*/ 247320 w 246960"/>
                        <a:gd name="textAreaTop" fmla="*/ 0 h 52200"/>
                        <a:gd name="textAreaBottom" fmla="*/ 52560 h 5220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7560" b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354" name="Freeform 524"/>
                    <p:cNvSpPr/>
                    <p:nvPr/>
                  </p:nvSpPr>
                  <p:spPr>
                    <a:xfrm>
                      <a:off x="10068120" y="5363280"/>
                      <a:ext cx="91800" cy="45000"/>
                    </a:xfrm>
                    <a:custGeom>
                      <a:avLst/>
                      <a:gdLst>
                        <a:gd name="textAreaLeft" fmla="*/ 0 w 91800"/>
                        <a:gd name="textAreaRight" fmla="*/ 92160 w 91800"/>
                        <a:gd name="textAreaTop" fmla="*/ 0 h 45000"/>
                        <a:gd name="textAreaBottom" fmla="*/ 45360 h 4500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60" bIns="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355" name="Freeform 525"/>
                    <p:cNvSpPr/>
                    <p:nvPr/>
                  </p:nvSpPr>
                  <p:spPr>
                    <a:xfrm>
                      <a:off x="9899280" y="5363280"/>
                      <a:ext cx="90360" cy="44280"/>
                    </a:xfrm>
                    <a:custGeom>
                      <a:avLst/>
                      <a:gdLst>
                        <a:gd name="textAreaLeft" fmla="*/ 0 w 90360"/>
                        <a:gd name="textAreaRight" fmla="*/ 90720 w 90360"/>
                        <a:gd name="textAreaTop" fmla="*/ 0 h 44280"/>
                        <a:gd name="textAreaBottom" fmla="*/ 44640 h 4428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360" bIns="-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356" name="Freeform 526"/>
                    <p:cNvSpPr/>
                    <p:nvPr/>
                  </p:nvSpPr>
                  <p:spPr>
                    <a:xfrm>
                      <a:off x="9930600" y="5340960"/>
                      <a:ext cx="196920" cy="70560"/>
                    </a:xfrm>
                    <a:custGeom>
                      <a:avLst/>
                      <a:gdLst>
                        <a:gd name="textAreaLeft" fmla="*/ 0 w 196920"/>
                        <a:gd name="textAreaRight" fmla="*/ 197280 w 196920"/>
                        <a:gd name="textAreaTop" fmla="*/ 0 h 70560"/>
                        <a:gd name="textAreaBottom" fmla="*/ 70920 h 7056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25920" bIns="259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5357" name="Group 478"/>
                <p:cNvGrpSpPr/>
                <p:nvPr/>
              </p:nvGrpSpPr>
              <p:grpSpPr>
                <a:xfrm>
                  <a:off x="8704080" y="4933080"/>
                  <a:ext cx="393480" cy="218160"/>
                  <a:chOff x="8704080" y="4933080"/>
                  <a:chExt cx="393480" cy="218160"/>
                </a:xfrm>
              </p:grpSpPr>
              <p:sp>
                <p:nvSpPr>
                  <p:cNvPr id="5358" name="Freeform 479"/>
                  <p:cNvSpPr/>
                  <p:nvPr/>
                </p:nvSpPr>
                <p:spPr>
                  <a:xfrm>
                    <a:off x="8704080" y="5008680"/>
                    <a:ext cx="393480" cy="142560"/>
                  </a:xfrm>
                  <a:custGeom>
                    <a:avLst/>
                    <a:gdLst>
                      <a:gd name="textAreaLeft" fmla="*/ 0 w 393480"/>
                      <a:gd name="textAreaRight" fmla="*/ 393840 w 393480"/>
                      <a:gd name="textAreaTop" fmla="*/ 0 h 142560"/>
                      <a:gd name="textAreaBottom" fmla="*/ 142920 h 142560"/>
                    </a:gdLst>
                    <a:ahLst/>
                    <a:rect l="textAreaLeft" t="textAreaTop" r="textAreaRight" b="textAreaBottom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5359" name="Oval 480"/>
                  <p:cNvSpPr/>
                  <p:nvPr/>
                </p:nvSpPr>
                <p:spPr>
                  <a:xfrm>
                    <a:off x="8704440" y="4933080"/>
                    <a:ext cx="392760" cy="14112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grpSp>
                <p:nvGrpSpPr>
                  <p:cNvPr id="5360" name="Group 481"/>
                  <p:cNvGrpSpPr/>
                  <p:nvPr/>
                </p:nvGrpSpPr>
                <p:grpSpPr>
                  <a:xfrm>
                    <a:off x="8762400" y="4951080"/>
                    <a:ext cx="276840" cy="103320"/>
                    <a:chOff x="8762400" y="4951080"/>
                    <a:chExt cx="276840" cy="103320"/>
                  </a:xfrm>
                </p:grpSpPr>
                <p:sp>
                  <p:nvSpPr>
                    <p:cNvPr id="5361" name="Freeform 482"/>
                    <p:cNvSpPr/>
                    <p:nvPr/>
                  </p:nvSpPr>
                  <p:spPr>
                    <a:xfrm>
                      <a:off x="8770320" y="4951080"/>
                      <a:ext cx="261720" cy="57960"/>
                    </a:xfrm>
                    <a:custGeom>
                      <a:avLst/>
                      <a:gdLst>
                        <a:gd name="textAreaLeft" fmla="*/ 0 w 261720"/>
                        <a:gd name="textAreaRight" fmla="*/ 262080 w 261720"/>
                        <a:gd name="textAreaTop" fmla="*/ 0 h 57960"/>
                        <a:gd name="textAreaBottom" fmla="*/ 58320 h 5796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13320" bIns="133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362" name="Freeform 483"/>
                    <p:cNvSpPr/>
                    <p:nvPr/>
                  </p:nvSpPr>
                  <p:spPr>
                    <a:xfrm>
                      <a:off x="8941680" y="5000760"/>
                      <a:ext cx="97560" cy="49680"/>
                    </a:xfrm>
                    <a:custGeom>
                      <a:avLst/>
                      <a:gdLst>
                        <a:gd name="textAreaLeft" fmla="*/ 0 w 97560"/>
                        <a:gd name="textAreaRight" fmla="*/ 97920 w 97560"/>
                        <a:gd name="textAreaTop" fmla="*/ 0 h 49680"/>
                        <a:gd name="textAreaBottom" fmla="*/ 50040 h 4968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5040" bIns="50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363" name="Freeform 484"/>
                    <p:cNvSpPr/>
                    <p:nvPr/>
                  </p:nvSpPr>
                  <p:spPr>
                    <a:xfrm>
                      <a:off x="8762400" y="5000760"/>
                      <a:ext cx="95760" cy="49320"/>
                    </a:xfrm>
                    <a:custGeom>
                      <a:avLst/>
                      <a:gdLst>
                        <a:gd name="textAreaLeft" fmla="*/ 0 w 95760"/>
                        <a:gd name="textAreaRight" fmla="*/ 96120 w 95760"/>
                        <a:gd name="textAreaTop" fmla="*/ 0 h 49320"/>
                        <a:gd name="textAreaBottom" fmla="*/ 49680 h 4932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680" bIns="46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364" name="Freeform 485"/>
                    <p:cNvSpPr/>
                    <p:nvPr/>
                  </p:nvSpPr>
                  <p:spPr>
                    <a:xfrm>
                      <a:off x="8795880" y="4976280"/>
                      <a:ext cx="208440" cy="78120"/>
                    </a:xfrm>
                    <a:custGeom>
                      <a:avLst/>
                      <a:gdLst>
                        <a:gd name="textAreaLeft" fmla="*/ 0 w 208440"/>
                        <a:gd name="textAreaRight" fmla="*/ 208800 w 208440"/>
                        <a:gd name="textAreaTop" fmla="*/ 0 h 78120"/>
                        <a:gd name="textAreaBottom" fmla="*/ 78480 h 7812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3480" bIns="334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5365" name="Group 528"/>
                <p:cNvGrpSpPr/>
                <p:nvPr/>
              </p:nvGrpSpPr>
              <p:grpSpPr>
                <a:xfrm>
                  <a:off x="8339040" y="5159880"/>
                  <a:ext cx="309240" cy="190800"/>
                  <a:chOff x="8339040" y="5159880"/>
                  <a:chExt cx="309240" cy="190800"/>
                </a:xfrm>
              </p:grpSpPr>
              <p:sp>
                <p:nvSpPr>
                  <p:cNvPr id="5366" name="Rectangle 529"/>
                  <p:cNvSpPr/>
                  <p:nvPr/>
                </p:nvSpPr>
                <p:spPr>
                  <a:xfrm>
                    <a:off x="8339040" y="5274000"/>
                    <a:ext cx="308160" cy="7668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32549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2040" bIns="320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367" name="Freeform 530"/>
                  <p:cNvSpPr/>
                  <p:nvPr/>
                </p:nvSpPr>
                <p:spPr>
                  <a:xfrm>
                    <a:off x="8339760" y="5159880"/>
                    <a:ext cx="308520" cy="116280"/>
                  </a:xfrm>
                  <a:custGeom>
                    <a:avLst/>
                    <a:gdLst>
                      <a:gd name="textAreaLeft" fmla="*/ 0 w 308520"/>
                      <a:gd name="textAreaRight" fmla="*/ 308880 w 308520"/>
                      <a:gd name="textAreaTop" fmla="*/ 0 h 116280"/>
                      <a:gd name="textAreaBottom" fmla="*/ 116640 h 116280"/>
                    </a:gdLst>
                    <a:ahLst/>
                    <a:rect l="textAreaLeft" t="textAreaTop" r="textAreaRight" b="textAreaBottom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grpSp>
                <p:nvGrpSpPr>
                  <p:cNvPr id="5368" name="Group 531"/>
                  <p:cNvGrpSpPr/>
                  <p:nvPr/>
                </p:nvGrpSpPr>
                <p:grpSpPr>
                  <a:xfrm>
                    <a:off x="8361360" y="5173560"/>
                    <a:ext cx="261000" cy="93600"/>
                    <a:chOff x="8361360" y="5173560"/>
                    <a:chExt cx="261000" cy="93600"/>
                  </a:xfrm>
                </p:grpSpPr>
                <p:sp>
                  <p:nvSpPr>
                    <p:cNvPr id="5369" name="Freeform 532"/>
                    <p:cNvSpPr/>
                    <p:nvPr/>
                  </p:nvSpPr>
                  <p:spPr>
                    <a:xfrm>
                      <a:off x="8368560" y="5173560"/>
                      <a:ext cx="246960" cy="52200"/>
                    </a:xfrm>
                    <a:custGeom>
                      <a:avLst/>
                      <a:gdLst>
                        <a:gd name="textAreaLeft" fmla="*/ 0 w 246960"/>
                        <a:gd name="textAreaRight" fmla="*/ 247320 w 246960"/>
                        <a:gd name="textAreaTop" fmla="*/ 0 h 52200"/>
                        <a:gd name="textAreaBottom" fmla="*/ 52560 h 5220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7560" b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370" name="Freeform 533"/>
                    <p:cNvSpPr/>
                    <p:nvPr/>
                  </p:nvSpPr>
                  <p:spPr>
                    <a:xfrm>
                      <a:off x="8530560" y="5218560"/>
                      <a:ext cx="91800" cy="45000"/>
                    </a:xfrm>
                    <a:custGeom>
                      <a:avLst/>
                      <a:gdLst>
                        <a:gd name="textAreaLeft" fmla="*/ 0 w 91800"/>
                        <a:gd name="textAreaRight" fmla="*/ 92160 w 91800"/>
                        <a:gd name="textAreaTop" fmla="*/ 0 h 45000"/>
                        <a:gd name="textAreaBottom" fmla="*/ 45360 h 4500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60" bIns="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371" name="Freeform 534"/>
                    <p:cNvSpPr/>
                    <p:nvPr/>
                  </p:nvSpPr>
                  <p:spPr>
                    <a:xfrm>
                      <a:off x="8361360" y="5218560"/>
                      <a:ext cx="90360" cy="44280"/>
                    </a:xfrm>
                    <a:custGeom>
                      <a:avLst/>
                      <a:gdLst>
                        <a:gd name="textAreaLeft" fmla="*/ 0 w 90360"/>
                        <a:gd name="textAreaRight" fmla="*/ 90720 w 90360"/>
                        <a:gd name="textAreaTop" fmla="*/ 0 h 44280"/>
                        <a:gd name="textAreaBottom" fmla="*/ 44640 h 4428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360" bIns="-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372" name="Freeform 535"/>
                    <p:cNvSpPr/>
                    <p:nvPr/>
                  </p:nvSpPr>
                  <p:spPr>
                    <a:xfrm>
                      <a:off x="8392680" y="5196600"/>
                      <a:ext cx="196920" cy="70560"/>
                    </a:xfrm>
                    <a:custGeom>
                      <a:avLst/>
                      <a:gdLst>
                        <a:gd name="textAreaLeft" fmla="*/ 0 w 196920"/>
                        <a:gd name="textAreaRight" fmla="*/ 197280 w 196920"/>
                        <a:gd name="textAreaTop" fmla="*/ 0 h 70560"/>
                        <a:gd name="textAreaBottom" fmla="*/ 70920 h 7056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25920" bIns="259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5373" name="Group 462"/>
                <p:cNvGrpSpPr/>
                <p:nvPr/>
              </p:nvGrpSpPr>
              <p:grpSpPr>
                <a:xfrm>
                  <a:off x="9275400" y="4741200"/>
                  <a:ext cx="393480" cy="218160"/>
                  <a:chOff x="9275400" y="4741200"/>
                  <a:chExt cx="393480" cy="218160"/>
                </a:xfrm>
              </p:grpSpPr>
              <p:sp>
                <p:nvSpPr>
                  <p:cNvPr id="5374" name="Freeform 463"/>
                  <p:cNvSpPr/>
                  <p:nvPr/>
                </p:nvSpPr>
                <p:spPr>
                  <a:xfrm>
                    <a:off x="9275400" y="4816800"/>
                    <a:ext cx="393480" cy="142560"/>
                  </a:xfrm>
                  <a:custGeom>
                    <a:avLst/>
                    <a:gdLst>
                      <a:gd name="textAreaLeft" fmla="*/ 0 w 393480"/>
                      <a:gd name="textAreaRight" fmla="*/ 393840 w 393480"/>
                      <a:gd name="textAreaTop" fmla="*/ 0 h 142560"/>
                      <a:gd name="textAreaBottom" fmla="*/ 142920 h 142560"/>
                    </a:gdLst>
                    <a:ahLst/>
                    <a:rect l="textAreaLeft" t="textAreaTop" r="textAreaRight" b="textAreaBottom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5375" name="Oval 464"/>
                  <p:cNvSpPr/>
                  <p:nvPr/>
                </p:nvSpPr>
                <p:spPr>
                  <a:xfrm>
                    <a:off x="9275760" y="4741200"/>
                    <a:ext cx="392760" cy="14112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grpSp>
                <p:nvGrpSpPr>
                  <p:cNvPr id="5376" name="Group 465"/>
                  <p:cNvGrpSpPr/>
                  <p:nvPr/>
                </p:nvGrpSpPr>
                <p:grpSpPr>
                  <a:xfrm>
                    <a:off x="9333720" y="4759200"/>
                    <a:ext cx="276840" cy="103320"/>
                    <a:chOff x="9333720" y="4759200"/>
                    <a:chExt cx="276840" cy="103320"/>
                  </a:xfrm>
                </p:grpSpPr>
                <p:sp>
                  <p:nvSpPr>
                    <p:cNvPr id="5377" name="Freeform 466"/>
                    <p:cNvSpPr/>
                    <p:nvPr/>
                  </p:nvSpPr>
                  <p:spPr>
                    <a:xfrm>
                      <a:off x="9341640" y="4759200"/>
                      <a:ext cx="261720" cy="57960"/>
                    </a:xfrm>
                    <a:custGeom>
                      <a:avLst/>
                      <a:gdLst>
                        <a:gd name="textAreaLeft" fmla="*/ 0 w 261720"/>
                        <a:gd name="textAreaRight" fmla="*/ 262080 w 261720"/>
                        <a:gd name="textAreaTop" fmla="*/ 0 h 57960"/>
                        <a:gd name="textAreaBottom" fmla="*/ 58320 h 5796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13320" bIns="133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378" name="Freeform 467"/>
                    <p:cNvSpPr/>
                    <p:nvPr/>
                  </p:nvSpPr>
                  <p:spPr>
                    <a:xfrm>
                      <a:off x="9513000" y="4808880"/>
                      <a:ext cx="97560" cy="49680"/>
                    </a:xfrm>
                    <a:custGeom>
                      <a:avLst/>
                      <a:gdLst>
                        <a:gd name="textAreaLeft" fmla="*/ 0 w 97560"/>
                        <a:gd name="textAreaRight" fmla="*/ 97920 w 97560"/>
                        <a:gd name="textAreaTop" fmla="*/ 0 h 49680"/>
                        <a:gd name="textAreaBottom" fmla="*/ 50040 h 4968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5040" bIns="50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379" name="Freeform 468"/>
                    <p:cNvSpPr/>
                    <p:nvPr/>
                  </p:nvSpPr>
                  <p:spPr>
                    <a:xfrm>
                      <a:off x="9333720" y="4808880"/>
                      <a:ext cx="95760" cy="49320"/>
                    </a:xfrm>
                    <a:custGeom>
                      <a:avLst/>
                      <a:gdLst>
                        <a:gd name="textAreaLeft" fmla="*/ 0 w 95760"/>
                        <a:gd name="textAreaRight" fmla="*/ 96120 w 95760"/>
                        <a:gd name="textAreaTop" fmla="*/ 0 h 49320"/>
                        <a:gd name="textAreaBottom" fmla="*/ 49680 h 4932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680" bIns="46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380" name="Freeform 469"/>
                    <p:cNvSpPr/>
                    <p:nvPr/>
                  </p:nvSpPr>
                  <p:spPr>
                    <a:xfrm>
                      <a:off x="9367200" y="4784400"/>
                      <a:ext cx="208440" cy="78120"/>
                    </a:xfrm>
                    <a:custGeom>
                      <a:avLst/>
                      <a:gdLst>
                        <a:gd name="textAreaLeft" fmla="*/ 0 w 208440"/>
                        <a:gd name="textAreaRight" fmla="*/ 208800 w 208440"/>
                        <a:gd name="textAreaTop" fmla="*/ 0 h 78120"/>
                        <a:gd name="textAreaBottom" fmla="*/ 78480 h 7812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3480" bIns="334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pic>
              <p:nvPicPr>
                <p:cNvPr id="5381" name="Picture 1065" descr="antenna_stylized"/>
                <p:cNvPicPr/>
                <p:nvPr/>
              </p:nvPicPr>
              <p:blipFill>
                <a:blip r:embed="rId32"/>
                <a:stretch/>
              </p:blipFill>
              <p:spPr>
                <a:xfrm>
                  <a:off x="9229320" y="5818320"/>
                  <a:ext cx="307440" cy="16848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5382" name="Picture 1065" descr="antenna_stylized"/>
                <p:cNvPicPr/>
                <p:nvPr/>
              </p:nvPicPr>
              <p:blipFill>
                <a:blip r:embed="rId33"/>
                <a:stretch/>
              </p:blipFill>
              <p:spPr>
                <a:xfrm>
                  <a:off x="9562320" y="5760720"/>
                  <a:ext cx="316440" cy="13860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grpSp>
          <p:nvGrpSpPr>
            <p:cNvPr id="5383" name="Group 16"/>
            <p:cNvGrpSpPr/>
            <p:nvPr/>
          </p:nvGrpSpPr>
          <p:grpSpPr>
            <a:xfrm>
              <a:off x="10926000" y="4188960"/>
              <a:ext cx="657000" cy="451440"/>
              <a:chOff x="10926000" y="4188960"/>
              <a:chExt cx="657000" cy="451440"/>
            </a:xfrm>
          </p:grpSpPr>
          <p:grpSp>
            <p:nvGrpSpPr>
              <p:cNvPr id="5384" name="Group 374"/>
              <p:cNvGrpSpPr/>
              <p:nvPr/>
            </p:nvGrpSpPr>
            <p:grpSpPr>
              <a:xfrm>
                <a:off x="11093400" y="4188960"/>
                <a:ext cx="489600" cy="451440"/>
                <a:chOff x="11093400" y="4188960"/>
                <a:chExt cx="489600" cy="451440"/>
              </a:xfrm>
            </p:grpSpPr>
            <p:cxnSp>
              <p:nvCxnSpPr>
                <p:cNvPr id="5385" name="Straight Connector 375"/>
                <p:cNvCxnSpPr/>
                <p:nvPr/>
              </p:nvCxnSpPr>
              <p:spPr>
                <a:xfrm>
                  <a:off x="11093400" y="4429440"/>
                  <a:ext cx="186480" cy="36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grpSp>
              <p:nvGrpSpPr>
                <p:cNvPr id="5386" name="Group 377"/>
                <p:cNvGrpSpPr/>
                <p:nvPr/>
              </p:nvGrpSpPr>
              <p:grpSpPr>
                <a:xfrm>
                  <a:off x="11230920" y="4188960"/>
                  <a:ext cx="352080" cy="451440"/>
                  <a:chOff x="11230920" y="4188960"/>
                  <a:chExt cx="352080" cy="451440"/>
                </a:xfrm>
              </p:grpSpPr>
              <p:pic>
                <p:nvPicPr>
                  <p:cNvPr id="5387" name="Picture 378" descr="server_rack.png"/>
                  <p:cNvPicPr/>
                  <p:nvPr/>
                </p:nvPicPr>
                <p:blipFill>
                  <a:blip r:embed="rId34"/>
                  <a:stretch/>
                </p:blipFill>
                <p:spPr>
                  <a:xfrm>
                    <a:off x="11434680" y="4254840"/>
                    <a:ext cx="148320" cy="348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5388" name="Picture 379" descr="server_rack.png"/>
                  <p:cNvPicPr/>
                  <p:nvPr/>
                </p:nvPicPr>
                <p:blipFill>
                  <a:blip r:embed="rId35"/>
                  <a:stretch/>
                </p:blipFill>
                <p:spPr>
                  <a:xfrm>
                    <a:off x="11230920" y="4247280"/>
                    <a:ext cx="148320" cy="348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5389" name="Picture 380" descr="server_rack.png"/>
                  <p:cNvPicPr/>
                  <p:nvPr/>
                </p:nvPicPr>
                <p:blipFill>
                  <a:blip r:embed="rId36"/>
                  <a:stretch/>
                </p:blipFill>
                <p:spPr>
                  <a:xfrm>
                    <a:off x="11316960" y="4188960"/>
                    <a:ext cx="191880" cy="4514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grpSp>
          </p:grpSp>
          <p:grpSp>
            <p:nvGrpSpPr>
              <p:cNvPr id="5390" name="Group 446"/>
              <p:cNvGrpSpPr/>
              <p:nvPr/>
            </p:nvGrpSpPr>
            <p:grpSpPr>
              <a:xfrm>
                <a:off x="10926000" y="4368960"/>
                <a:ext cx="227880" cy="120240"/>
                <a:chOff x="10926000" y="4368960"/>
                <a:chExt cx="227880" cy="120240"/>
              </a:xfrm>
            </p:grpSpPr>
            <p:sp>
              <p:nvSpPr>
                <p:cNvPr id="5391" name="Freeform 447"/>
                <p:cNvSpPr/>
                <p:nvPr/>
              </p:nvSpPr>
              <p:spPr>
                <a:xfrm>
                  <a:off x="10926000" y="4410720"/>
                  <a:ext cx="227880" cy="78480"/>
                </a:xfrm>
                <a:custGeom>
                  <a:avLst/>
                  <a:gdLst>
                    <a:gd name="textAreaLeft" fmla="*/ 0 w 227880"/>
                    <a:gd name="textAreaRight" fmla="*/ 228240 w 227880"/>
                    <a:gd name="textAreaTop" fmla="*/ 0 h 78480"/>
                    <a:gd name="textAreaBottom" fmla="*/ 78840 h 78480"/>
                  </a:gdLst>
                  <a:ahLst/>
                  <a:rect l="textAreaLeft" t="textAreaTop" r="textAreaRight" b="textAreaBottom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31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840" bIns="338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392" name="Oval 448"/>
                <p:cNvSpPr/>
                <p:nvPr/>
              </p:nvSpPr>
              <p:spPr>
                <a:xfrm>
                  <a:off x="10926000" y="4368960"/>
                  <a:ext cx="227520" cy="7776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0440" bIns="1044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</a:rPr>
                    <a:t>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grpSp>
              <p:nvGrpSpPr>
                <p:cNvPr id="5393" name="Group 449"/>
                <p:cNvGrpSpPr/>
                <p:nvPr/>
              </p:nvGrpSpPr>
              <p:grpSpPr>
                <a:xfrm>
                  <a:off x="10959840" y="4379040"/>
                  <a:ext cx="160200" cy="56880"/>
                  <a:chOff x="10959840" y="4379040"/>
                  <a:chExt cx="160200" cy="56880"/>
                </a:xfrm>
              </p:grpSpPr>
              <p:sp>
                <p:nvSpPr>
                  <p:cNvPr id="5394" name="Freeform 450"/>
                  <p:cNvSpPr/>
                  <p:nvPr/>
                </p:nvSpPr>
                <p:spPr>
                  <a:xfrm>
                    <a:off x="10964160" y="4379040"/>
                    <a:ext cx="151560" cy="31680"/>
                  </a:xfrm>
                  <a:custGeom>
                    <a:avLst/>
                    <a:gdLst>
                      <a:gd name="textAreaLeft" fmla="*/ 0 w 151560"/>
                      <a:gd name="textAreaRight" fmla="*/ 151920 w 151560"/>
                      <a:gd name="textAreaTop" fmla="*/ 0 h 31680"/>
                      <a:gd name="textAreaBottom" fmla="*/ 32040 h 3168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2960" bIns="-1296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395" name="Freeform 451"/>
                  <p:cNvSpPr/>
                  <p:nvPr/>
                </p:nvSpPr>
                <p:spPr>
                  <a:xfrm>
                    <a:off x="11063520" y="4406400"/>
                    <a:ext cx="56520" cy="27360"/>
                  </a:xfrm>
                  <a:custGeom>
                    <a:avLst/>
                    <a:gdLst>
                      <a:gd name="textAreaLeft" fmla="*/ 0 w 56520"/>
                      <a:gd name="textAreaRight" fmla="*/ 56880 w 56520"/>
                      <a:gd name="textAreaTop" fmla="*/ 0 h 27360"/>
                      <a:gd name="textAreaBottom" fmla="*/ 27720 h 2736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7280" bIns="-172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396" name="Freeform 452"/>
                  <p:cNvSpPr/>
                  <p:nvPr/>
                </p:nvSpPr>
                <p:spPr>
                  <a:xfrm>
                    <a:off x="10959840" y="4406400"/>
                    <a:ext cx="55440" cy="27000"/>
                  </a:xfrm>
                  <a:custGeom>
                    <a:avLst/>
                    <a:gdLst>
                      <a:gd name="textAreaLeft" fmla="*/ 0 w 55440"/>
                      <a:gd name="textAreaRight" fmla="*/ 55800 w 55440"/>
                      <a:gd name="textAreaTop" fmla="*/ 0 h 27000"/>
                      <a:gd name="textAreaBottom" fmla="*/ 27360 h 2700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7640" bIns="-176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397" name="Freeform 453"/>
                  <p:cNvSpPr/>
                  <p:nvPr/>
                </p:nvSpPr>
                <p:spPr>
                  <a:xfrm>
                    <a:off x="10979280" y="4393080"/>
                    <a:ext cx="120600" cy="42840"/>
                  </a:xfrm>
                  <a:custGeom>
                    <a:avLst/>
                    <a:gdLst>
                      <a:gd name="textAreaLeft" fmla="*/ 0 w 120600"/>
                      <a:gd name="textAreaRight" fmla="*/ 120960 w 120600"/>
                      <a:gd name="textAreaTop" fmla="*/ 0 h 42840"/>
                      <a:gd name="textAreaBottom" fmla="*/ 43200 h 4284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1800" bIns="-18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</p:grpSp>
      </p:grpSp>
      <p:grpSp>
        <p:nvGrpSpPr>
          <p:cNvPr id="5398" name="Group 6"/>
          <p:cNvGrpSpPr/>
          <p:nvPr/>
        </p:nvGrpSpPr>
        <p:grpSpPr>
          <a:xfrm>
            <a:off x="8695080" y="1702440"/>
            <a:ext cx="2658240" cy="2831400"/>
            <a:chOff x="8695080" y="1702440"/>
            <a:chExt cx="2658240" cy="2831400"/>
          </a:xfrm>
        </p:grpSpPr>
        <p:sp>
          <p:nvSpPr>
            <p:cNvPr id="5399" name="Oval 639"/>
            <p:cNvSpPr/>
            <p:nvPr/>
          </p:nvSpPr>
          <p:spPr>
            <a:xfrm>
              <a:off x="9300600" y="1702440"/>
              <a:ext cx="2052720" cy="139932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400" name="Oval 610"/>
            <p:cNvSpPr/>
            <p:nvPr/>
          </p:nvSpPr>
          <p:spPr>
            <a:xfrm>
              <a:off x="8695080" y="3026160"/>
              <a:ext cx="2173320" cy="150768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5401" name="Freeform 4"/>
          <p:cNvSpPr/>
          <p:nvPr/>
        </p:nvSpPr>
        <p:spPr>
          <a:xfrm>
            <a:off x="7157520" y="1523880"/>
            <a:ext cx="4550760" cy="4897440"/>
          </a:xfrm>
          <a:custGeom>
            <a:avLst/>
            <a:gdLst>
              <a:gd name="textAreaLeft" fmla="*/ 0 w 4550760"/>
              <a:gd name="textAreaRight" fmla="*/ 4551120 w 4550760"/>
              <a:gd name="textAreaTop" fmla="*/ 0 h 4897440"/>
              <a:gd name="textAreaBottom" fmla="*/ 4897800 h 4897440"/>
            </a:gdLst>
            <a:ahLst/>
            <a:rect l="textAreaLeft" t="textAreaTop" r="textAreaRight" b="textAreaBottom"/>
            <a:pathLst>
              <a:path w="4550979" h="4897821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604013" y="3143444"/>
                  <a:pt x="3109710" y="2969623"/>
                </a:cubicBezTo>
                <a:cubicBezTo>
                  <a:pt x="3247046" y="2914919"/>
                  <a:pt x="3336483" y="2864569"/>
                  <a:pt x="3447693" y="2801156"/>
                </a:cubicBez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402" name="PlaceHolder 3"/>
          <p:cNvSpPr>
            <a:spLocks noGrp="1"/>
          </p:cNvSpPr>
          <p:nvPr>
            <p:ph type="sldNum" idx="32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069AF97F-F8FB-486A-96B3-2966A27BBFE7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26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4" dur="indefinite" restart="never" nodeType="tmRoot">
          <p:childTnLst>
            <p:seq>
              <p:cTn id="475" dur="indefinite" nodeType="mainSeq">
                <p:childTnLst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80" dur="500"/>
                                        <p:tgtEl>
                                          <p:spTgt spid="4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85" dur="500"/>
                                        <p:tgtEl>
                                          <p:spTgt spid="4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3" name="PlaceHolder 1"/>
          <p:cNvSpPr>
            <a:spLocks noGrp="1"/>
          </p:cNvSpPr>
          <p:nvPr>
            <p:ph type="title"/>
          </p:nvPr>
        </p:nvSpPr>
        <p:spPr>
          <a:xfrm>
            <a:off x="825120" y="336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Two key network-core functions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04" name="Freeform 2"/>
          <p:cNvSpPr/>
          <p:nvPr/>
        </p:nvSpPr>
        <p:spPr>
          <a:xfrm>
            <a:off x="5006160" y="4251240"/>
            <a:ext cx="2848680" cy="1480680"/>
          </a:xfrm>
          <a:custGeom>
            <a:avLst/>
            <a:gdLst>
              <a:gd name="textAreaLeft" fmla="*/ 0 w 2848680"/>
              <a:gd name="textAreaRight" fmla="*/ 2849040 w 2848680"/>
              <a:gd name="textAreaTop" fmla="*/ 0 h 1480680"/>
              <a:gd name="textAreaBottom" fmla="*/ 1481040 h 1480680"/>
            </a:gdLst>
            <a:ahLst/>
            <a:rect l="textAreaLeft" t="textAreaTop" r="textAreaRight" b="textAreaBottom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5405" name="Freeform 6"/>
          <p:cNvSpPr/>
          <p:nvPr/>
        </p:nvSpPr>
        <p:spPr>
          <a:xfrm>
            <a:off x="5644440" y="4554360"/>
            <a:ext cx="542880" cy="294840"/>
          </a:xfrm>
          <a:custGeom>
            <a:avLst/>
            <a:gdLst>
              <a:gd name="textAreaLeft" fmla="*/ 0 w 542880"/>
              <a:gd name="textAreaRight" fmla="*/ 543240 w 542880"/>
              <a:gd name="textAreaTop" fmla="*/ 0 h 294840"/>
              <a:gd name="textAreaBottom" fmla="*/ 295200 h 294840"/>
            </a:gdLst>
            <a:ahLst/>
            <a:rect l="textAreaLeft" t="textAreaTop" r="textAreaRight" b="textAreaBottom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5406" name="Freeform 91"/>
          <p:cNvSpPr/>
          <p:nvPr/>
        </p:nvSpPr>
        <p:spPr>
          <a:xfrm>
            <a:off x="6686280" y="4547880"/>
            <a:ext cx="504720" cy="307440"/>
          </a:xfrm>
          <a:custGeom>
            <a:avLst/>
            <a:gdLst>
              <a:gd name="textAreaLeft" fmla="*/ 0 w 504720"/>
              <a:gd name="textAreaRight" fmla="*/ 505080 w 504720"/>
              <a:gd name="textAreaTop" fmla="*/ 0 h 307440"/>
              <a:gd name="textAreaBottom" fmla="*/ 307800 h 307440"/>
            </a:gdLst>
            <a:ahLst/>
            <a:rect l="textAreaLeft" t="textAreaTop" r="textAreaRight" b="textAreaBottom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5407" name="Freeform 92"/>
          <p:cNvSpPr/>
          <p:nvPr/>
        </p:nvSpPr>
        <p:spPr>
          <a:xfrm>
            <a:off x="5620680" y="4939920"/>
            <a:ext cx="480960" cy="237600"/>
          </a:xfrm>
          <a:custGeom>
            <a:avLst/>
            <a:gdLst>
              <a:gd name="textAreaLeft" fmla="*/ 0 w 480960"/>
              <a:gd name="textAreaRight" fmla="*/ 481320 w 480960"/>
              <a:gd name="textAreaTop" fmla="*/ 0 h 237600"/>
              <a:gd name="textAreaBottom" fmla="*/ 237960 h 237600"/>
            </a:gdLst>
            <a:ahLst/>
            <a:rect l="textAreaLeft" t="textAreaTop" r="textAreaRight" b="textAreaBottom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5408" name="Freeform 93"/>
          <p:cNvSpPr/>
          <p:nvPr/>
        </p:nvSpPr>
        <p:spPr>
          <a:xfrm>
            <a:off x="6568560" y="4916160"/>
            <a:ext cx="628560" cy="247320"/>
          </a:xfrm>
          <a:custGeom>
            <a:avLst/>
            <a:gdLst>
              <a:gd name="textAreaLeft" fmla="*/ 0 w 628560"/>
              <a:gd name="textAreaRight" fmla="*/ 628920 w 628560"/>
              <a:gd name="textAreaTop" fmla="*/ 0 h 247320"/>
              <a:gd name="textAreaBottom" fmla="*/ 247680 h 247320"/>
            </a:gdLst>
            <a:ahLst/>
            <a:rect l="textAreaLeft" t="textAreaTop" r="textAreaRight" b="textAreaBottom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5409" name="Freeform 94"/>
          <p:cNvSpPr/>
          <p:nvPr/>
        </p:nvSpPr>
        <p:spPr>
          <a:xfrm>
            <a:off x="7235640" y="4970160"/>
            <a:ext cx="205920" cy="507600"/>
          </a:xfrm>
          <a:custGeom>
            <a:avLst/>
            <a:gdLst>
              <a:gd name="textAreaLeft" fmla="*/ 0 w 205920"/>
              <a:gd name="textAreaRight" fmla="*/ 206280 w 205920"/>
              <a:gd name="textAreaTop" fmla="*/ 0 h 507600"/>
              <a:gd name="textAreaBottom" fmla="*/ 507960 h 507600"/>
            </a:gdLst>
            <a:ahLst/>
            <a:rect l="textAreaLeft" t="textAreaTop" r="textAreaRight" b="textAreaBottom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5410" name="Freeform 95"/>
          <p:cNvSpPr/>
          <p:nvPr/>
        </p:nvSpPr>
        <p:spPr>
          <a:xfrm>
            <a:off x="6000120" y="5503680"/>
            <a:ext cx="736560" cy="74160"/>
          </a:xfrm>
          <a:custGeom>
            <a:avLst/>
            <a:gdLst>
              <a:gd name="textAreaLeft" fmla="*/ 0 w 736560"/>
              <a:gd name="textAreaRight" fmla="*/ 736920 w 736560"/>
              <a:gd name="textAreaTop" fmla="*/ 0 h 74160"/>
              <a:gd name="textAreaBottom" fmla="*/ 74520 h 74160"/>
            </a:gdLst>
            <a:ahLst/>
            <a:rect l="textAreaLeft" t="textAreaTop" r="textAreaRight" b="textAreaBottom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9520" bIns="295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5411" name="Freeform 96"/>
          <p:cNvSpPr/>
          <p:nvPr/>
        </p:nvSpPr>
        <p:spPr>
          <a:xfrm>
            <a:off x="5463360" y="4964040"/>
            <a:ext cx="193320" cy="425160"/>
          </a:xfrm>
          <a:custGeom>
            <a:avLst/>
            <a:gdLst>
              <a:gd name="textAreaLeft" fmla="*/ 0 w 193320"/>
              <a:gd name="textAreaRight" fmla="*/ 193680 w 193320"/>
              <a:gd name="textAreaTop" fmla="*/ 0 h 425160"/>
              <a:gd name="textAreaBottom" fmla="*/ 425520 h 425160"/>
            </a:gdLst>
            <a:ahLst/>
            <a:rect l="textAreaLeft" t="textAreaTop" r="textAreaRight" b="textAreaBottom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grpSp>
        <p:nvGrpSpPr>
          <p:cNvPr id="5412" name="Group 11"/>
          <p:cNvGrpSpPr/>
          <p:nvPr/>
        </p:nvGrpSpPr>
        <p:grpSpPr>
          <a:xfrm>
            <a:off x="5241600" y="4473360"/>
            <a:ext cx="620280" cy="820440"/>
            <a:chOff x="5241600" y="4473360"/>
            <a:chExt cx="620280" cy="820440"/>
          </a:xfrm>
        </p:grpSpPr>
        <p:sp>
          <p:nvSpPr>
            <p:cNvPr id="5413" name="Text Box 100"/>
            <p:cNvSpPr/>
            <p:nvPr/>
          </p:nvSpPr>
          <p:spPr>
            <a:xfrm>
              <a:off x="5554440" y="4473360"/>
              <a:ext cx="3074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1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14" name="Text Box 101"/>
            <p:cNvSpPr/>
            <p:nvPr/>
          </p:nvSpPr>
          <p:spPr>
            <a:xfrm>
              <a:off x="5492520" y="4887720"/>
              <a:ext cx="2937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2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15" name="Text Box 102"/>
            <p:cNvSpPr/>
            <p:nvPr/>
          </p:nvSpPr>
          <p:spPr>
            <a:xfrm>
              <a:off x="5241600" y="4960800"/>
              <a:ext cx="2937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3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416" name="Line 107"/>
          <p:cNvSpPr/>
          <p:nvPr/>
        </p:nvSpPr>
        <p:spPr>
          <a:xfrm flipH="1">
            <a:off x="3738240" y="4863600"/>
            <a:ext cx="1407960" cy="9144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grpSp>
        <p:nvGrpSpPr>
          <p:cNvPr id="5417" name="Group 10"/>
          <p:cNvGrpSpPr/>
          <p:nvPr/>
        </p:nvGrpSpPr>
        <p:grpSpPr>
          <a:xfrm>
            <a:off x="2468160" y="5137560"/>
            <a:ext cx="3262680" cy="1475640"/>
            <a:chOff x="2468160" y="5137560"/>
            <a:chExt cx="3262680" cy="1475640"/>
          </a:xfrm>
        </p:grpSpPr>
        <p:grpSp>
          <p:nvGrpSpPr>
            <p:cNvPr id="5418" name="Group 1"/>
            <p:cNvGrpSpPr/>
            <p:nvPr/>
          </p:nvGrpSpPr>
          <p:grpSpPr>
            <a:xfrm>
              <a:off x="3812760" y="5137560"/>
              <a:ext cx="1279440" cy="886680"/>
              <a:chOff x="3812760" y="5137560"/>
              <a:chExt cx="1279440" cy="886680"/>
            </a:xfrm>
          </p:grpSpPr>
          <p:sp>
            <p:nvSpPr>
              <p:cNvPr id="5419" name="Rectangle 98"/>
              <p:cNvSpPr/>
              <p:nvPr/>
            </p:nvSpPr>
            <p:spPr>
              <a:xfrm rot="19587600">
                <a:off x="3782880" y="5489280"/>
                <a:ext cx="1147320" cy="237600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20" name="Line 99"/>
              <p:cNvSpPr/>
              <p:nvPr/>
            </p:nvSpPr>
            <p:spPr>
              <a:xfrm flipV="1">
                <a:off x="4740120" y="5137560"/>
                <a:ext cx="352080" cy="233280"/>
              </a:xfrm>
              <a:prstGeom prst="line">
                <a:avLst/>
              </a:prstGeom>
              <a:ln w="9525">
                <a:solidFill>
                  <a:srgbClr val="3333cc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 anchorCtr="1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21" name="Rectangle 104"/>
              <p:cNvSpPr/>
              <p:nvPr/>
            </p:nvSpPr>
            <p:spPr>
              <a:xfrm rot="19587600">
                <a:off x="4370040" y="5343120"/>
                <a:ext cx="426600" cy="239400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22" name="Text Box 105"/>
              <p:cNvSpPr/>
              <p:nvPr/>
            </p:nvSpPr>
            <p:spPr>
              <a:xfrm rot="19877400">
                <a:off x="4327920" y="5319720"/>
                <a:ext cx="49824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0111</a:t>
                </a:r>
                <a:endParaRPr b="0" lang="en-IN" sz="12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5423" name="Text Box 106"/>
            <p:cNvSpPr/>
            <p:nvPr/>
          </p:nvSpPr>
          <p:spPr>
            <a:xfrm>
              <a:off x="2468160" y="6036840"/>
              <a:ext cx="326268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destination address in arriving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packet’s header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24" name="Line 119"/>
            <p:cNvSpPr/>
            <p:nvPr/>
          </p:nvSpPr>
          <p:spPr>
            <a:xfrm flipV="1">
              <a:off x="4633920" y="5622480"/>
              <a:ext cx="360" cy="5014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5425" name="Group 7"/>
          <p:cNvGrpSpPr/>
          <p:nvPr/>
        </p:nvGrpSpPr>
        <p:grpSpPr>
          <a:xfrm>
            <a:off x="6355440" y="3632040"/>
            <a:ext cx="577800" cy="815760"/>
            <a:chOff x="6355440" y="3632040"/>
            <a:chExt cx="577800" cy="815760"/>
          </a:xfrm>
        </p:grpSpPr>
        <p:sp>
          <p:nvSpPr>
            <p:cNvPr id="5426" name="Freeform 122"/>
            <p:cNvSpPr/>
            <p:nvPr/>
          </p:nvSpPr>
          <p:spPr>
            <a:xfrm flipH="1">
              <a:off x="6355080" y="4076640"/>
              <a:ext cx="577800" cy="371160"/>
            </a:xfrm>
            <a:custGeom>
              <a:avLst/>
              <a:gdLst>
                <a:gd name="textAreaLeft" fmla="*/ -360 w 577800"/>
                <a:gd name="textAreaRight" fmla="*/ 577800 w 577800"/>
                <a:gd name="textAreaTop" fmla="*/ 0 h 371160"/>
                <a:gd name="textAreaBottom" fmla="*/ 371520 h 371160"/>
              </a:gdLst>
              <a:ahLst/>
              <a:rect l="textAreaLeft" t="textAreaTop" r="textAreaRight" b="textAreaBottom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d9d9d9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5427" name="Group 126"/>
            <p:cNvGrpSpPr/>
            <p:nvPr/>
          </p:nvGrpSpPr>
          <p:grpSpPr>
            <a:xfrm>
              <a:off x="6363720" y="3632040"/>
              <a:ext cx="550800" cy="452160"/>
              <a:chOff x="6363720" y="3632040"/>
              <a:chExt cx="550800" cy="452160"/>
            </a:xfrm>
          </p:grpSpPr>
          <p:sp>
            <p:nvSpPr>
              <p:cNvPr id="5428" name="Rectangle 127"/>
              <p:cNvSpPr/>
              <p:nvPr/>
            </p:nvSpPr>
            <p:spPr>
              <a:xfrm>
                <a:off x="6363720" y="3632040"/>
                <a:ext cx="550800" cy="452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29" name="Oval 128"/>
              <p:cNvSpPr/>
              <p:nvPr/>
            </p:nvSpPr>
            <p:spPr>
              <a:xfrm>
                <a:off x="6393960" y="3641760"/>
                <a:ext cx="498240" cy="11700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38160" bIns="38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30" name="Rectangle 129"/>
              <p:cNvSpPr/>
              <p:nvPr/>
            </p:nvSpPr>
            <p:spPr>
              <a:xfrm>
                <a:off x="6406560" y="3817800"/>
                <a:ext cx="475920" cy="24732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31" name="Line 130"/>
              <p:cNvSpPr/>
              <p:nvPr/>
            </p:nvSpPr>
            <p:spPr>
              <a:xfrm>
                <a:off x="6674760" y="3858840"/>
                <a:ext cx="1800" cy="20664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32" name="Line 131"/>
              <p:cNvSpPr/>
              <p:nvPr/>
            </p:nvSpPr>
            <p:spPr>
              <a:xfrm>
                <a:off x="6406560" y="3908160"/>
                <a:ext cx="47628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33" name="Line 132"/>
              <p:cNvSpPr/>
              <p:nvPr/>
            </p:nvSpPr>
            <p:spPr>
              <a:xfrm>
                <a:off x="6404760" y="3860640"/>
                <a:ext cx="47664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34" name="AutoShape 133"/>
              <p:cNvSpPr/>
              <p:nvPr/>
            </p:nvSpPr>
            <p:spPr>
              <a:xfrm rot="5400000">
                <a:off x="6625800" y="3754080"/>
                <a:ext cx="45720" cy="64800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1880" bIns="-11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</p:grpSp>
      <p:grpSp>
        <p:nvGrpSpPr>
          <p:cNvPr id="5435" name="Group 8"/>
          <p:cNvGrpSpPr/>
          <p:nvPr/>
        </p:nvGrpSpPr>
        <p:grpSpPr>
          <a:xfrm>
            <a:off x="7354800" y="3958200"/>
            <a:ext cx="577800" cy="822600"/>
            <a:chOff x="7354800" y="3958200"/>
            <a:chExt cx="577800" cy="822600"/>
          </a:xfrm>
        </p:grpSpPr>
        <p:sp>
          <p:nvSpPr>
            <p:cNvPr id="5436" name="Freeform 121"/>
            <p:cNvSpPr/>
            <p:nvPr/>
          </p:nvSpPr>
          <p:spPr>
            <a:xfrm flipH="1">
              <a:off x="7354440" y="4409640"/>
              <a:ext cx="577800" cy="371160"/>
            </a:xfrm>
            <a:custGeom>
              <a:avLst/>
              <a:gdLst>
                <a:gd name="textAreaLeft" fmla="*/ -360 w 577800"/>
                <a:gd name="textAreaRight" fmla="*/ 577800 w 577800"/>
                <a:gd name="textAreaTop" fmla="*/ 0 h 371160"/>
                <a:gd name="textAreaBottom" fmla="*/ 371520 h 371160"/>
              </a:gdLst>
              <a:ahLst/>
              <a:rect l="textAreaLeft" t="textAreaTop" r="textAreaRight" b="textAreaBottom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d9d9d9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5437" name="Group 134"/>
            <p:cNvGrpSpPr/>
            <p:nvPr/>
          </p:nvGrpSpPr>
          <p:grpSpPr>
            <a:xfrm>
              <a:off x="7360560" y="3958200"/>
              <a:ext cx="550800" cy="452160"/>
              <a:chOff x="7360560" y="3958200"/>
              <a:chExt cx="550800" cy="452160"/>
            </a:xfrm>
          </p:grpSpPr>
          <p:sp>
            <p:nvSpPr>
              <p:cNvPr id="5438" name="Rectangle 135"/>
              <p:cNvSpPr/>
              <p:nvPr/>
            </p:nvSpPr>
            <p:spPr>
              <a:xfrm>
                <a:off x="7360560" y="3958200"/>
                <a:ext cx="550800" cy="452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39" name="Oval 136"/>
              <p:cNvSpPr/>
              <p:nvPr/>
            </p:nvSpPr>
            <p:spPr>
              <a:xfrm>
                <a:off x="7390800" y="3967920"/>
                <a:ext cx="498240" cy="11700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38160" bIns="38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40" name="Rectangle 137"/>
              <p:cNvSpPr/>
              <p:nvPr/>
            </p:nvSpPr>
            <p:spPr>
              <a:xfrm>
                <a:off x="7403400" y="4143960"/>
                <a:ext cx="475920" cy="24732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41" name="Line 138"/>
              <p:cNvSpPr/>
              <p:nvPr/>
            </p:nvSpPr>
            <p:spPr>
              <a:xfrm>
                <a:off x="7671600" y="4185000"/>
                <a:ext cx="1800" cy="20628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42" name="Line 139"/>
              <p:cNvSpPr/>
              <p:nvPr/>
            </p:nvSpPr>
            <p:spPr>
              <a:xfrm>
                <a:off x="7403400" y="4234320"/>
                <a:ext cx="47628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43" name="Line 140"/>
              <p:cNvSpPr/>
              <p:nvPr/>
            </p:nvSpPr>
            <p:spPr>
              <a:xfrm>
                <a:off x="7401600" y="4186800"/>
                <a:ext cx="47664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44" name="AutoShape 141"/>
              <p:cNvSpPr/>
              <p:nvPr/>
            </p:nvSpPr>
            <p:spPr>
              <a:xfrm rot="5400000">
                <a:off x="7622640" y="4080240"/>
                <a:ext cx="45720" cy="64800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1880" bIns="-11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</p:grpSp>
      <p:grpSp>
        <p:nvGrpSpPr>
          <p:cNvPr id="5445" name="Group 3"/>
          <p:cNvGrpSpPr/>
          <p:nvPr/>
        </p:nvGrpSpPr>
        <p:grpSpPr>
          <a:xfrm>
            <a:off x="7007040" y="5622120"/>
            <a:ext cx="560160" cy="811440"/>
            <a:chOff x="7007040" y="5622120"/>
            <a:chExt cx="560160" cy="811440"/>
          </a:xfrm>
        </p:grpSpPr>
        <p:sp>
          <p:nvSpPr>
            <p:cNvPr id="5446" name="Freeform 123"/>
            <p:cNvSpPr/>
            <p:nvPr/>
          </p:nvSpPr>
          <p:spPr>
            <a:xfrm flipH="1" flipV="1">
              <a:off x="7024320" y="5621760"/>
              <a:ext cx="542880" cy="371160"/>
            </a:xfrm>
            <a:custGeom>
              <a:avLst/>
              <a:gdLst>
                <a:gd name="textAreaLeft" fmla="*/ 360 w 542880"/>
                <a:gd name="textAreaRight" fmla="*/ 543600 w 542880"/>
                <a:gd name="textAreaTop" fmla="*/ -360 h 371160"/>
                <a:gd name="textAreaBottom" fmla="*/ 371160 h 371160"/>
              </a:gdLst>
              <a:ahLst/>
              <a:rect l="textAreaLeft" t="textAreaTop" r="textAreaRight" b="textAreaBottom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d9d9d9"/>
                </a:gs>
                <a:gs pos="100000">
                  <a:srgbClr val="ffffff"/>
                </a:gs>
              </a:gsLst>
              <a:lin ang="162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5447" name="Rectangle 143"/>
            <p:cNvSpPr/>
            <p:nvPr/>
          </p:nvSpPr>
          <p:spPr>
            <a:xfrm>
              <a:off x="7007040" y="5981400"/>
              <a:ext cx="550800" cy="4521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5448" name="Oval 144"/>
            <p:cNvSpPr/>
            <p:nvPr/>
          </p:nvSpPr>
          <p:spPr>
            <a:xfrm>
              <a:off x="7037280" y="5990760"/>
              <a:ext cx="498240" cy="1170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38160" bIns="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5449" name="Rectangle 145"/>
            <p:cNvSpPr/>
            <p:nvPr/>
          </p:nvSpPr>
          <p:spPr>
            <a:xfrm>
              <a:off x="7049880" y="6167160"/>
              <a:ext cx="475920" cy="2473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5450" name="Line 146"/>
            <p:cNvSpPr/>
            <p:nvPr/>
          </p:nvSpPr>
          <p:spPr>
            <a:xfrm>
              <a:off x="7318080" y="6208200"/>
              <a:ext cx="1440" cy="2062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5451" name="Line 147"/>
            <p:cNvSpPr/>
            <p:nvPr/>
          </p:nvSpPr>
          <p:spPr>
            <a:xfrm>
              <a:off x="7049520" y="6257160"/>
              <a:ext cx="47664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5452" name="Line 148"/>
            <p:cNvSpPr/>
            <p:nvPr/>
          </p:nvSpPr>
          <p:spPr>
            <a:xfrm>
              <a:off x="7048080" y="6209640"/>
              <a:ext cx="47628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5453" name="AutoShape 149"/>
            <p:cNvSpPr/>
            <p:nvPr/>
          </p:nvSpPr>
          <p:spPr>
            <a:xfrm rot="5400000">
              <a:off x="7269120" y="6103440"/>
              <a:ext cx="45720" cy="6480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1880" bIns="-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5454" name="Group 5"/>
          <p:cNvGrpSpPr/>
          <p:nvPr/>
        </p:nvGrpSpPr>
        <p:grpSpPr>
          <a:xfrm>
            <a:off x="6311520" y="5299920"/>
            <a:ext cx="552960" cy="931320"/>
            <a:chOff x="6311520" y="5299920"/>
            <a:chExt cx="552960" cy="931320"/>
          </a:xfrm>
        </p:grpSpPr>
        <p:sp>
          <p:nvSpPr>
            <p:cNvPr id="5455" name="Freeform 125"/>
            <p:cNvSpPr/>
            <p:nvPr/>
          </p:nvSpPr>
          <p:spPr>
            <a:xfrm flipH="1" flipV="1">
              <a:off x="6312240" y="5299920"/>
              <a:ext cx="552240" cy="477360"/>
            </a:xfrm>
            <a:custGeom>
              <a:avLst/>
              <a:gdLst>
                <a:gd name="textAreaLeft" fmla="*/ 360 w 552240"/>
                <a:gd name="textAreaRight" fmla="*/ 552960 w 552240"/>
                <a:gd name="textAreaTop" fmla="*/ 360 h 477360"/>
                <a:gd name="textAreaBottom" fmla="*/ 478080 h 477360"/>
              </a:gdLst>
              <a:ahLst/>
              <a:rect l="textAreaLeft" t="textAreaTop" r="textAreaRight" b="textAreaBottom"/>
              <a:pathLst>
                <a:path w="10175" h="10559">
                  <a:moveTo>
                    <a:pt x="0" y="9"/>
                  </a:moveTo>
                  <a:cubicBezTo>
                    <a:pt x="3957" y="3502"/>
                    <a:pt x="6049" y="5781"/>
                    <a:pt x="7574" y="10364"/>
                  </a:cubicBezTo>
                  <a:cubicBezTo>
                    <a:pt x="8329" y="10279"/>
                    <a:pt x="8572" y="10781"/>
                    <a:pt x="9265" y="10438"/>
                  </a:cubicBezTo>
                  <a:cubicBezTo>
                    <a:pt x="8877" y="5033"/>
                    <a:pt x="9018" y="4253"/>
                    <a:pt x="10175" y="0"/>
                  </a:cubicBezTo>
                  <a:lnTo>
                    <a:pt x="0" y="9"/>
                  </a:lnTo>
                  <a:close/>
                </a:path>
              </a:pathLst>
            </a:custGeom>
            <a:gradFill rotWithShape="0">
              <a:gsLst>
                <a:gs pos="0">
                  <a:srgbClr val="d9d9d9"/>
                </a:gs>
                <a:gs pos="100000">
                  <a:srgbClr val="ffffff"/>
                </a:gs>
              </a:gsLst>
              <a:lin ang="162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5456" name="Group 150"/>
            <p:cNvGrpSpPr/>
            <p:nvPr/>
          </p:nvGrpSpPr>
          <p:grpSpPr>
            <a:xfrm>
              <a:off x="6311520" y="5779080"/>
              <a:ext cx="550800" cy="452160"/>
              <a:chOff x="6311520" y="5779080"/>
              <a:chExt cx="550800" cy="452160"/>
            </a:xfrm>
          </p:grpSpPr>
          <p:sp>
            <p:nvSpPr>
              <p:cNvPr id="5457" name="Rectangle 151"/>
              <p:cNvSpPr/>
              <p:nvPr/>
            </p:nvSpPr>
            <p:spPr>
              <a:xfrm>
                <a:off x="6311520" y="5779080"/>
                <a:ext cx="550800" cy="452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58" name="Oval 152"/>
              <p:cNvSpPr/>
              <p:nvPr/>
            </p:nvSpPr>
            <p:spPr>
              <a:xfrm>
                <a:off x="6341400" y="5788440"/>
                <a:ext cx="498240" cy="11700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38160" bIns="38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59" name="Rectangle 153"/>
              <p:cNvSpPr/>
              <p:nvPr/>
            </p:nvSpPr>
            <p:spPr>
              <a:xfrm>
                <a:off x="6354360" y="5964840"/>
                <a:ext cx="475920" cy="24732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60" name="Line 154"/>
              <p:cNvSpPr/>
              <p:nvPr/>
            </p:nvSpPr>
            <p:spPr>
              <a:xfrm>
                <a:off x="6622560" y="6005880"/>
                <a:ext cx="1440" cy="20628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61" name="Line 155"/>
              <p:cNvSpPr/>
              <p:nvPr/>
            </p:nvSpPr>
            <p:spPr>
              <a:xfrm>
                <a:off x="6354000" y="6055200"/>
                <a:ext cx="47664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62" name="Line 156"/>
              <p:cNvSpPr/>
              <p:nvPr/>
            </p:nvSpPr>
            <p:spPr>
              <a:xfrm>
                <a:off x="6352560" y="6007320"/>
                <a:ext cx="47628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63" name="AutoShape 157"/>
              <p:cNvSpPr/>
              <p:nvPr/>
            </p:nvSpPr>
            <p:spPr>
              <a:xfrm rot="5400000">
                <a:off x="6573600" y="5901120"/>
                <a:ext cx="45720" cy="64800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1880" bIns="-11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</p:grpSp>
      <p:grpSp>
        <p:nvGrpSpPr>
          <p:cNvPr id="5464" name="Group 6"/>
          <p:cNvGrpSpPr/>
          <p:nvPr/>
        </p:nvGrpSpPr>
        <p:grpSpPr>
          <a:xfrm>
            <a:off x="5655600" y="5606280"/>
            <a:ext cx="561960" cy="800280"/>
            <a:chOff x="5655600" y="5606280"/>
            <a:chExt cx="561960" cy="800280"/>
          </a:xfrm>
        </p:grpSpPr>
        <p:sp>
          <p:nvSpPr>
            <p:cNvPr id="5465" name="Freeform 124"/>
            <p:cNvSpPr/>
            <p:nvPr/>
          </p:nvSpPr>
          <p:spPr>
            <a:xfrm flipH="1" flipV="1">
              <a:off x="5674680" y="5605920"/>
              <a:ext cx="542880" cy="371160"/>
            </a:xfrm>
            <a:custGeom>
              <a:avLst/>
              <a:gdLst>
                <a:gd name="textAreaLeft" fmla="*/ 360 w 542880"/>
                <a:gd name="textAreaRight" fmla="*/ 543600 w 542880"/>
                <a:gd name="textAreaTop" fmla="*/ -360 h 371160"/>
                <a:gd name="textAreaBottom" fmla="*/ 371160 h 371160"/>
              </a:gdLst>
              <a:ahLst/>
              <a:rect l="textAreaLeft" t="textAreaTop" r="textAreaRight" b="textAreaBottom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d9d9d9"/>
                </a:gs>
                <a:gs pos="100000">
                  <a:srgbClr val="ffffff"/>
                </a:gs>
              </a:gsLst>
              <a:lin ang="162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5466" name="Group 158"/>
            <p:cNvGrpSpPr/>
            <p:nvPr/>
          </p:nvGrpSpPr>
          <p:grpSpPr>
            <a:xfrm>
              <a:off x="5655600" y="5954400"/>
              <a:ext cx="550800" cy="452160"/>
              <a:chOff x="5655600" y="5954400"/>
              <a:chExt cx="550800" cy="452160"/>
            </a:xfrm>
          </p:grpSpPr>
          <p:sp>
            <p:nvSpPr>
              <p:cNvPr id="5467" name="Rectangle 159"/>
              <p:cNvSpPr/>
              <p:nvPr/>
            </p:nvSpPr>
            <p:spPr>
              <a:xfrm>
                <a:off x="5655600" y="5954400"/>
                <a:ext cx="550800" cy="452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68" name="Oval 160"/>
              <p:cNvSpPr/>
              <p:nvPr/>
            </p:nvSpPr>
            <p:spPr>
              <a:xfrm>
                <a:off x="5685840" y="5963760"/>
                <a:ext cx="498240" cy="11700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38160" bIns="38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69" name="Rectangle 161"/>
              <p:cNvSpPr/>
              <p:nvPr/>
            </p:nvSpPr>
            <p:spPr>
              <a:xfrm>
                <a:off x="5698440" y="6140160"/>
                <a:ext cx="475920" cy="24732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70" name="Line 162"/>
              <p:cNvSpPr/>
              <p:nvPr/>
            </p:nvSpPr>
            <p:spPr>
              <a:xfrm>
                <a:off x="5966640" y="6181200"/>
                <a:ext cx="1440" cy="20628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71" name="Line 163"/>
              <p:cNvSpPr/>
              <p:nvPr/>
            </p:nvSpPr>
            <p:spPr>
              <a:xfrm>
                <a:off x="5698080" y="6230520"/>
                <a:ext cx="47664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72" name="Line 164"/>
              <p:cNvSpPr/>
              <p:nvPr/>
            </p:nvSpPr>
            <p:spPr>
              <a:xfrm>
                <a:off x="5696640" y="6182640"/>
                <a:ext cx="47628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73" name="AutoShape 165"/>
              <p:cNvSpPr/>
              <p:nvPr/>
            </p:nvSpPr>
            <p:spPr>
              <a:xfrm rot="5400000">
                <a:off x="5917680" y="6076440"/>
                <a:ext cx="45720" cy="64800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1880" bIns="-11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</p:grpSp>
      <p:grpSp>
        <p:nvGrpSpPr>
          <p:cNvPr id="5474" name="Group 767"/>
          <p:cNvGrpSpPr/>
          <p:nvPr/>
        </p:nvGrpSpPr>
        <p:grpSpPr>
          <a:xfrm>
            <a:off x="7049880" y="4738680"/>
            <a:ext cx="577800" cy="285120"/>
            <a:chOff x="7049880" y="4738680"/>
            <a:chExt cx="577800" cy="285120"/>
          </a:xfrm>
        </p:grpSpPr>
        <p:sp>
          <p:nvSpPr>
            <p:cNvPr id="5475" name="Freeform 768"/>
            <p:cNvSpPr/>
            <p:nvPr/>
          </p:nvSpPr>
          <p:spPr>
            <a:xfrm>
              <a:off x="7049880" y="4837320"/>
              <a:ext cx="577800" cy="186480"/>
            </a:xfrm>
            <a:custGeom>
              <a:avLst/>
              <a:gdLst>
                <a:gd name="textAreaLeft" fmla="*/ 0 w 577800"/>
                <a:gd name="textAreaRight" fmla="*/ 578160 w 577800"/>
                <a:gd name="textAreaTop" fmla="*/ 0 h 186480"/>
                <a:gd name="textAreaBottom" fmla="*/ 186840 h 18648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76" name="Oval 769"/>
            <p:cNvSpPr/>
            <p:nvPr/>
          </p:nvSpPr>
          <p:spPr>
            <a:xfrm>
              <a:off x="7050240" y="4738680"/>
              <a:ext cx="577080" cy="18468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477" name="Group 770"/>
            <p:cNvGrpSpPr/>
            <p:nvPr/>
          </p:nvGrpSpPr>
          <p:grpSpPr>
            <a:xfrm>
              <a:off x="7135560" y="4762080"/>
              <a:ext cx="406080" cy="135720"/>
              <a:chOff x="7135560" y="4762080"/>
              <a:chExt cx="406080" cy="135720"/>
            </a:xfrm>
          </p:grpSpPr>
          <p:sp>
            <p:nvSpPr>
              <p:cNvPr id="5478" name="Freeform 771"/>
              <p:cNvSpPr/>
              <p:nvPr/>
            </p:nvSpPr>
            <p:spPr>
              <a:xfrm>
                <a:off x="7146720" y="4762080"/>
                <a:ext cx="384120" cy="75600"/>
              </a:xfrm>
              <a:custGeom>
                <a:avLst/>
                <a:gdLst>
                  <a:gd name="textAreaLeft" fmla="*/ 0 w 384120"/>
                  <a:gd name="textAreaRight" fmla="*/ 384480 w 384120"/>
                  <a:gd name="textAreaTop" fmla="*/ 0 h 75600"/>
                  <a:gd name="textAreaBottom" fmla="*/ 75960 h 7560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0960" bIns="309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479" name="Freeform 772"/>
              <p:cNvSpPr/>
              <p:nvPr/>
            </p:nvSpPr>
            <p:spPr>
              <a:xfrm>
                <a:off x="7398360" y="4827240"/>
                <a:ext cx="143280" cy="65160"/>
              </a:xfrm>
              <a:custGeom>
                <a:avLst/>
                <a:gdLst>
                  <a:gd name="textAreaLeft" fmla="*/ 0 w 143280"/>
                  <a:gd name="textAreaRight" fmla="*/ 143640 w 14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0520" bIns="205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480" name="Freeform 773"/>
              <p:cNvSpPr/>
              <p:nvPr/>
            </p:nvSpPr>
            <p:spPr>
              <a:xfrm>
                <a:off x="7135560" y="4827240"/>
                <a:ext cx="140760" cy="64440"/>
              </a:xfrm>
              <a:custGeom>
                <a:avLst/>
                <a:gdLst>
                  <a:gd name="textAreaLeft" fmla="*/ 0 w 140760"/>
                  <a:gd name="textAreaRight" fmla="*/ 141120 w 140760"/>
                  <a:gd name="textAreaTop" fmla="*/ 0 h 64440"/>
                  <a:gd name="textAreaBottom" fmla="*/ 64800 h 644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9800" bIns="198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481" name="Freeform 774"/>
              <p:cNvSpPr/>
              <p:nvPr/>
            </p:nvSpPr>
            <p:spPr>
              <a:xfrm>
                <a:off x="7184520" y="4795200"/>
                <a:ext cx="306000" cy="102600"/>
              </a:xfrm>
              <a:custGeom>
                <a:avLst/>
                <a:gdLst>
                  <a:gd name="textAreaLeft" fmla="*/ 0 w 306000"/>
                  <a:gd name="textAreaRight" fmla="*/ 306360 w 306000"/>
                  <a:gd name="textAreaTop" fmla="*/ 0 h 102600"/>
                  <a:gd name="textAreaBottom" fmla="*/ 102960 h 10260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482" name="Group 775"/>
          <p:cNvGrpSpPr/>
          <p:nvPr/>
        </p:nvGrpSpPr>
        <p:grpSpPr>
          <a:xfrm>
            <a:off x="6681600" y="5392440"/>
            <a:ext cx="577800" cy="285120"/>
            <a:chOff x="6681600" y="5392440"/>
            <a:chExt cx="577800" cy="285120"/>
          </a:xfrm>
        </p:grpSpPr>
        <p:sp>
          <p:nvSpPr>
            <p:cNvPr id="5483" name="Freeform 776"/>
            <p:cNvSpPr/>
            <p:nvPr/>
          </p:nvSpPr>
          <p:spPr>
            <a:xfrm>
              <a:off x="6681600" y="5491080"/>
              <a:ext cx="577800" cy="186480"/>
            </a:xfrm>
            <a:custGeom>
              <a:avLst/>
              <a:gdLst>
                <a:gd name="textAreaLeft" fmla="*/ 0 w 577800"/>
                <a:gd name="textAreaRight" fmla="*/ 578160 w 577800"/>
                <a:gd name="textAreaTop" fmla="*/ 0 h 186480"/>
                <a:gd name="textAreaBottom" fmla="*/ 186840 h 18648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84" name="Oval 777"/>
            <p:cNvSpPr/>
            <p:nvPr/>
          </p:nvSpPr>
          <p:spPr>
            <a:xfrm>
              <a:off x="6681960" y="5392440"/>
              <a:ext cx="577080" cy="18468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485" name="Group 778"/>
            <p:cNvGrpSpPr/>
            <p:nvPr/>
          </p:nvGrpSpPr>
          <p:grpSpPr>
            <a:xfrm>
              <a:off x="6767640" y="5415840"/>
              <a:ext cx="406080" cy="135720"/>
              <a:chOff x="6767640" y="5415840"/>
              <a:chExt cx="406080" cy="135720"/>
            </a:xfrm>
          </p:grpSpPr>
          <p:sp>
            <p:nvSpPr>
              <p:cNvPr id="5486" name="Freeform 779"/>
              <p:cNvSpPr/>
              <p:nvPr/>
            </p:nvSpPr>
            <p:spPr>
              <a:xfrm>
                <a:off x="6778800" y="5415840"/>
                <a:ext cx="384120" cy="75600"/>
              </a:xfrm>
              <a:custGeom>
                <a:avLst/>
                <a:gdLst>
                  <a:gd name="textAreaLeft" fmla="*/ 0 w 384120"/>
                  <a:gd name="textAreaRight" fmla="*/ 384480 w 384120"/>
                  <a:gd name="textAreaTop" fmla="*/ 0 h 75600"/>
                  <a:gd name="textAreaBottom" fmla="*/ 75960 h 7560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0960" bIns="309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487" name="Freeform 780"/>
              <p:cNvSpPr/>
              <p:nvPr/>
            </p:nvSpPr>
            <p:spPr>
              <a:xfrm>
                <a:off x="7030440" y="5481000"/>
                <a:ext cx="143280" cy="65160"/>
              </a:xfrm>
              <a:custGeom>
                <a:avLst/>
                <a:gdLst>
                  <a:gd name="textAreaLeft" fmla="*/ 0 w 143280"/>
                  <a:gd name="textAreaRight" fmla="*/ 143640 w 14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0520" bIns="205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488" name="Freeform 781"/>
              <p:cNvSpPr/>
              <p:nvPr/>
            </p:nvSpPr>
            <p:spPr>
              <a:xfrm>
                <a:off x="6767640" y="5481000"/>
                <a:ext cx="140760" cy="64440"/>
              </a:xfrm>
              <a:custGeom>
                <a:avLst/>
                <a:gdLst>
                  <a:gd name="textAreaLeft" fmla="*/ 0 w 140760"/>
                  <a:gd name="textAreaRight" fmla="*/ 141120 w 140760"/>
                  <a:gd name="textAreaTop" fmla="*/ 0 h 64440"/>
                  <a:gd name="textAreaBottom" fmla="*/ 64800 h 644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9800" bIns="198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489" name="Freeform 782"/>
              <p:cNvSpPr/>
              <p:nvPr/>
            </p:nvSpPr>
            <p:spPr>
              <a:xfrm>
                <a:off x="6816240" y="5448960"/>
                <a:ext cx="306000" cy="102600"/>
              </a:xfrm>
              <a:custGeom>
                <a:avLst/>
                <a:gdLst>
                  <a:gd name="textAreaLeft" fmla="*/ 0 w 306000"/>
                  <a:gd name="textAreaRight" fmla="*/ 306360 w 306000"/>
                  <a:gd name="textAreaTop" fmla="*/ 0 h 102600"/>
                  <a:gd name="textAreaBottom" fmla="*/ 102960 h 10260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490" name="Group 783"/>
          <p:cNvGrpSpPr/>
          <p:nvPr/>
        </p:nvGrpSpPr>
        <p:grpSpPr>
          <a:xfrm>
            <a:off x="5525280" y="5343480"/>
            <a:ext cx="577800" cy="285480"/>
            <a:chOff x="5525280" y="5343480"/>
            <a:chExt cx="577800" cy="285480"/>
          </a:xfrm>
        </p:grpSpPr>
        <p:sp>
          <p:nvSpPr>
            <p:cNvPr id="5491" name="Freeform 784"/>
            <p:cNvSpPr/>
            <p:nvPr/>
          </p:nvSpPr>
          <p:spPr>
            <a:xfrm>
              <a:off x="5525280" y="5442480"/>
              <a:ext cx="577800" cy="186480"/>
            </a:xfrm>
            <a:custGeom>
              <a:avLst/>
              <a:gdLst>
                <a:gd name="textAreaLeft" fmla="*/ 0 w 577800"/>
                <a:gd name="textAreaRight" fmla="*/ 578160 w 577800"/>
                <a:gd name="textAreaTop" fmla="*/ 0 h 186480"/>
                <a:gd name="textAreaBottom" fmla="*/ 186840 h 18648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92" name="Oval 785"/>
            <p:cNvSpPr/>
            <p:nvPr/>
          </p:nvSpPr>
          <p:spPr>
            <a:xfrm>
              <a:off x="5525640" y="5343480"/>
              <a:ext cx="577080" cy="18468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493" name="Group 786"/>
            <p:cNvGrpSpPr/>
            <p:nvPr/>
          </p:nvGrpSpPr>
          <p:grpSpPr>
            <a:xfrm>
              <a:off x="5610960" y="5367240"/>
              <a:ext cx="406080" cy="135720"/>
              <a:chOff x="5610960" y="5367240"/>
              <a:chExt cx="406080" cy="135720"/>
            </a:xfrm>
          </p:grpSpPr>
          <p:sp>
            <p:nvSpPr>
              <p:cNvPr id="5494" name="Freeform 787"/>
              <p:cNvSpPr/>
              <p:nvPr/>
            </p:nvSpPr>
            <p:spPr>
              <a:xfrm>
                <a:off x="5622120" y="5367240"/>
                <a:ext cx="384120" cy="75600"/>
              </a:xfrm>
              <a:custGeom>
                <a:avLst/>
                <a:gdLst>
                  <a:gd name="textAreaLeft" fmla="*/ 0 w 384120"/>
                  <a:gd name="textAreaRight" fmla="*/ 384480 w 384120"/>
                  <a:gd name="textAreaTop" fmla="*/ 0 h 75600"/>
                  <a:gd name="textAreaBottom" fmla="*/ 75960 h 7560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0960" bIns="309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495" name="Freeform 788"/>
              <p:cNvSpPr/>
              <p:nvPr/>
            </p:nvSpPr>
            <p:spPr>
              <a:xfrm>
                <a:off x="5873760" y="5432040"/>
                <a:ext cx="143280" cy="65160"/>
              </a:xfrm>
              <a:custGeom>
                <a:avLst/>
                <a:gdLst>
                  <a:gd name="textAreaLeft" fmla="*/ 0 w 143280"/>
                  <a:gd name="textAreaRight" fmla="*/ 143640 w 14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0520" bIns="205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496" name="Freeform 789"/>
              <p:cNvSpPr/>
              <p:nvPr/>
            </p:nvSpPr>
            <p:spPr>
              <a:xfrm>
                <a:off x="5610960" y="5432040"/>
                <a:ext cx="140760" cy="64440"/>
              </a:xfrm>
              <a:custGeom>
                <a:avLst/>
                <a:gdLst>
                  <a:gd name="textAreaLeft" fmla="*/ 0 w 140760"/>
                  <a:gd name="textAreaRight" fmla="*/ 141120 w 140760"/>
                  <a:gd name="textAreaTop" fmla="*/ 0 h 64440"/>
                  <a:gd name="textAreaBottom" fmla="*/ 64800 h 644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9800" bIns="198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497" name="Freeform 790"/>
              <p:cNvSpPr/>
              <p:nvPr/>
            </p:nvSpPr>
            <p:spPr>
              <a:xfrm>
                <a:off x="5659920" y="5400360"/>
                <a:ext cx="306000" cy="102600"/>
              </a:xfrm>
              <a:custGeom>
                <a:avLst/>
                <a:gdLst>
                  <a:gd name="textAreaLeft" fmla="*/ 0 w 306000"/>
                  <a:gd name="textAreaRight" fmla="*/ 306360 w 306000"/>
                  <a:gd name="textAreaTop" fmla="*/ 0 h 102600"/>
                  <a:gd name="textAreaBottom" fmla="*/ 102960 h 10260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498" name="Group 791"/>
          <p:cNvGrpSpPr/>
          <p:nvPr/>
        </p:nvGrpSpPr>
        <p:grpSpPr>
          <a:xfrm>
            <a:off x="6130800" y="4428360"/>
            <a:ext cx="577800" cy="285120"/>
            <a:chOff x="6130800" y="4428360"/>
            <a:chExt cx="577800" cy="285120"/>
          </a:xfrm>
        </p:grpSpPr>
        <p:sp>
          <p:nvSpPr>
            <p:cNvPr id="5499" name="Freeform 792"/>
            <p:cNvSpPr/>
            <p:nvPr/>
          </p:nvSpPr>
          <p:spPr>
            <a:xfrm>
              <a:off x="6130800" y="4527000"/>
              <a:ext cx="577800" cy="186480"/>
            </a:xfrm>
            <a:custGeom>
              <a:avLst/>
              <a:gdLst>
                <a:gd name="textAreaLeft" fmla="*/ 0 w 577800"/>
                <a:gd name="textAreaRight" fmla="*/ 578160 w 577800"/>
                <a:gd name="textAreaTop" fmla="*/ 0 h 186480"/>
                <a:gd name="textAreaBottom" fmla="*/ 186840 h 18648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00" name="Oval 793"/>
            <p:cNvSpPr/>
            <p:nvPr/>
          </p:nvSpPr>
          <p:spPr>
            <a:xfrm>
              <a:off x="6131160" y="4428360"/>
              <a:ext cx="577080" cy="18468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501" name="Group 794"/>
            <p:cNvGrpSpPr/>
            <p:nvPr/>
          </p:nvGrpSpPr>
          <p:grpSpPr>
            <a:xfrm>
              <a:off x="6216480" y="4451760"/>
              <a:ext cx="406080" cy="135720"/>
              <a:chOff x="6216480" y="4451760"/>
              <a:chExt cx="406080" cy="135720"/>
            </a:xfrm>
          </p:grpSpPr>
          <p:sp>
            <p:nvSpPr>
              <p:cNvPr id="5502" name="Freeform 795"/>
              <p:cNvSpPr/>
              <p:nvPr/>
            </p:nvSpPr>
            <p:spPr>
              <a:xfrm>
                <a:off x="6227640" y="4451760"/>
                <a:ext cx="384120" cy="75600"/>
              </a:xfrm>
              <a:custGeom>
                <a:avLst/>
                <a:gdLst>
                  <a:gd name="textAreaLeft" fmla="*/ 0 w 384120"/>
                  <a:gd name="textAreaRight" fmla="*/ 384480 w 384120"/>
                  <a:gd name="textAreaTop" fmla="*/ 0 h 75600"/>
                  <a:gd name="textAreaBottom" fmla="*/ 75960 h 7560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0960" bIns="309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503" name="Freeform 796"/>
              <p:cNvSpPr/>
              <p:nvPr/>
            </p:nvSpPr>
            <p:spPr>
              <a:xfrm>
                <a:off x="6479280" y="4516920"/>
                <a:ext cx="143280" cy="65160"/>
              </a:xfrm>
              <a:custGeom>
                <a:avLst/>
                <a:gdLst>
                  <a:gd name="textAreaLeft" fmla="*/ 0 w 143280"/>
                  <a:gd name="textAreaRight" fmla="*/ 143640 w 14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0520" bIns="205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504" name="Freeform 797"/>
              <p:cNvSpPr/>
              <p:nvPr/>
            </p:nvSpPr>
            <p:spPr>
              <a:xfrm>
                <a:off x="6216480" y="4516920"/>
                <a:ext cx="140760" cy="64440"/>
              </a:xfrm>
              <a:custGeom>
                <a:avLst/>
                <a:gdLst>
                  <a:gd name="textAreaLeft" fmla="*/ 0 w 140760"/>
                  <a:gd name="textAreaRight" fmla="*/ 141120 w 140760"/>
                  <a:gd name="textAreaTop" fmla="*/ 0 h 64440"/>
                  <a:gd name="textAreaBottom" fmla="*/ 64800 h 644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9800" bIns="198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505" name="Freeform 798"/>
              <p:cNvSpPr/>
              <p:nvPr/>
            </p:nvSpPr>
            <p:spPr>
              <a:xfrm>
                <a:off x="6265440" y="4484880"/>
                <a:ext cx="306000" cy="102600"/>
              </a:xfrm>
              <a:custGeom>
                <a:avLst/>
                <a:gdLst>
                  <a:gd name="textAreaLeft" fmla="*/ 0 w 306000"/>
                  <a:gd name="textAreaRight" fmla="*/ 306360 w 306000"/>
                  <a:gd name="textAreaTop" fmla="*/ 0 h 102600"/>
                  <a:gd name="textAreaBottom" fmla="*/ 102960 h 10260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506" name="Group 799"/>
          <p:cNvGrpSpPr/>
          <p:nvPr/>
        </p:nvGrpSpPr>
        <p:grpSpPr>
          <a:xfrm>
            <a:off x="6041520" y="5025960"/>
            <a:ext cx="577800" cy="285480"/>
            <a:chOff x="6041520" y="5025960"/>
            <a:chExt cx="577800" cy="285480"/>
          </a:xfrm>
        </p:grpSpPr>
        <p:sp>
          <p:nvSpPr>
            <p:cNvPr id="5507" name="Freeform 800"/>
            <p:cNvSpPr/>
            <p:nvPr/>
          </p:nvSpPr>
          <p:spPr>
            <a:xfrm>
              <a:off x="6041520" y="5124960"/>
              <a:ext cx="577800" cy="186480"/>
            </a:xfrm>
            <a:custGeom>
              <a:avLst/>
              <a:gdLst>
                <a:gd name="textAreaLeft" fmla="*/ 0 w 577800"/>
                <a:gd name="textAreaRight" fmla="*/ 578160 w 577800"/>
                <a:gd name="textAreaTop" fmla="*/ 0 h 186480"/>
                <a:gd name="textAreaBottom" fmla="*/ 186840 h 18648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08" name="Oval 801"/>
            <p:cNvSpPr/>
            <p:nvPr/>
          </p:nvSpPr>
          <p:spPr>
            <a:xfrm>
              <a:off x="6041880" y="5025960"/>
              <a:ext cx="577080" cy="18468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509" name="Group 802"/>
            <p:cNvGrpSpPr/>
            <p:nvPr/>
          </p:nvGrpSpPr>
          <p:grpSpPr>
            <a:xfrm>
              <a:off x="6127200" y="5049720"/>
              <a:ext cx="406080" cy="135360"/>
              <a:chOff x="6127200" y="5049720"/>
              <a:chExt cx="406080" cy="135360"/>
            </a:xfrm>
          </p:grpSpPr>
          <p:sp>
            <p:nvSpPr>
              <p:cNvPr id="5510" name="Freeform 803"/>
              <p:cNvSpPr/>
              <p:nvPr/>
            </p:nvSpPr>
            <p:spPr>
              <a:xfrm>
                <a:off x="6138360" y="5049720"/>
                <a:ext cx="384120" cy="75600"/>
              </a:xfrm>
              <a:custGeom>
                <a:avLst/>
                <a:gdLst>
                  <a:gd name="textAreaLeft" fmla="*/ 0 w 384120"/>
                  <a:gd name="textAreaRight" fmla="*/ 384480 w 384120"/>
                  <a:gd name="textAreaTop" fmla="*/ 0 h 75600"/>
                  <a:gd name="textAreaBottom" fmla="*/ 75960 h 7560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0960" bIns="309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511" name="Freeform 804"/>
              <p:cNvSpPr/>
              <p:nvPr/>
            </p:nvSpPr>
            <p:spPr>
              <a:xfrm>
                <a:off x="6390000" y="5114520"/>
                <a:ext cx="143280" cy="65160"/>
              </a:xfrm>
              <a:custGeom>
                <a:avLst/>
                <a:gdLst>
                  <a:gd name="textAreaLeft" fmla="*/ 0 w 143280"/>
                  <a:gd name="textAreaRight" fmla="*/ 143640 w 14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0520" bIns="205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512" name="Freeform 805"/>
              <p:cNvSpPr/>
              <p:nvPr/>
            </p:nvSpPr>
            <p:spPr>
              <a:xfrm>
                <a:off x="6127200" y="5114520"/>
                <a:ext cx="140760" cy="64440"/>
              </a:xfrm>
              <a:custGeom>
                <a:avLst/>
                <a:gdLst>
                  <a:gd name="textAreaLeft" fmla="*/ 0 w 140760"/>
                  <a:gd name="textAreaRight" fmla="*/ 141120 w 140760"/>
                  <a:gd name="textAreaTop" fmla="*/ 0 h 64440"/>
                  <a:gd name="textAreaBottom" fmla="*/ 64800 h 644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9800" bIns="198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513" name="Freeform 806"/>
              <p:cNvSpPr/>
              <p:nvPr/>
            </p:nvSpPr>
            <p:spPr>
              <a:xfrm>
                <a:off x="6176160" y="5082480"/>
                <a:ext cx="306000" cy="102600"/>
              </a:xfrm>
              <a:custGeom>
                <a:avLst/>
                <a:gdLst>
                  <a:gd name="textAreaLeft" fmla="*/ 0 w 306000"/>
                  <a:gd name="textAreaRight" fmla="*/ 306360 w 306000"/>
                  <a:gd name="textAreaTop" fmla="*/ 0 h 102600"/>
                  <a:gd name="textAreaBottom" fmla="*/ 102960 h 10260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514" name="Group 807"/>
          <p:cNvGrpSpPr/>
          <p:nvPr/>
        </p:nvGrpSpPr>
        <p:grpSpPr>
          <a:xfrm>
            <a:off x="5094720" y="4736520"/>
            <a:ext cx="577800" cy="285120"/>
            <a:chOff x="5094720" y="4736520"/>
            <a:chExt cx="577800" cy="285120"/>
          </a:xfrm>
        </p:grpSpPr>
        <p:sp>
          <p:nvSpPr>
            <p:cNvPr id="5515" name="Freeform 808"/>
            <p:cNvSpPr/>
            <p:nvPr/>
          </p:nvSpPr>
          <p:spPr>
            <a:xfrm>
              <a:off x="5094720" y="4835160"/>
              <a:ext cx="577800" cy="186480"/>
            </a:xfrm>
            <a:custGeom>
              <a:avLst/>
              <a:gdLst>
                <a:gd name="textAreaLeft" fmla="*/ 0 w 577800"/>
                <a:gd name="textAreaRight" fmla="*/ 578160 w 577800"/>
                <a:gd name="textAreaTop" fmla="*/ 0 h 186480"/>
                <a:gd name="textAreaBottom" fmla="*/ 186840 h 18648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16" name="Oval 809"/>
            <p:cNvSpPr/>
            <p:nvPr/>
          </p:nvSpPr>
          <p:spPr>
            <a:xfrm>
              <a:off x="5095080" y="4736520"/>
              <a:ext cx="577080" cy="18468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517" name="Group 810"/>
            <p:cNvGrpSpPr/>
            <p:nvPr/>
          </p:nvGrpSpPr>
          <p:grpSpPr>
            <a:xfrm>
              <a:off x="5180400" y="4759920"/>
              <a:ext cx="406440" cy="135720"/>
              <a:chOff x="5180400" y="4759920"/>
              <a:chExt cx="406440" cy="135720"/>
            </a:xfrm>
          </p:grpSpPr>
          <p:sp>
            <p:nvSpPr>
              <p:cNvPr id="5518" name="Freeform 811"/>
              <p:cNvSpPr/>
              <p:nvPr/>
            </p:nvSpPr>
            <p:spPr>
              <a:xfrm>
                <a:off x="5191560" y="4759920"/>
                <a:ext cx="384120" cy="75600"/>
              </a:xfrm>
              <a:custGeom>
                <a:avLst/>
                <a:gdLst>
                  <a:gd name="textAreaLeft" fmla="*/ 0 w 384120"/>
                  <a:gd name="textAreaRight" fmla="*/ 384480 w 384120"/>
                  <a:gd name="textAreaTop" fmla="*/ 0 h 75600"/>
                  <a:gd name="textAreaBottom" fmla="*/ 75960 h 7560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0960" bIns="309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519" name="Freeform 812"/>
              <p:cNvSpPr/>
              <p:nvPr/>
            </p:nvSpPr>
            <p:spPr>
              <a:xfrm>
                <a:off x="5443560" y="4825080"/>
                <a:ext cx="143280" cy="65160"/>
              </a:xfrm>
              <a:custGeom>
                <a:avLst/>
                <a:gdLst>
                  <a:gd name="textAreaLeft" fmla="*/ 0 w 143280"/>
                  <a:gd name="textAreaRight" fmla="*/ 143640 w 14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0520" bIns="205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520" name="Freeform 813"/>
              <p:cNvSpPr/>
              <p:nvPr/>
            </p:nvSpPr>
            <p:spPr>
              <a:xfrm>
                <a:off x="5180400" y="4825080"/>
                <a:ext cx="140760" cy="64440"/>
              </a:xfrm>
              <a:custGeom>
                <a:avLst/>
                <a:gdLst>
                  <a:gd name="textAreaLeft" fmla="*/ 0 w 140760"/>
                  <a:gd name="textAreaRight" fmla="*/ 141120 w 140760"/>
                  <a:gd name="textAreaTop" fmla="*/ 0 h 64440"/>
                  <a:gd name="textAreaBottom" fmla="*/ 64800 h 644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9800" bIns="198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521" name="Freeform 814"/>
              <p:cNvSpPr/>
              <p:nvPr/>
            </p:nvSpPr>
            <p:spPr>
              <a:xfrm>
                <a:off x="5229360" y="4793040"/>
                <a:ext cx="306000" cy="102600"/>
              </a:xfrm>
              <a:custGeom>
                <a:avLst/>
                <a:gdLst>
                  <a:gd name="textAreaLeft" fmla="*/ 0 w 306000"/>
                  <a:gd name="textAreaRight" fmla="*/ 306360 w 306000"/>
                  <a:gd name="textAreaTop" fmla="*/ 0 h 102600"/>
                  <a:gd name="textAreaBottom" fmla="*/ 102960 h 10260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522" name="Group 2"/>
          <p:cNvGrpSpPr/>
          <p:nvPr/>
        </p:nvGrpSpPr>
        <p:grpSpPr>
          <a:xfrm>
            <a:off x="3563640" y="1706760"/>
            <a:ext cx="2317320" cy="3038400"/>
            <a:chOff x="3563640" y="1706760"/>
            <a:chExt cx="2317320" cy="3038400"/>
          </a:xfrm>
        </p:grpSpPr>
        <p:sp>
          <p:nvSpPr>
            <p:cNvPr id="5523" name="Freeform 3"/>
            <p:cNvSpPr/>
            <p:nvPr/>
          </p:nvSpPr>
          <p:spPr>
            <a:xfrm rot="16200000">
              <a:off x="4354920" y="3237480"/>
              <a:ext cx="721080" cy="2294280"/>
            </a:xfrm>
            <a:custGeom>
              <a:avLst/>
              <a:gdLst>
                <a:gd name="textAreaLeft" fmla="*/ 0 w 721080"/>
                <a:gd name="textAreaRight" fmla="*/ 721440 w 721080"/>
                <a:gd name="textAreaTop" fmla="*/ 0 h 2294280"/>
                <a:gd name="textAreaBottom" fmla="*/ 2294640 h 2294280"/>
              </a:gdLst>
              <a:ahLst/>
              <a:rect l="textAreaLeft" t="textAreaTop" r="textAreaRight" b="textAreaBottom"/>
              <a:pathLst>
                <a:path w="9799" h="10126">
                  <a:moveTo>
                    <a:pt x="9563" y="0"/>
                  </a:moveTo>
                  <a:cubicBezTo>
                    <a:pt x="6380" y="3447"/>
                    <a:pt x="4378" y="4742"/>
                    <a:pt x="0" y="7515"/>
                  </a:cubicBezTo>
                  <a:cubicBezTo>
                    <a:pt x="19" y="7790"/>
                    <a:pt x="36" y="8067"/>
                    <a:pt x="55" y="8343"/>
                  </a:cubicBezTo>
                  <a:cubicBezTo>
                    <a:pt x="3592" y="8754"/>
                    <a:pt x="6787" y="8518"/>
                    <a:pt x="9611" y="10126"/>
                  </a:cubicBezTo>
                  <a:cubicBezTo>
                    <a:pt x="9580" y="4725"/>
                    <a:pt x="10082" y="3581"/>
                    <a:pt x="9563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bfbfbf"/>
                </a:gs>
                <a:gs pos="100000">
                  <a:srgbClr val="d9d9d9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5524" name="Rectangle 4"/>
            <p:cNvSpPr/>
            <p:nvPr/>
          </p:nvSpPr>
          <p:spPr>
            <a:xfrm>
              <a:off x="3563640" y="1706760"/>
              <a:ext cx="2317320" cy="23331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5525" name="Oval 5"/>
            <p:cNvSpPr/>
            <p:nvPr/>
          </p:nvSpPr>
          <p:spPr>
            <a:xfrm>
              <a:off x="3689280" y="1759320"/>
              <a:ext cx="2095200" cy="6044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5526" name="Text Box 108"/>
            <p:cNvSpPr/>
            <p:nvPr/>
          </p:nvSpPr>
          <p:spPr>
            <a:xfrm>
              <a:off x="3812400" y="1866240"/>
              <a:ext cx="186336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routing algorithm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27" name="Rectangle 109"/>
            <p:cNvSpPr/>
            <p:nvPr/>
          </p:nvSpPr>
          <p:spPr>
            <a:xfrm>
              <a:off x="3743280" y="2586240"/>
              <a:ext cx="2004480" cy="13568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5528" name="Text Box 111"/>
            <p:cNvSpPr/>
            <p:nvPr/>
          </p:nvSpPr>
          <p:spPr>
            <a:xfrm>
              <a:off x="3706560" y="2864160"/>
              <a:ext cx="121248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header value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29" name="Text Box 112"/>
            <p:cNvSpPr/>
            <p:nvPr/>
          </p:nvSpPr>
          <p:spPr>
            <a:xfrm>
              <a:off x="4773600" y="2865600"/>
              <a:ext cx="104112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output link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30" name="Line 113"/>
            <p:cNvSpPr/>
            <p:nvPr/>
          </p:nvSpPr>
          <p:spPr>
            <a:xfrm>
              <a:off x="4871880" y="2876760"/>
              <a:ext cx="7920" cy="10666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5531" name="Text Box 114"/>
            <p:cNvSpPr/>
            <p:nvPr/>
          </p:nvSpPr>
          <p:spPr>
            <a:xfrm>
              <a:off x="4361760" y="3148200"/>
              <a:ext cx="520920" cy="81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0100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0101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0111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1001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32" name="Text Box 115"/>
            <p:cNvSpPr/>
            <p:nvPr/>
          </p:nvSpPr>
          <p:spPr>
            <a:xfrm>
              <a:off x="4888440" y="3148200"/>
              <a:ext cx="266400" cy="81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3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2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2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1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33" name="Line 116"/>
            <p:cNvSpPr/>
            <p:nvPr/>
          </p:nvSpPr>
          <p:spPr>
            <a:xfrm>
              <a:off x="3742920" y="3133800"/>
              <a:ext cx="200664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5534" name="Line 117"/>
            <p:cNvSpPr/>
            <p:nvPr/>
          </p:nvSpPr>
          <p:spPr>
            <a:xfrm>
              <a:off x="3735000" y="2886120"/>
              <a:ext cx="200664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5535" name="Text Box 108"/>
            <p:cNvSpPr/>
            <p:nvPr/>
          </p:nvSpPr>
          <p:spPr>
            <a:xfrm>
              <a:off x="3671280" y="2588040"/>
              <a:ext cx="218160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local forwarding table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36" name="AutoShape 118"/>
            <p:cNvSpPr/>
            <p:nvPr/>
          </p:nvSpPr>
          <p:spPr>
            <a:xfrm rot="5400000">
              <a:off x="4642200" y="2356200"/>
              <a:ext cx="240840" cy="27252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</p:grpSp>
      <p:sp>
        <p:nvSpPr>
          <p:cNvPr id="5537" name="PlaceHolder 2"/>
          <p:cNvSpPr>
            <a:spLocks noGrp="1"/>
          </p:cNvSpPr>
          <p:nvPr>
            <p:ph/>
          </p:nvPr>
        </p:nvSpPr>
        <p:spPr>
          <a:xfrm>
            <a:off x="332640" y="2514960"/>
            <a:ext cx="2930400" cy="3062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8000"/>
          </a:bodyPr>
          <a:p>
            <a:pPr marL="10944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US" sz="30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Forwarding</a:t>
            </a:r>
            <a:r>
              <a:rPr b="0" i="1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: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97000" indent="-187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aka “switching”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97000" indent="-187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local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action: move arriving packets from router’s input link to appropriate router output link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5538" name="Straight Connector 421888"/>
          <p:cNvCxnSpPr/>
          <p:nvPr/>
        </p:nvCxnSpPr>
        <p:spPr>
          <a:xfrm>
            <a:off x="2389680" y="2757240"/>
            <a:ext cx="1281960" cy="360"/>
          </a:xfrm>
          <a:prstGeom prst="straightConnector1">
            <a:avLst/>
          </a:prstGeom>
          <a:ln w="19050">
            <a:solidFill>
              <a:srgbClr val="c00000"/>
            </a:solidFill>
            <a:round/>
          </a:ln>
        </p:spPr>
      </p:cxnSp>
      <p:grpSp>
        <p:nvGrpSpPr>
          <p:cNvPr id="5539" name="Group 172"/>
          <p:cNvGrpSpPr/>
          <p:nvPr/>
        </p:nvGrpSpPr>
        <p:grpSpPr>
          <a:xfrm>
            <a:off x="3555720" y="2580480"/>
            <a:ext cx="2383200" cy="333000"/>
            <a:chOff x="3555720" y="2580480"/>
            <a:chExt cx="2383200" cy="333000"/>
          </a:xfrm>
        </p:grpSpPr>
        <p:sp>
          <p:nvSpPr>
            <p:cNvPr id="5540" name="Rectangle 173"/>
            <p:cNvSpPr/>
            <p:nvPr/>
          </p:nvSpPr>
          <p:spPr>
            <a:xfrm>
              <a:off x="3755880" y="2592000"/>
              <a:ext cx="2006280" cy="2955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541" name="Text Box 110"/>
            <p:cNvSpPr/>
            <p:nvPr/>
          </p:nvSpPr>
          <p:spPr>
            <a:xfrm>
              <a:off x="3555720" y="2580480"/>
              <a:ext cx="2383200" cy="3330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alibri"/>
                  <a:ea typeface="ＭＳ Ｐゴシック"/>
                </a:rPr>
                <a:t>local forwarding table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5542" name="Group 175"/>
          <p:cNvGrpSpPr/>
          <p:nvPr/>
        </p:nvGrpSpPr>
        <p:grpSpPr>
          <a:xfrm>
            <a:off x="5698800" y="3819600"/>
            <a:ext cx="2183040" cy="2394720"/>
            <a:chOff x="5698800" y="3819600"/>
            <a:chExt cx="2183040" cy="2394720"/>
          </a:xfrm>
        </p:grpSpPr>
        <p:sp>
          <p:nvSpPr>
            <p:cNvPr id="5543" name="Rectangle 176"/>
            <p:cNvSpPr/>
            <p:nvPr/>
          </p:nvSpPr>
          <p:spPr>
            <a:xfrm>
              <a:off x="7050600" y="6168960"/>
              <a:ext cx="4759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720" bIns="72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544" name="Rectangle 177"/>
            <p:cNvSpPr/>
            <p:nvPr/>
          </p:nvSpPr>
          <p:spPr>
            <a:xfrm>
              <a:off x="6359760" y="5968800"/>
              <a:ext cx="4759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720" bIns="72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545" name="Rectangle 178"/>
            <p:cNvSpPr/>
            <p:nvPr/>
          </p:nvSpPr>
          <p:spPr>
            <a:xfrm>
              <a:off x="5698800" y="6141600"/>
              <a:ext cx="4759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720" bIns="72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546" name="Rectangle 179"/>
            <p:cNvSpPr/>
            <p:nvPr/>
          </p:nvSpPr>
          <p:spPr>
            <a:xfrm>
              <a:off x="7405920" y="4146120"/>
              <a:ext cx="4759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720" bIns="72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547" name="Rectangle 180"/>
            <p:cNvSpPr/>
            <p:nvPr/>
          </p:nvSpPr>
          <p:spPr>
            <a:xfrm>
              <a:off x="6407640" y="3819600"/>
              <a:ext cx="4759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720" bIns="72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5548" name="Content Placeholder 4"/>
          <p:cNvSpPr/>
          <p:nvPr/>
        </p:nvSpPr>
        <p:spPr>
          <a:xfrm>
            <a:off x="8430120" y="1824120"/>
            <a:ext cx="3555000" cy="300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8000"/>
          </a:bodyPr>
          <a:p>
            <a:pPr marL="97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0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Routing: 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  <a:p>
            <a:pPr marL="351720" indent="-2512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global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action: determine source-destination paths taken by packets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1720" indent="-2512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routing algorithms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9" name="Freeform 120"/>
          <p:cNvSpPr/>
          <p:nvPr/>
        </p:nvSpPr>
        <p:spPr>
          <a:xfrm>
            <a:off x="4869360" y="4824360"/>
            <a:ext cx="1041480" cy="336240"/>
          </a:xfrm>
          <a:custGeom>
            <a:avLst/>
            <a:gdLst>
              <a:gd name="textAreaLeft" fmla="*/ 0 w 1041480"/>
              <a:gd name="textAreaRight" fmla="*/ 1041840 w 1041480"/>
              <a:gd name="textAreaTop" fmla="*/ 0 h 336240"/>
              <a:gd name="textAreaBottom" fmla="*/ 336600 h 336240"/>
            </a:gdLst>
            <a:ahLst/>
            <a:rect l="textAreaLeft" t="textAreaTop" r="textAreaRight" b="textAreaBottom"/>
            <a:pathLst>
              <a:path w="10844" h="14797">
                <a:moveTo>
                  <a:pt x="0" y="14797"/>
                </a:moveTo>
                <a:cubicBezTo>
                  <a:pt x="2168" y="9517"/>
                  <a:pt x="5654" y="-1331"/>
                  <a:pt x="7042" y="135"/>
                </a:cubicBezTo>
                <a:cubicBezTo>
                  <a:pt x="8563" y="1950"/>
                  <a:pt x="9984" y="6698"/>
                  <a:pt x="10844" y="9978"/>
                </a:cubicBezTo>
              </a:path>
            </a:pathLst>
          </a:custGeom>
          <a:noFill/>
          <a:ln w="57150">
            <a:solidFill>
              <a:srgbClr val="ff33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grpSp>
        <p:nvGrpSpPr>
          <p:cNvPr id="5550" name="Group 192"/>
          <p:cNvGrpSpPr/>
          <p:nvPr/>
        </p:nvGrpSpPr>
        <p:grpSpPr>
          <a:xfrm>
            <a:off x="3689280" y="1759320"/>
            <a:ext cx="2095200" cy="744480"/>
            <a:chOff x="3689280" y="1759320"/>
            <a:chExt cx="2095200" cy="744480"/>
          </a:xfrm>
        </p:grpSpPr>
        <p:sp>
          <p:nvSpPr>
            <p:cNvPr id="5551" name="Oval 5"/>
            <p:cNvSpPr/>
            <p:nvPr/>
          </p:nvSpPr>
          <p:spPr>
            <a:xfrm>
              <a:off x="3689280" y="1759320"/>
              <a:ext cx="2095200" cy="604440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5552" name="Text Box 108"/>
            <p:cNvSpPr/>
            <p:nvPr/>
          </p:nvSpPr>
          <p:spPr>
            <a:xfrm>
              <a:off x="3814560" y="1865520"/>
              <a:ext cx="186336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ＭＳ Ｐゴシック"/>
                </a:rPr>
                <a:t>routing algorithm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553" name="Freeform 195"/>
          <p:cNvSpPr/>
          <p:nvPr/>
        </p:nvSpPr>
        <p:spPr>
          <a:xfrm>
            <a:off x="5748120" y="4775040"/>
            <a:ext cx="2423160" cy="398880"/>
          </a:xfrm>
          <a:custGeom>
            <a:avLst/>
            <a:gdLst>
              <a:gd name="textAreaLeft" fmla="*/ 0 w 2423160"/>
              <a:gd name="textAreaRight" fmla="*/ 2423520 w 2423160"/>
              <a:gd name="textAreaTop" fmla="*/ 0 h 398880"/>
              <a:gd name="textAreaBottom" fmla="*/ 399240 h 398880"/>
            </a:gdLst>
            <a:ahLst/>
            <a:rect l="textAreaLeft" t="textAreaTop" r="textAreaRight" b="textAreaBottom"/>
            <a:pathLst>
              <a:path w="2423480" h="399173">
                <a:moveTo>
                  <a:pt x="0" y="142112"/>
                </a:moveTo>
                <a:cubicBezTo>
                  <a:pt x="175313" y="277993"/>
                  <a:pt x="350627" y="413874"/>
                  <a:pt x="613863" y="397888"/>
                </a:cubicBezTo>
                <a:cubicBezTo>
                  <a:pt x="877099" y="381902"/>
                  <a:pt x="1277816" y="112272"/>
                  <a:pt x="1579419" y="46196"/>
                </a:cubicBezTo>
                <a:cubicBezTo>
                  <a:pt x="1881022" y="-19880"/>
                  <a:pt x="2065394" y="5697"/>
                  <a:pt x="2423480" y="1434"/>
                </a:cubicBezTo>
              </a:path>
            </a:pathLst>
          </a:custGeom>
          <a:noFill/>
          <a:ln w="44450">
            <a:solidFill>
              <a:srgbClr val="ff0000"/>
            </a:solidFill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5554" name="Group 196"/>
          <p:cNvGrpSpPr/>
          <p:nvPr/>
        </p:nvGrpSpPr>
        <p:grpSpPr>
          <a:xfrm>
            <a:off x="5600880" y="2059200"/>
            <a:ext cx="2852280" cy="3990240"/>
            <a:chOff x="5600880" y="2059200"/>
            <a:chExt cx="2852280" cy="3990240"/>
          </a:xfrm>
        </p:grpSpPr>
        <p:cxnSp>
          <p:nvCxnSpPr>
            <p:cNvPr id="5555" name="Straight Connector 421894"/>
            <p:cNvCxnSpPr/>
            <p:nvPr/>
          </p:nvCxnSpPr>
          <p:spPr>
            <a:xfrm flipH="1">
              <a:off x="5600880" y="2062800"/>
              <a:ext cx="2852640" cy="360"/>
            </a:xfrm>
            <a:prstGeom prst="straightConnector1">
              <a:avLst/>
            </a:prstGeom>
            <a:ln w="19050">
              <a:solidFill>
                <a:srgbClr val="c00000"/>
              </a:solidFill>
              <a:round/>
            </a:ln>
          </p:spPr>
        </p:cxnSp>
        <p:cxnSp>
          <p:nvCxnSpPr>
            <p:cNvPr id="5556" name="Straight Connector 421894"/>
            <p:cNvCxnSpPr/>
            <p:nvPr/>
          </p:nvCxnSpPr>
          <p:spPr>
            <a:xfrm flipH="1">
              <a:off x="6643080" y="2072160"/>
              <a:ext cx="1782360" cy="1569600"/>
            </a:xfrm>
            <a:prstGeom prst="straightConnector1">
              <a:avLst/>
            </a:prstGeom>
            <a:ln w="19050">
              <a:solidFill>
                <a:srgbClr val="c00000"/>
              </a:solidFill>
              <a:round/>
            </a:ln>
          </p:spPr>
        </p:cxnSp>
        <p:cxnSp>
          <p:nvCxnSpPr>
            <p:cNvPr id="5557" name="Straight Connector 421894"/>
            <p:cNvCxnSpPr/>
            <p:nvPr/>
          </p:nvCxnSpPr>
          <p:spPr>
            <a:xfrm flipH="1">
              <a:off x="7639920" y="2059200"/>
              <a:ext cx="803160" cy="1908720"/>
            </a:xfrm>
            <a:prstGeom prst="straightConnector1">
              <a:avLst/>
            </a:prstGeom>
            <a:ln w="19050">
              <a:solidFill>
                <a:srgbClr val="c00000"/>
              </a:solidFill>
              <a:round/>
            </a:ln>
          </p:spPr>
        </p:cxnSp>
        <p:grpSp>
          <p:nvGrpSpPr>
            <p:cNvPr id="5558" name="Group 200"/>
            <p:cNvGrpSpPr/>
            <p:nvPr/>
          </p:nvGrpSpPr>
          <p:grpSpPr>
            <a:xfrm>
              <a:off x="6178680" y="2060280"/>
              <a:ext cx="2270520" cy="3989160"/>
              <a:chOff x="6178680" y="2060280"/>
              <a:chExt cx="2270520" cy="3989160"/>
            </a:xfrm>
          </p:grpSpPr>
          <p:sp>
            <p:nvSpPr>
              <p:cNvPr id="5559" name="Freeform 201"/>
              <p:cNvSpPr/>
              <p:nvPr/>
            </p:nvSpPr>
            <p:spPr>
              <a:xfrm>
                <a:off x="6852240" y="2060280"/>
                <a:ext cx="1596960" cy="3796200"/>
              </a:xfrm>
              <a:custGeom>
                <a:avLst/>
                <a:gdLst>
                  <a:gd name="textAreaLeft" fmla="*/ 0 w 1596960"/>
                  <a:gd name="textAreaRight" fmla="*/ 1597320 w 1596960"/>
                  <a:gd name="textAreaTop" fmla="*/ 0 h 3796200"/>
                  <a:gd name="textAreaBottom" fmla="*/ 3796560 h 3796200"/>
                </a:gdLst>
                <a:ahLst/>
                <a:rect l="textAreaLeft" t="textAreaTop" r="textAreaRight" b="textAreaBottom"/>
                <a:pathLst>
                  <a:path w="1597306" h="3796496">
                    <a:moveTo>
                      <a:pt x="1597306" y="0"/>
                    </a:moveTo>
                    <a:lnTo>
                      <a:pt x="925974" y="3784921"/>
                    </a:lnTo>
                    <a:lnTo>
                      <a:pt x="0" y="3796496"/>
                    </a:lnTo>
                    <a:lnTo>
                      <a:pt x="0" y="3796496"/>
                    </a:lnTo>
                  </a:path>
                </a:pathLst>
              </a:cu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cxnSp>
            <p:nvCxnSpPr>
              <p:cNvPr id="5560" name="Straight Connector 421894"/>
              <p:cNvCxnSpPr/>
              <p:nvPr/>
            </p:nvCxnSpPr>
            <p:spPr>
              <a:xfrm flipH="1">
                <a:off x="7535520" y="5844960"/>
                <a:ext cx="243000" cy="20484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round/>
              </a:ln>
            </p:spPr>
          </p:cxnSp>
          <p:cxnSp>
            <p:nvCxnSpPr>
              <p:cNvPr id="5561" name="Straight Connector 421894"/>
              <p:cNvCxnSpPr/>
              <p:nvPr/>
            </p:nvCxnSpPr>
            <p:spPr>
              <a:xfrm flipH="1">
                <a:off x="6178680" y="5844960"/>
                <a:ext cx="1599840" cy="18252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round/>
              </a:ln>
            </p:spPr>
          </p:cxnSp>
        </p:grpSp>
      </p:grpSp>
      <p:grpSp>
        <p:nvGrpSpPr>
          <p:cNvPr id="5562" name="Group 204"/>
          <p:cNvGrpSpPr/>
          <p:nvPr/>
        </p:nvGrpSpPr>
        <p:grpSpPr>
          <a:xfrm>
            <a:off x="5679360" y="3642840"/>
            <a:ext cx="2209680" cy="2466720"/>
            <a:chOff x="5679360" y="3642840"/>
            <a:chExt cx="2209680" cy="2466720"/>
          </a:xfrm>
        </p:grpSpPr>
        <p:sp>
          <p:nvSpPr>
            <p:cNvPr id="5563" name="Oval 144"/>
            <p:cNvSpPr/>
            <p:nvPr/>
          </p:nvSpPr>
          <p:spPr>
            <a:xfrm>
              <a:off x="7044480" y="5992560"/>
              <a:ext cx="498240" cy="117000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38160" bIns="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5564" name="Oval 144"/>
            <p:cNvSpPr/>
            <p:nvPr/>
          </p:nvSpPr>
          <p:spPr>
            <a:xfrm>
              <a:off x="6344280" y="5792400"/>
              <a:ext cx="498240" cy="117000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38160" bIns="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5565" name="Oval 144"/>
            <p:cNvSpPr/>
            <p:nvPr/>
          </p:nvSpPr>
          <p:spPr>
            <a:xfrm>
              <a:off x="5679360" y="5968800"/>
              <a:ext cx="498240" cy="117000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38160" bIns="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5566" name="Oval 144"/>
            <p:cNvSpPr/>
            <p:nvPr/>
          </p:nvSpPr>
          <p:spPr>
            <a:xfrm>
              <a:off x="7390800" y="3969720"/>
              <a:ext cx="498240" cy="117000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38160" bIns="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5567" name="Oval 144"/>
            <p:cNvSpPr/>
            <p:nvPr/>
          </p:nvSpPr>
          <p:spPr>
            <a:xfrm>
              <a:off x="6395400" y="3642840"/>
              <a:ext cx="498240" cy="117000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38160" bIns="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</p:grpSp>
      <p:sp>
        <p:nvSpPr>
          <p:cNvPr id="5568" name="PlaceHolder 3"/>
          <p:cNvSpPr>
            <a:spLocks noGrp="1"/>
          </p:cNvSpPr>
          <p:nvPr>
            <p:ph type="sldNum" idx="33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C1DED8D4-727C-4682-8F96-D1138A04F2D3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27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6" dur="indefinite" restart="never" nodeType="tmRoot">
          <p:childTnLst>
            <p:seq>
              <p:cTn id="487" dur="indefinite" nodeType="mainSeq">
                <p:childTnLst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492" dur="500"/>
                                        <p:tgtEl>
                                          <p:spTgt spid="5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495" dur="500"/>
                                        <p:tgtEl>
                                          <p:spTgt spid="5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498" dur="500"/>
                                        <p:tgtEl>
                                          <p:spTgt spid="5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nodeType="with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01" dur="500"/>
                                        <p:tgtEl>
                                          <p:spTgt spid="5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nodeType="with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04" dur="500"/>
                                        <p:tgtEl>
                                          <p:spTgt spid="5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nodeType="with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07" dur="500"/>
                                        <p:tgtEl>
                                          <p:spTgt spid="5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10" dur="500"/>
                                        <p:tgtEl>
                                          <p:spTgt spid="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15" dur="500"/>
                                        <p:tgtEl>
                                          <p:spTgt spid="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18" dur="500"/>
                                        <p:tgtEl>
                                          <p:spTgt spid="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21" dur="500"/>
                                        <p:tgtEl>
                                          <p:spTgt spid="5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24" dur="500"/>
                                        <p:tgtEl>
                                          <p:spTgt spid="5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27" dur="500"/>
                                        <p:tgtEl>
                                          <p:spTgt spid="5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30" dur="500"/>
                                        <p:tgtEl>
                                          <p:spTgt spid="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33" dur="500"/>
                                        <p:tgtEl>
                                          <p:spTgt spid="5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>
                      <p:stCondLst>
                        <p:cond delay="indefinite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537" dur="500"/>
                                        <p:tgtEl>
                                          <p:spTgt spid="55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540" dur="500"/>
                                        <p:tgtEl>
                                          <p:spTgt spid="55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44" dur="500"/>
                                        <p:tgtEl>
                                          <p:spTgt spid="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47" dur="500"/>
                                        <p:tgtEl>
                                          <p:spTgt spid="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50" dur="500"/>
                                        <p:tgtEl>
                                          <p:spTgt spid="5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53" dur="500"/>
                                        <p:tgtEl>
                                          <p:spTgt spid="5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56" dur="500"/>
                                        <p:tgtEl>
                                          <p:spTgt spid="5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59" dur="500"/>
                                        <p:tgtEl>
                                          <p:spTgt spid="5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9" name="Picture 3" descr=""/>
          <p:cNvPicPr/>
          <p:nvPr/>
        </p:nvPicPr>
        <p:blipFill>
          <a:blip r:embed="rId1"/>
          <a:stretch/>
        </p:blipFill>
        <p:spPr>
          <a:xfrm>
            <a:off x="655200" y="671040"/>
            <a:ext cx="10922400" cy="5252400"/>
          </a:xfrm>
          <a:prstGeom prst="rect">
            <a:avLst/>
          </a:prstGeom>
          <a:ln w="0">
            <a:noFill/>
          </a:ln>
        </p:spPr>
      </p:pic>
      <p:sp>
        <p:nvSpPr>
          <p:cNvPr id="5570" name="Freeform 11"/>
          <p:cNvSpPr/>
          <p:nvPr/>
        </p:nvSpPr>
        <p:spPr>
          <a:xfrm>
            <a:off x="1445760" y="2196000"/>
            <a:ext cx="9159120" cy="1414080"/>
          </a:xfrm>
          <a:custGeom>
            <a:avLst/>
            <a:gdLst>
              <a:gd name="textAreaLeft" fmla="*/ 0 w 9159120"/>
              <a:gd name="textAreaRight" fmla="*/ 9159480 w 9159120"/>
              <a:gd name="textAreaTop" fmla="*/ 0 h 1414080"/>
              <a:gd name="textAreaBottom" fmla="*/ 1414440 h 1414080"/>
            </a:gdLst>
            <a:ahLst/>
            <a:rect l="textAreaLeft" t="textAreaTop" r="textAreaRight" b="textAreaBottom"/>
            <a:pathLst>
              <a:path w="9159631" h="1414585">
                <a:moveTo>
                  <a:pt x="39077" y="1414585"/>
                </a:moveTo>
                <a:lnTo>
                  <a:pt x="31262" y="1289539"/>
                </a:lnTo>
                <a:lnTo>
                  <a:pt x="0" y="1211385"/>
                </a:lnTo>
                <a:lnTo>
                  <a:pt x="39077" y="1148862"/>
                </a:lnTo>
                <a:lnTo>
                  <a:pt x="132862" y="1109785"/>
                </a:lnTo>
                <a:lnTo>
                  <a:pt x="242277" y="984739"/>
                </a:lnTo>
                <a:lnTo>
                  <a:pt x="296985" y="937846"/>
                </a:lnTo>
                <a:lnTo>
                  <a:pt x="375139" y="930031"/>
                </a:lnTo>
                <a:lnTo>
                  <a:pt x="445477" y="898769"/>
                </a:lnTo>
                <a:lnTo>
                  <a:pt x="523631" y="883139"/>
                </a:lnTo>
                <a:lnTo>
                  <a:pt x="601785" y="804985"/>
                </a:lnTo>
                <a:lnTo>
                  <a:pt x="687754" y="734646"/>
                </a:lnTo>
                <a:lnTo>
                  <a:pt x="726831" y="625231"/>
                </a:lnTo>
                <a:lnTo>
                  <a:pt x="804985" y="554892"/>
                </a:lnTo>
                <a:lnTo>
                  <a:pt x="828431" y="531446"/>
                </a:lnTo>
                <a:lnTo>
                  <a:pt x="930031" y="578339"/>
                </a:lnTo>
                <a:lnTo>
                  <a:pt x="930031" y="578339"/>
                </a:lnTo>
                <a:lnTo>
                  <a:pt x="1031631" y="617415"/>
                </a:lnTo>
                <a:lnTo>
                  <a:pt x="1031631" y="617415"/>
                </a:lnTo>
                <a:lnTo>
                  <a:pt x="1148862" y="601785"/>
                </a:lnTo>
                <a:lnTo>
                  <a:pt x="1148862" y="601785"/>
                </a:lnTo>
                <a:lnTo>
                  <a:pt x="1266092" y="508000"/>
                </a:lnTo>
                <a:lnTo>
                  <a:pt x="1422400" y="523631"/>
                </a:lnTo>
                <a:lnTo>
                  <a:pt x="1492739" y="593969"/>
                </a:lnTo>
                <a:lnTo>
                  <a:pt x="1672492" y="601785"/>
                </a:lnTo>
                <a:lnTo>
                  <a:pt x="1672492" y="601785"/>
                </a:lnTo>
                <a:lnTo>
                  <a:pt x="1844431" y="609600"/>
                </a:lnTo>
                <a:lnTo>
                  <a:pt x="1969477" y="593969"/>
                </a:lnTo>
                <a:lnTo>
                  <a:pt x="2008554" y="570523"/>
                </a:lnTo>
                <a:lnTo>
                  <a:pt x="2016369" y="508000"/>
                </a:lnTo>
                <a:lnTo>
                  <a:pt x="2078892" y="461108"/>
                </a:lnTo>
                <a:lnTo>
                  <a:pt x="2196123" y="453292"/>
                </a:lnTo>
                <a:lnTo>
                  <a:pt x="2274277" y="398585"/>
                </a:lnTo>
                <a:lnTo>
                  <a:pt x="2344616" y="398585"/>
                </a:lnTo>
                <a:lnTo>
                  <a:pt x="2383692" y="406400"/>
                </a:lnTo>
                <a:lnTo>
                  <a:pt x="2454031" y="367323"/>
                </a:lnTo>
                <a:lnTo>
                  <a:pt x="2563446" y="382954"/>
                </a:lnTo>
                <a:lnTo>
                  <a:pt x="2735385" y="359508"/>
                </a:lnTo>
                <a:lnTo>
                  <a:pt x="2735385" y="359508"/>
                </a:lnTo>
                <a:lnTo>
                  <a:pt x="2899508" y="351692"/>
                </a:lnTo>
                <a:lnTo>
                  <a:pt x="3118339" y="484554"/>
                </a:lnTo>
                <a:lnTo>
                  <a:pt x="3141785" y="531446"/>
                </a:lnTo>
                <a:lnTo>
                  <a:pt x="3485662" y="484554"/>
                </a:lnTo>
                <a:lnTo>
                  <a:pt x="3681046" y="515815"/>
                </a:lnTo>
                <a:lnTo>
                  <a:pt x="3915508" y="500185"/>
                </a:lnTo>
                <a:lnTo>
                  <a:pt x="4079631" y="547077"/>
                </a:lnTo>
                <a:lnTo>
                  <a:pt x="4196862" y="601785"/>
                </a:lnTo>
                <a:lnTo>
                  <a:pt x="4329723" y="617415"/>
                </a:lnTo>
                <a:lnTo>
                  <a:pt x="4415692" y="570523"/>
                </a:lnTo>
                <a:lnTo>
                  <a:pt x="4712677" y="578339"/>
                </a:lnTo>
                <a:lnTo>
                  <a:pt x="4837723" y="492369"/>
                </a:lnTo>
                <a:lnTo>
                  <a:pt x="4900246" y="468923"/>
                </a:lnTo>
                <a:lnTo>
                  <a:pt x="4939323" y="414215"/>
                </a:lnTo>
                <a:lnTo>
                  <a:pt x="5205046" y="406400"/>
                </a:lnTo>
                <a:lnTo>
                  <a:pt x="5330092" y="359508"/>
                </a:lnTo>
                <a:lnTo>
                  <a:pt x="5705231" y="367323"/>
                </a:lnTo>
                <a:lnTo>
                  <a:pt x="5838092" y="390769"/>
                </a:lnTo>
                <a:lnTo>
                  <a:pt x="5900616" y="429846"/>
                </a:lnTo>
                <a:lnTo>
                  <a:pt x="6252308" y="453292"/>
                </a:lnTo>
                <a:lnTo>
                  <a:pt x="6392985" y="382954"/>
                </a:lnTo>
                <a:lnTo>
                  <a:pt x="6557108" y="390769"/>
                </a:lnTo>
                <a:lnTo>
                  <a:pt x="6619631" y="351692"/>
                </a:lnTo>
                <a:lnTo>
                  <a:pt x="6900985" y="351692"/>
                </a:lnTo>
                <a:lnTo>
                  <a:pt x="6994769" y="382954"/>
                </a:lnTo>
                <a:lnTo>
                  <a:pt x="7119816" y="390769"/>
                </a:lnTo>
                <a:lnTo>
                  <a:pt x="7221416" y="398585"/>
                </a:lnTo>
                <a:lnTo>
                  <a:pt x="7323016" y="453292"/>
                </a:lnTo>
                <a:lnTo>
                  <a:pt x="7448062" y="445477"/>
                </a:lnTo>
                <a:lnTo>
                  <a:pt x="7721600" y="328246"/>
                </a:lnTo>
                <a:lnTo>
                  <a:pt x="7963877" y="187569"/>
                </a:lnTo>
                <a:lnTo>
                  <a:pt x="8073292" y="85969"/>
                </a:lnTo>
                <a:lnTo>
                  <a:pt x="8073292" y="85969"/>
                </a:lnTo>
                <a:lnTo>
                  <a:pt x="8088923" y="31262"/>
                </a:lnTo>
                <a:lnTo>
                  <a:pt x="8253046" y="31262"/>
                </a:lnTo>
                <a:lnTo>
                  <a:pt x="8346831" y="15631"/>
                </a:lnTo>
                <a:lnTo>
                  <a:pt x="8479692" y="39077"/>
                </a:lnTo>
                <a:lnTo>
                  <a:pt x="8565662" y="0"/>
                </a:lnTo>
                <a:lnTo>
                  <a:pt x="8721969" y="7815"/>
                </a:lnTo>
                <a:lnTo>
                  <a:pt x="8862646" y="46892"/>
                </a:lnTo>
                <a:lnTo>
                  <a:pt x="8932985" y="46892"/>
                </a:lnTo>
                <a:lnTo>
                  <a:pt x="9003323" y="109415"/>
                </a:lnTo>
                <a:lnTo>
                  <a:pt x="9018954" y="179754"/>
                </a:lnTo>
                <a:lnTo>
                  <a:pt x="9097108" y="211015"/>
                </a:lnTo>
                <a:lnTo>
                  <a:pt x="9159631" y="242277"/>
                </a:lnTo>
                <a:lnTo>
                  <a:pt x="9159631" y="242277"/>
                </a:ln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571" name="TextBox 12"/>
          <p:cNvSpPr/>
          <p:nvPr/>
        </p:nvSpPr>
        <p:spPr>
          <a:xfrm>
            <a:off x="4813920" y="2985480"/>
            <a:ext cx="236052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800" spc="-1" strike="noStrike">
                <a:solidFill>
                  <a:srgbClr val="c00000"/>
                </a:solidFill>
                <a:latin typeface="Calibri"/>
              </a:rPr>
              <a:t>routing</a:t>
            </a:r>
            <a:endParaRPr b="0" lang="en-IN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2" name="PlaceHolder 1"/>
          <p:cNvSpPr>
            <a:spLocks noGrp="1"/>
          </p:cNvSpPr>
          <p:nvPr>
            <p:ph type="sldNum" idx="34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2A6451A1-3FC4-40EC-B47E-235AF9E958D4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27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0" dur="indefinite" restart="never" nodeType="tmRoot">
          <p:childTnLst>
            <p:seq>
              <p:cTn id="561" dur="indefinite" nodeType="mainSeq">
                <p:childTnLst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66" dur="3000"/>
                                        <p:tgtEl>
                                          <p:spTgt spid="5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3" name="Picture 3" descr=""/>
          <p:cNvPicPr/>
          <p:nvPr/>
        </p:nvPicPr>
        <p:blipFill>
          <a:blip r:embed="rId1"/>
          <a:stretch/>
        </p:blipFill>
        <p:spPr>
          <a:xfrm>
            <a:off x="655200" y="671040"/>
            <a:ext cx="10922400" cy="5252400"/>
          </a:xfrm>
          <a:prstGeom prst="rect">
            <a:avLst/>
          </a:prstGeom>
          <a:ln w="0">
            <a:noFill/>
          </a:ln>
        </p:spPr>
      </p:pic>
      <p:sp>
        <p:nvSpPr>
          <p:cNvPr id="5574" name="Freeform 13"/>
          <p:cNvSpPr/>
          <p:nvPr/>
        </p:nvSpPr>
        <p:spPr>
          <a:xfrm>
            <a:off x="1445760" y="2196000"/>
            <a:ext cx="9159120" cy="1414080"/>
          </a:xfrm>
          <a:custGeom>
            <a:avLst/>
            <a:gdLst>
              <a:gd name="textAreaLeft" fmla="*/ 0 w 9159120"/>
              <a:gd name="textAreaRight" fmla="*/ 9159480 w 9159120"/>
              <a:gd name="textAreaTop" fmla="*/ 0 h 1414080"/>
              <a:gd name="textAreaBottom" fmla="*/ 1414440 h 1414080"/>
            </a:gdLst>
            <a:ahLst/>
            <a:rect l="textAreaLeft" t="textAreaTop" r="textAreaRight" b="textAreaBottom"/>
            <a:pathLst>
              <a:path w="9159631" h="1414585">
                <a:moveTo>
                  <a:pt x="39077" y="1414585"/>
                </a:moveTo>
                <a:lnTo>
                  <a:pt x="31262" y="1289539"/>
                </a:lnTo>
                <a:lnTo>
                  <a:pt x="0" y="1211385"/>
                </a:lnTo>
                <a:lnTo>
                  <a:pt x="39077" y="1148862"/>
                </a:lnTo>
                <a:lnTo>
                  <a:pt x="132862" y="1109785"/>
                </a:lnTo>
                <a:lnTo>
                  <a:pt x="242277" y="984739"/>
                </a:lnTo>
                <a:lnTo>
                  <a:pt x="296985" y="937846"/>
                </a:lnTo>
                <a:lnTo>
                  <a:pt x="375139" y="930031"/>
                </a:lnTo>
                <a:lnTo>
                  <a:pt x="445477" y="898769"/>
                </a:lnTo>
                <a:lnTo>
                  <a:pt x="523631" y="883139"/>
                </a:lnTo>
                <a:lnTo>
                  <a:pt x="601785" y="804985"/>
                </a:lnTo>
                <a:lnTo>
                  <a:pt x="687754" y="734646"/>
                </a:lnTo>
                <a:lnTo>
                  <a:pt x="726831" y="625231"/>
                </a:lnTo>
                <a:lnTo>
                  <a:pt x="804985" y="554892"/>
                </a:lnTo>
                <a:lnTo>
                  <a:pt x="828431" y="531446"/>
                </a:lnTo>
                <a:lnTo>
                  <a:pt x="930031" y="578339"/>
                </a:lnTo>
                <a:lnTo>
                  <a:pt x="930031" y="578339"/>
                </a:lnTo>
                <a:lnTo>
                  <a:pt x="1031631" y="617415"/>
                </a:lnTo>
                <a:lnTo>
                  <a:pt x="1031631" y="617415"/>
                </a:lnTo>
                <a:lnTo>
                  <a:pt x="1148862" y="601785"/>
                </a:lnTo>
                <a:lnTo>
                  <a:pt x="1148862" y="601785"/>
                </a:lnTo>
                <a:lnTo>
                  <a:pt x="1266092" y="508000"/>
                </a:lnTo>
                <a:lnTo>
                  <a:pt x="1422400" y="523631"/>
                </a:lnTo>
                <a:lnTo>
                  <a:pt x="1492739" y="593969"/>
                </a:lnTo>
                <a:lnTo>
                  <a:pt x="1672492" y="601785"/>
                </a:lnTo>
                <a:lnTo>
                  <a:pt x="1672492" y="601785"/>
                </a:lnTo>
                <a:lnTo>
                  <a:pt x="1844431" y="609600"/>
                </a:lnTo>
                <a:lnTo>
                  <a:pt x="1969477" y="593969"/>
                </a:lnTo>
                <a:lnTo>
                  <a:pt x="2008554" y="570523"/>
                </a:lnTo>
                <a:lnTo>
                  <a:pt x="2016369" y="508000"/>
                </a:lnTo>
                <a:lnTo>
                  <a:pt x="2078892" y="461108"/>
                </a:lnTo>
                <a:lnTo>
                  <a:pt x="2196123" y="453292"/>
                </a:lnTo>
                <a:lnTo>
                  <a:pt x="2274277" y="398585"/>
                </a:lnTo>
                <a:lnTo>
                  <a:pt x="2344616" y="398585"/>
                </a:lnTo>
                <a:lnTo>
                  <a:pt x="2383692" y="406400"/>
                </a:lnTo>
                <a:lnTo>
                  <a:pt x="2454031" y="367323"/>
                </a:lnTo>
                <a:lnTo>
                  <a:pt x="2563446" y="382954"/>
                </a:lnTo>
                <a:lnTo>
                  <a:pt x="2735385" y="359508"/>
                </a:lnTo>
                <a:lnTo>
                  <a:pt x="2735385" y="359508"/>
                </a:lnTo>
                <a:lnTo>
                  <a:pt x="2899508" y="351692"/>
                </a:lnTo>
                <a:lnTo>
                  <a:pt x="3118339" y="484554"/>
                </a:lnTo>
                <a:lnTo>
                  <a:pt x="3141785" y="531446"/>
                </a:lnTo>
                <a:lnTo>
                  <a:pt x="3485662" y="484554"/>
                </a:lnTo>
                <a:lnTo>
                  <a:pt x="3681046" y="515815"/>
                </a:lnTo>
                <a:lnTo>
                  <a:pt x="3915508" y="500185"/>
                </a:lnTo>
                <a:lnTo>
                  <a:pt x="4079631" y="547077"/>
                </a:lnTo>
                <a:lnTo>
                  <a:pt x="4196862" y="601785"/>
                </a:lnTo>
                <a:lnTo>
                  <a:pt x="4329723" y="617415"/>
                </a:lnTo>
                <a:lnTo>
                  <a:pt x="4415692" y="570523"/>
                </a:lnTo>
                <a:lnTo>
                  <a:pt x="4712677" y="578339"/>
                </a:lnTo>
                <a:lnTo>
                  <a:pt x="4837723" y="492369"/>
                </a:lnTo>
                <a:lnTo>
                  <a:pt x="4900246" y="468923"/>
                </a:lnTo>
                <a:lnTo>
                  <a:pt x="4939323" y="414215"/>
                </a:lnTo>
                <a:lnTo>
                  <a:pt x="5205046" y="406400"/>
                </a:lnTo>
                <a:lnTo>
                  <a:pt x="5330092" y="359508"/>
                </a:lnTo>
                <a:lnTo>
                  <a:pt x="5705231" y="367323"/>
                </a:lnTo>
                <a:lnTo>
                  <a:pt x="5838092" y="390769"/>
                </a:lnTo>
                <a:lnTo>
                  <a:pt x="5900616" y="429846"/>
                </a:lnTo>
                <a:lnTo>
                  <a:pt x="6252308" y="453292"/>
                </a:lnTo>
                <a:lnTo>
                  <a:pt x="6392985" y="382954"/>
                </a:lnTo>
                <a:lnTo>
                  <a:pt x="6557108" y="390769"/>
                </a:lnTo>
                <a:lnTo>
                  <a:pt x="6619631" y="351692"/>
                </a:lnTo>
                <a:lnTo>
                  <a:pt x="6900985" y="351692"/>
                </a:lnTo>
                <a:lnTo>
                  <a:pt x="6994769" y="382954"/>
                </a:lnTo>
                <a:lnTo>
                  <a:pt x="7119816" y="390769"/>
                </a:lnTo>
                <a:lnTo>
                  <a:pt x="7221416" y="398585"/>
                </a:lnTo>
                <a:lnTo>
                  <a:pt x="7323016" y="453292"/>
                </a:lnTo>
                <a:lnTo>
                  <a:pt x="7448062" y="445477"/>
                </a:lnTo>
                <a:lnTo>
                  <a:pt x="7721600" y="328246"/>
                </a:lnTo>
                <a:lnTo>
                  <a:pt x="7963877" y="187569"/>
                </a:lnTo>
                <a:lnTo>
                  <a:pt x="8073292" y="85969"/>
                </a:lnTo>
                <a:lnTo>
                  <a:pt x="8073292" y="85969"/>
                </a:lnTo>
                <a:lnTo>
                  <a:pt x="8088923" y="31262"/>
                </a:lnTo>
                <a:lnTo>
                  <a:pt x="8253046" y="31262"/>
                </a:lnTo>
                <a:lnTo>
                  <a:pt x="8346831" y="15631"/>
                </a:lnTo>
                <a:lnTo>
                  <a:pt x="8479692" y="39077"/>
                </a:lnTo>
                <a:lnTo>
                  <a:pt x="8565662" y="0"/>
                </a:lnTo>
                <a:lnTo>
                  <a:pt x="8721969" y="7815"/>
                </a:lnTo>
                <a:lnTo>
                  <a:pt x="8862646" y="46892"/>
                </a:lnTo>
                <a:lnTo>
                  <a:pt x="8932985" y="46892"/>
                </a:lnTo>
                <a:lnTo>
                  <a:pt x="9003323" y="109415"/>
                </a:lnTo>
                <a:lnTo>
                  <a:pt x="9018954" y="179754"/>
                </a:lnTo>
                <a:lnTo>
                  <a:pt x="9097108" y="211015"/>
                </a:lnTo>
                <a:lnTo>
                  <a:pt x="9159631" y="242277"/>
                </a:lnTo>
                <a:lnTo>
                  <a:pt x="9159631" y="242277"/>
                </a:ln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5575" name="Group 9"/>
          <p:cNvGrpSpPr/>
          <p:nvPr/>
        </p:nvGrpSpPr>
        <p:grpSpPr>
          <a:xfrm>
            <a:off x="1527120" y="1131120"/>
            <a:ext cx="2243160" cy="2158200"/>
            <a:chOff x="1527120" y="1131120"/>
            <a:chExt cx="2243160" cy="2158200"/>
          </a:xfrm>
        </p:grpSpPr>
        <p:pic>
          <p:nvPicPr>
            <p:cNvPr id="5576" name="Picture 7" descr="A close up of a map&#10;&#10;Description automatically generated"/>
            <p:cNvPicPr/>
            <p:nvPr/>
          </p:nvPicPr>
          <p:blipFill>
            <a:blip r:embed="rId2"/>
            <a:stretch/>
          </p:blipFill>
          <p:spPr>
            <a:xfrm>
              <a:off x="1668600" y="1163520"/>
              <a:ext cx="2078640" cy="1786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577" name="Freeform 8"/>
            <p:cNvSpPr/>
            <p:nvPr/>
          </p:nvSpPr>
          <p:spPr>
            <a:xfrm>
              <a:off x="1527120" y="1131120"/>
              <a:ext cx="2243160" cy="2158200"/>
            </a:xfrm>
            <a:custGeom>
              <a:avLst/>
              <a:gdLst>
                <a:gd name="textAreaLeft" fmla="*/ 0 w 2243160"/>
                <a:gd name="textAreaRight" fmla="*/ 2243520 w 2243160"/>
                <a:gd name="textAreaTop" fmla="*/ 0 h 2158200"/>
                <a:gd name="textAreaBottom" fmla="*/ 2158560 h 2158200"/>
              </a:gdLst>
              <a:ahLst/>
              <a:rect l="textAreaLeft" t="textAreaTop" r="textAreaRight" b="textAreaBottom"/>
              <a:pathLst>
                <a:path w="2243580" h="2158739">
                  <a:moveTo>
                    <a:pt x="0" y="2158739"/>
                  </a:moveTo>
                  <a:cubicBezTo>
                    <a:pt x="84842" y="1552281"/>
                    <a:pt x="94268" y="719580"/>
                    <a:pt x="141402" y="0"/>
                  </a:cubicBezTo>
                  <a:lnTo>
                    <a:pt x="160256" y="1800520"/>
                  </a:lnTo>
                  <a:lnTo>
                    <a:pt x="2243580" y="1781666"/>
                  </a:lnTo>
                  <a:cubicBezTo>
                    <a:pt x="656735" y="1973345"/>
                    <a:pt x="568751" y="1995341"/>
                    <a:pt x="0" y="2158739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595959"/>
                </a:gs>
              </a:gsLst>
              <a:lin ang="14400000"/>
            </a:gradFill>
            <a:ln>
              <a:solidFill>
                <a:srgbClr val="ffffff">
                  <a:lumMod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5578" name="TextBox 5"/>
          <p:cNvSpPr/>
          <p:nvPr/>
        </p:nvSpPr>
        <p:spPr>
          <a:xfrm>
            <a:off x="1445400" y="2813400"/>
            <a:ext cx="2637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c00000"/>
                </a:solidFill>
                <a:latin typeface="Calibri"/>
              </a:rPr>
              <a:t>forwarding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579" name="Group 6"/>
          <p:cNvGrpSpPr/>
          <p:nvPr/>
        </p:nvGrpSpPr>
        <p:grpSpPr>
          <a:xfrm>
            <a:off x="8758800" y="2608200"/>
            <a:ext cx="2771280" cy="2930400"/>
            <a:chOff x="8758800" y="2608200"/>
            <a:chExt cx="2771280" cy="2930400"/>
          </a:xfrm>
        </p:grpSpPr>
        <p:pic>
          <p:nvPicPr>
            <p:cNvPr id="5580" name="Picture 10" descr=""/>
            <p:cNvPicPr/>
            <p:nvPr/>
          </p:nvPicPr>
          <p:blipFill>
            <a:blip r:embed="rId3"/>
            <a:stretch/>
          </p:blipFill>
          <p:spPr>
            <a:xfrm>
              <a:off x="8758800" y="2998080"/>
              <a:ext cx="2771280" cy="2540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581" name="Freeform 11"/>
            <p:cNvSpPr/>
            <p:nvPr/>
          </p:nvSpPr>
          <p:spPr>
            <a:xfrm>
              <a:off x="8769240" y="2608200"/>
              <a:ext cx="2682720" cy="404280"/>
            </a:xfrm>
            <a:custGeom>
              <a:avLst/>
              <a:gdLst>
                <a:gd name="textAreaLeft" fmla="*/ 0 w 2682720"/>
                <a:gd name="textAreaRight" fmla="*/ 2683080 w 2682720"/>
                <a:gd name="textAreaTop" fmla="*/ 0 h 404280"/>
                <a:gd name="textAreaBottom" fmla="*/ 404640 h 404280"/>
              </a:gdLst>
              <a:ahLst/>
              <a:rect l="textAreaLeft" t="textAreaTop" r="textAreaRight" b="textAreaBottom"/>
              <a:pathLst>
                <a:path w="2683239" h="404734">
                  <a:moveTo>
                    <a:pt x="239843" y="0"/>
                  </a:moveTo>
                  <a:cubicBezTo>
                    <a:pt x="234846" y="164891"/>
                    <a:pt x="259830" y="209862"/>
                    <a:pt x="0" y="404734"/>
                  </a:cubicBezTo>
                  <a:lnTo>
                    <a:pt x="2683239" y="389744"/>
                  </a:lnTo>
                  <a:cubicBezTo>
                    <a:pt x="969364" y="244839"/>
                    <a:pt x="1054308" y="189876"/>
                    <a:pt x="239843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f6f8fc"/>
                </a:gs>
                <a:gs pos="100000">
                  <a:srgbClr val="a6a6a6"/>
                </a:gs>
              </a:gsLst>
              <a:lin ang="5400000"/>
            </a:gradFill>
            <a:ln>
              <a:solidFill>
                <a:srgbClr val="ffffff">
                  <a:lumMod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5582" name="TextBox 12"/>
          <p:cNvSpPr/>
          <p:nvPr/>
        </p:nvSpPr>
        <p:spPr>
          <a:xfrm>
            <a:off x="8828640" y="2448720"/>
            <a:ext cx="2637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c00000"/>
                </a:solidFill>
                <a:latin typeface="Calibri"/>
              </a:rPr>
              <a:t>forwarding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3" name="PlaceHolder 1"/>
          <p:cNvSpPr>
            <a:spLocks noGrp="1"/>
          </p:cNvSpPr>
          <p:nvPr>
            <p:ph type="sldNum" idx="35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60A1E41A-31A8-43FB-8FE0-48BBDFAA8BB1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27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7" dur="indefinite" restart="never" nodeType="tmRoot">
          <p:childTnLst>
            <p:seq>
              <p:cTn id="568" dur="indefinite" nodeType="mainSeq">
                <p:childTnLst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73" dur="500"/>
                                        <p:tgtEl>
                                          <p:spTgt spid="5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78" dur="500"/>
                                        <p:tgtEl>
                                          <p:spTgt spid="5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83" dur="500"/>
                                        <p:tgtEl>
                                          <p:spTgt spid="5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86" dur="500"/>
                                        <p:tgtEl>
                                          <p:spTgt spid="5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3"/>
          <p:cNvSpPr/>
          <p:nvPr/>
        </p:nvSpPr>
        <p:spPr>
          <a:xfrm>
            <a:off x="9078120" y="3479760"/>
            <a:ext cx="15894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Internet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Rectangle 4"/>
          <p:cNvSpPr/>
          <p:nvPr/>
        </p:nvSpPr>
        <p:spPr>
          <a:xfrm>
            <a:off x="9250200" y="3526560"/>
            <a:ext cx="1557720" cy="53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98840" y="228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T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h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e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I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n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t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e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r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n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e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t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: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a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“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n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u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t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s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a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n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d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b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o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l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t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s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”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 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v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i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e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w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38" name="Group 800"/>
          <p:cNvGrpSpPr/>
          <p:nvPr/>
        </p:nvGrpSpPr>
        <p:grpSpPr>
          <a:xfrm>
            <a:off x="7170120" y="1488600"/>
            <a:ext cx="4627800" cy="4859640"/>
            <a:chOff x="7170120" y="1488600"/>
            <a:chExt cx="4627800" cy="4859640"/>
          </a:xfrm>
        </p:grpSpPr>
        <p:sp>
          <p:nvSpPr>
            <p:cNvPr id="139" name="Freeform 370"/>
            <p:cNvSpPr/>
            <p:nvPr/>
          </p:nvSpPr>
          <p:spPr>
            <a:xfrm>
              <a:off x="8985240" y="3065760"/>
              <a:ext cx="1124280" cy="1337400"/>
            </a:xfrm>
            <a:custGeom>
              <a:avLst/>
              <a:gdLst>
                <a:gd name="textAreaLeft" fmla="*/ 0 w 1124280"/>
                <a:gd name="textAreaRight" fmla="*/ 1124640 w 1124280"/>
                <a:gd name="textAreaTop" fmla="*/ 0 h 1337400"/>
                <a:gd name="textAreaBottom" fmla="*/ 1337760 h 1337400"/>
              </a:gdLst>
              <a:ahLst/>
              <a:rect l="textAreaLeft" t="textAreaTop" r="textAreaRight" b="textAreaBottom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40" name="Freeform 417"/>
            <p:cNvSpPr/>
            <p:nvPr/>
          </p:nvSpPr>
          <p:spPr>
            <a:xfrm>
              <a:off x="7274160" y="1825920"/>
              <a:ext cx="1736280" cy="1317240"/>
            </a:xfrm>
            <a:custGeom>
              <a:avLst/>
              <a:gdLst>
                <a:gd name="textAreaLeft" fmla="*/ 0 w 1736280"/>
                <a:gd name="textAreaRight" fmla="*/ 1736640 w 1736280"/>
                <a:gd name="textAreaTop" fmla="*/ 0 h 1317240"/>
                <a:gd name="textAreaBottom" fmla="*/ 1317600 h 131724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141" name="Group 418"/>
            <p:cNvGrpSpPr/>
            <p:nvPr/>
          </p:nvGrpSpPr>
          <p:grpSpPr>
            <a:xfrm>
              <a:off x="7205400" y="3289320"/>
              <a:ext cx="1458720" cy="933120"/>
              <a:chOff x="7205400" y="3289320"/>
              <a:chExt cx="1458720" cy="933120"/>
            </a:xfrm>
          </p:grpSpPr>
          <p:sp>
            <p:nvSpPr>
              <p:cNvPr id="142" name="Rectangle 419"/>
              <p:cNvSpPr/>
              <p:nvPr/>
            </p:nvSpPr>
            <p:spPr>
              <a:xfrm>
                <a:off x="7439040" y="3553200"/>
                <a:ext cx="986760" cy="669240"/>
              </a:xfrm>
              <a:prstGeom prst="rect">
                <a:avLst/>
              </a:prstGeom>
              <a:solidFill>
                <a:srgbClr val="9cdff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143" name="AutoShape 420"/>
              <p:cNvSpPr/>
              <p:nvPr/>
            </p:nvSpPr>
            <p:spPr>
              <a:xfrm>
                <a:off x="7205400" y="3289320"/>
                <a:ext cx="1458720" cy="317520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ccff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144" name="Freeform 427"/>
            <p:cNvSpPr/>
            <p:nvPr/>
          </p:nvSpPr>
          <p:spPr>
            <a:xfrm>
              <a:off x="7712280" y="4683240"/>
              <a:ext cx="3079440" cy="1665000"/>
            </a:xfrm>
            <a:custGeom>
              <a:avLst/>
              <a:gdLst>
                <a:gd name="textAreaLeft" fmla="*/ 0 w 3079440"/>
                <a:gd name="textAreaRight" fmla="*/ 3079800 w 3079440"/>
                <a:gd name="textAreaTop" fmla="*/ 0 h 1665000"/>
                <a:gd name="textAreaBottom" fmla="*/ 1665360 h 1665000"/>
              </a:gdLst>
              <a:ahLst/>
              <a:rect l="textAreaLeft" t="textAreaTop" r="textAreaRight" b="textAreaBottom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5" name="Text Box 580"/>
            <p:cNvSpPr/>
            <p:nvPr/>
          </p:nvSpPr>
          <p:spPr>
            <a:xfrm>
              <a:off x="7564680" y="1488600"/>
              <a:ext cx="15681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mobile network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6" name="Text Box 580"/>
            <p:cNvSpPr/>
            <p:nvPr/>
          </p:nvSpPr>
          <p:spPr>
            <a:xfrm>
              <a:off x="7330680" y="4191840"/>
              <a:ext cx="1955160" cy="25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8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home network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7" name="Text Box 580"/>
            <p:cNvSpPr/>
            <p:nvPr/>
          </p:nvSpPr>
          <p:spPr>
            <a:xfrm>
              <a:off x="7170120" y="5779800"/>
              <a:ext cx="1468800" cy="43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8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enterprise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8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          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network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8" name="Freeform 371"/>
            <p:cNvSpPr/>
            <p:nvPr/>
          </p:nvSpPr>
          <p:spPr>
            <a:xfrm>
              <a:off x="10222200" y="3179520"/>
              <a:ext cx="1272960" cy="1935360"/>
            </a:xfrm>
            <a:custGeom>
              <a:avLst/>
              <a:gdLst>
                <a:gd name="textAreaLeft" fmla="*/ 0 w 1272960"/>
                <a:gd name="textAreaRight" fmla="*/ 1273320 w 1272960"/>
                <a:gd name="textAreaTop" fmla="*/ 0 h 1935360"/>
                <a:gd name="textAreaBottom" fmla="*/ 1935720 h 1935360"/>
              </a:gdLst>
              <a:ahLst/>
              <a:rect l="textAreaLeft" t="textAreaTop" r="textAreaRight" b="textAreaBottom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rotWithShape="0">
              <a:gsLst>
                <a:gs pos="0">
                  <a:srgbClr val="9cdff9"/>
                </a:gs>
                <a:gs pos="100000">
                  <a:srgbClr val="deebf7"/>
                </a:gs>
              </a:gsLst>
              <a:lin ang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grpSp>
          <p:nvGrpSpPr>
            <p:cNvPr id="149" name="Group 373"/>
            <p:cNvGrpSpPr/>
            <p:nvPr/>
          </p:nvGrpSpPr>
          <p:grpSpPr>
            <a:xfrm>
              <a:off x="10837800" y="3927960"/>
              <a:ext cx="686880" cy="721440"/>
              <a:chOff x="10837800" y="3927960"/>
              <a:chExt cx="686880" cy="721440"/>
            </a:xfrm>
          </p:grpSpPr>
          <p:sp>
            <p:nvSpPr>
              <p:cNvPr id="150" name="Freeform 381"/>
              <p:cNvSpPr/>
              <p:nvPr/>
            </p:nvSpPr>
            <p:spPr>
              <a:xfrm>
                <a:off x="11104920" y="3927960"/>
                <a:ext cx="419760" cy="720720"/>
              </a:xfrm>
              <a:custGeom>
                <a:avLst/>
                <a:gdLst>
                  <a:gd name="textAreaLeft" fmla="*/ 0 w 419760"/>
                  <a:gd name="textAreaRight" fmla="*/ 420120 w 419760"/>
                  <a:gd name="textAreaTop" fmla="*/ 0 h 720720"/>
                  <a:gd name="textAreaBottom" fmla="*/ 721080 h 720720"/>
                </a:gdLst>
                <a:ahLst/>
                <a:rect l="textAreaLeft" t="textAreaTop" r="textAreaRight" b="textAreaBottom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numCol="1" spcCol="0" horzOverflow="overflow" vertOverflow="overflow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151" name="Freeform 382"/>
              <p:cNvSpPr/>
              <p:nvPr/>
            </p:nvSpPr>
            <p:spPr>
              <a:xfrm>
                <a:off x="10837800" y="4113360"/>
                <a:ext cx="521280" cy="535680"/>
              </a:xfrm>
              <a:custGeom>
                <a:avLst/>
                <a:gdLst>
                  <a:gd name="textAreaLeft" fmla="*/ 0 w 521280"/>
                  <a:gd name="textAreaRight" fmla="*/ 521640 w 521280"/>
                  <a:gd name="textAreaTop" fmla="*/ 0 h 535680"/>
                  <a:gd name="textAreaBottom" fmla="*/ 536040 h 535680"/>
                </a:gdLst>
                <a:ahLst/>
                <a:rect l="textAreaLeft" t="textAreaTop" r="textAreaRight" b="textAreaBottom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numCol="1" spcCol="0" horzOverflow="overflow" vertOverflow="overflow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52" name="Straight Connector 383"/>
              <p:cNvCxnSpPr/>
              <p:nvPr/>
            </p:nvCxnSpPr>
            <p:spPr>
              <a:xfrm flipV="1">
                <a:off x="10891440" y="4231080"/>
                <a:ext cx="236880" cy="8028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153" name="Straight Connector 384"/>
              <p:cNvCxnSpPr/>
              <p:nvPr/>
            </p:nvCxnSpPr>
            <p:spPr>
              <a:xfrm flipV="1">
                <a:off x="10895400" y="4483800"/>
                <a:ext cx="232920" cy="1872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154" name="Straight Connector 385"/>
              <p:cNvCxnSpPr/>
              <p:nvPr/>
            </p:nvCxnSpPr>
            <p:spPr>
              <a:xfrm flipV="1">
                <a:off x="10895400" y="4364280"/>
                <a:ext cx="232920" cy="5292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155" name="Straight Connector 386"/>
              <p:cNvCxnSpPr/>
              <p:nvPr/>
            </p:nvCxnSpPr>
            <p:spPr>
              <a:xfrm>
                <a:off x="10891080" y="4584600"/>
                <a:ext cx="237240" cy="36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156" name="Straight Connector 387"/>
              <p:cNvCxnSpPr/>
              <p:nvPr/>
            </p:nvCxnSpPr>
            <p:spPr>
              <a:xfrm flipV="1">
                <a:off x="11435760" y="4053960"/>
                <a:ext cx="360" cy="50724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  <a:prstDash val="sysDash"/>
              </a:ln>
            </p:spPr>
          </p:cxnSp>
          <p:cxnSp>
            <p:nvCxnSpPr>
              <p:cNvPr id="157" name="Straight Connector 388"/>
              <p:cNvCxnSpPr/>
              <p:nvPr/>
            </p:nvCxnSpPr>
            <p:spPr>
              <a:xfrm>
                <a:off x="11178360" y="4129920"/>
                <a:ext cx="360" cy="519840"/>
              </a:xfrm>
              <a:prstGeom prst="straightConnector1">
                <a:avLst/>
              </a:prstGeom>
              <a:ln w="15875">
                <a:solidFill>
                  <a:srgbClr val="0000a8"/>
                </a:solidFill>
              </a:ln>
            </p:spPr>
          </p:cxnSp>
        </p:grpSp>
        <p:grpSp>
          <p:nvGrpSpPr>
            <p:cNvPr id="158" name="Group 390"/>
            <p:cNvGrpSpPr/>
            <p:nvPr/>
          </p:nvGrpSpPr>
          <p:grpSpPr>
            <a:xfrm>
              <a:off x="10771200" y="3194280"/>
              <a:ext cx="594360" cy="648000"/>
              <a:chOff x="10771200" y="3194280"/>
              <a:chExt cx="594360" cy="648000"/>
            </a:xfrm>
          </p:grpSpPr>
          <p:sp>
            <p:nvSpPr>
              <p:cNvPr id="159" name="Freeform 398"/>
              <p:cNvSpPr/>
              <p:nvPr/>
            </p:nvSpPr>
            <p:spPr>
              <a:xfrm>
                <a:off x="11002320" y="3194280"/>
                <a:ext cx="363240" cy="647640"/>
              </a:xfrm>
              <a:custGeom>
                <a:avLst/>
                <a:gdLst>
                  <a:gd name="textAreaLeft" fmla="*/ 0 w 363240"/>
                  <a:gd name="textAreaRight" fmla="*/ 363600 w 363240"/>
                  <a:gd name="textAreaTop" fmla="*/ 0 h 647640"/>
                  <a:gd name="textAreaBottom" fmla="*/ 648000 h 647640"/>
                </a:gdLst>
                <a:ahLst/>
                <a:rect l="textAreaLeft" t="textAreaTop" r="textAreaRight" b="textAreaBottom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numCol="1" spcCol="0" horzOverflow="overflow" vertOverflow="overflow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160" name="Freeform 399"/>
              <p:cNvSpPr/>
              <p:nvPr/>
            </p:nvSpPr>
            <p:spPr>
              <a:xfrm>
                <a:off x="10771200" y="3360600"/>
                <a:ext cx="450720" cy="481320"/>
              </a:xfrm>
              <a:custGeom>
                <a:avLst/>
                <a:gdLst>
                  <a:gd name="textAreaLeft" fmla="*/ 0 w 450720"/>
                  <a:gd name="textAreaRight" fmla="*/ 451080 w 450720"/>
                  <a:gd name="textAreaTop" fmla="*/ 0 h 481320"/>
                  <a:gd name="textAreaBottom" fmla="*/ 481680 h 481320"/>
                </a:gdLst>
                <a:ahLst/>
                <a:rect l="textAreaLeft" t="textAreaTop" r="textAreaRight" b="textAreaBottom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numCol="1" spcCol="0" horzOverflow="overflow" vertOverflow="overflow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61" name="Straight Connector 400"/>
              <p:cNvCxnSpPr/>
              <p:nvPr/>
            </p:nvCxnSpPr>
            <p:spPr>
              <a:xfrm flipV="1">
                <a:off x="10817640" y="3466440"/>
                <a:ext cx="204840" cy="7236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162" name="Straight Connector 401"/>
              <p:cNvCxnSpPr/>
              <p:nvPr/>
            </p:nvCxnSpPr>
            <p:spPr>
              <a:xfrm flipV="1">
                <a:off x="10821240" y="3693600"/>
                <a:ext cx="201240" cy="1692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163" name="Straight Connector 402"/>
              <p:cNvCxnSpPr/>
              <p:nvPr/>
            </p:nvCxnSpPr>
            <p:spPr>
              <a:xfrm flipV="1">
                <a:off x="10821240" y="3585960"/>
                <a:ext cx="201240" cy="4788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164" name="Straight Connector 403"/>
              <p:cNvCxnSpPr/>
              <p:nvPr/>
            </p:nvCxnSpPr>
            <p:spPr>
              <a:xfrm>
                <a:off x="10817280" y="3783960"/>
                <a:ext cx="205200" cy="36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165" name="Straight Connector 404"/>
              <p:cNvCxnSpPr/>
              <p:nvPr/>
            </p:nvCxnSpPr>
            <p:spPr>
              <a:xfrm flipV="1">
                <a:off x="11288520" y="3307320"/>
                <a:ext cx="360" cy="45576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  <a:prstDash val="sysDash"/>
              </a:ln>
            </p:spPr>
          </p:cxnSp>
          <p:cxnSp>
            <p:nvCxnSpPr>
              <p:cNvPr id="166" name="Straight Connector 405"/>
              <p:cNvCxnSpPr/>
              <p:nvPr/>
            </p:nvCxnSpPr>
            <p:spPr>
              <a:xfrm>
                <a:off x="11065680" y="3375720"/>
                <a:ext cx="360" cy="466920"/>
              </a:xfrm>
              <a:prstGeom prst="straightConnector1">
                <a:avLst/>
              </a:prstGeom>
              <a:ln w="15875">
                <a:solidFill>
                  <a:srgbClr val="0000a8"/>
                </a:solidFill>
              </a:ln>
            </p:spPr>
          </p:cxnSp>
        </p:grpSp>
        <p:sp>
          <p:nvSpPr>
            <p:cNvPr id="167" name="Freeform 561"/>
            <p:cNvSpPr/>
            <p:nvPr/>
          </p:nvSpPr>
          <p:spPr>
            <a:xfrm>
              <a:off x="9540720" y="1782000"/>
              <a:ext cx="1497600" cy="1386000"/>
            </a:xfrm>
            <a:custGeom>
              <a:avLst/>
              <a:gdLst>
                <a:gd name="textAreaLeft" fmla="*/ 0 w 1497600"/>
                <a:gd name="textAreaRight" fmla="*/ 1497960 w 1497600"/>
                <a:gd name="textAreaTop" fmla="*/ 0 h 1386000"/>
                <a:gd name="textAreaBottom" fmla="*/ 1386360 h 1386000"/>
              </a:gdLst>
              <a:ahLst/>
              <a:rect l="textAreaLeft" t="textAreaTop" r="textAreaRight" b="textAreaBottom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rotWithShape="0">
              <a:gsLst>
                <a:gs pos="0">
                  <a:srgbClr val="9cdff9"/>
                </a:gs>
                <a:gs pos="100000">
                  <a:srgbClr val="deebf7"/>
                </a:gs>
              </a:gsLst>
              <a:lin ang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68" name="TextBox 572"/>
            <p:cNvSpPr/>
            <p:nvPr/>
          </p:nvSpPr>
          <p:spPr>
            <a:xfrm>
              <a:off x="9251280" y="1851120"/>
              <a:ext cx="2077200" cy="281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9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national or global ISP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9" name="Rectangle 654"/>
            <p:cNvSpPr/>
            <p:nvPr/>
          </p:nvSpPr>
          <p:spPr>
            <a:xfrm>
              <a:off x="9279000" y="3677760"/>
              <a:ext cx="305280" cy="197640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70" name="TextBox 652"/>
            <p:cNvSpPr/>
            <p:nvPr/>
          </p:nvSpPr>
          <p:spPr>
            <a:xfrm>
              <a:off x="8766000" y="3448080"/>
              <a:ext cx="1040400" cy="66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9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local or regional ISP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1" name="TextBox 656"/>
            <p:cNvSpPr/>
            <p:nvPr/>
          </p:nvSpPr>
          <p:spPr>
            <a:xfrm>
              <a:off x="10850040" y="4677840"/>
              <a:ext cx="947880" cy="376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90000"/>
                </a:lnSpc>
              </a:pPr>
              <a:r>
                <a:rPr b="0" lang="en-US" sz="1050" spc="-1" strike="noStrike">
                  <a:solidFill>
                    <a:srgbClr val="000000"/>
                  </a:solidFill>
                  <a:latin typeface="Calibri"/>
                </a:rPr>
                <a:t>datacenter </a:t>
              </a:r>
              <a:endParaRPr b="0" lang="en-IN" sz="105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90000"/>
                </a:lnSpc>
              </a:pPr>
              <a:r>
                <a:rPr b="0" lang="en-US" sz="1050" spc="-1" strike="noStrike">
                  <a:solidFill>
                    <a:srgbClr val="000000"/>
                  </a:solidFill>
                  <a:latin typeface="Calibri"/>
                </a:rPr>
                <a:t>network</a:t>
              </a:r>
              <a:endParaRPr b="0" lang="en-IN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2" name="TextBox 657"/>
            <p:cNvSpPr/>
            <p:nvPr/>
          </p:nvSpPr>
          <p:spPr>
            <a:xfrm>
              <a:off x="9994680" y="4228200"/>
              <a:ext cx="979920" cy="66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9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content 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9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provider 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9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network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73" name="Group 1029"/>
          <p:cNvGrpSpPr/>
          <p:nvPr/>
        </p:nvGrpSpPr>
        <p:grpSpPr>
          <a:xfrm>
            <a:off x="1297800" y="3134880"/>
            <a:ext cx="5622840" cy="1304640"/>
            <a:chOff x="1297800" y="3134880"/>
            <a:chExt cx="5622840" cy="1304640"/>
          </a:xfrm>
        </p:grpSpPr>
        <p:sp>
          <p:nvSpPr>
            <p:cNvPr id="174" name="Content Placeholder 2"/>
            <p:cNvSpPr/>
            <p:nvPr/>
          </p:nvSpPr>
          <p:spPr>
            <a:xfrm>
              <a:off x="3142800" y="3134880"/>
              <a:ext cx="3777840" cy="1304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rmAutofit fontScale="93000"/>
            </a:bodyPr>
            <a:p>
              <a:pPr marL="6120">
                <a:lnSpc>
                  <a:spcPct val="90000"/>
                </a:lnSpc>
                <a:spcBef>
                  <a:spcPts val="672"/>
                </a:spcBef>
                <a:tabLst>
                  <a:tab algn="l" pos="0"/>
                </a:tabLst>
              </a:pPr>
              <a:r>
                <a:rPr b="0" i="1" lang="en-US" sz="2400" spc="-1" strike="noStrike">
                  <a:solidFill>
                    <a:srgbClr val="c00000"/>
                  </a:solidFill>
                  <a:latin typeface="Calibri"/>
                </a:rPr>
                <a:t>Packet switches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: forward packets (chunks of data)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321480" indent="-215280">
                <a:lnSpc>
                  <a:spcPct val="90000"/>
                </a:lnSpc>
                <a:spcBef>
                  <a:spcPts val="527"/>
                </a:spcBef>
                <a:buClr>
                  <a:srgbClr val="0000a8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000000"/>
                  </a:solidFill>
                  <a:latin typeface="Calibri"/>
                </a:rPr>
                <a:t>routers</a:t>
              </a: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, </a:t>
              </a:r>
              <a:r>
                <a:rPr b="0" i="1" lang="en-US" sz="2000" spc="-1" strike="noStrike">
                  <a:solidFill>
                    <a:srgbClr val="000000"/>
                  </a:solidFill>
                  <a:latin typeface="Calibri"/>
                </a:rPr>
                <a:t>switches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175" name="Group 1028"/>
            <p:cNvGrpSpPr/>
            <p:nvPr/>
          </p:nvGrpSpPr>
          <p:grpSpPr>
            <a:xfrm>
              <a:off x="1297800" y="3314880"/>
              <a:ext cx="1369800" cy="390240"/>
              <a:chOff x="1297800" y="3314880"/>
              <a:chExt cx="1369800" cy="390240"/>
            </a:xfrm>
          </p:grpSpPr>
          <p:grpSp>
            <p:nvGrpSpPr>
              <p:cNvPr id="176" name="Group 744"/>
              <p:cNvGrpSpPr/>
              <p:nvPr/>
            </p:nvGrpSpPr>
            <p:grpSpPr>
              <a:xfrm>
                <a:off x="1297800" y="3338280"/>
                <a:ext cx="576000" cy="330480"/>
                <a:chOff x="1297800" y="3338280"/>
                <a:chExt cx="576000" cy="330480"/>
              </a:xfrm>
            </p:grpSpPr>
            <p:sp>
              <p:nvSpPr>
                <p:cNvPr id="177" name="Freeform 745"/>
                <p:cNvSpPr/>
                <p:nvPr/>
              </p:nvSpPr>
              <p:spPr>
                <a:xfrm>
                  <a:off x="1297800" y="3452760"/>
                  <a:ext cx="576000" cy="216000"/>
                </a:xfrm>
                <a:custGeom>
                  <a:avLst/>
                  <a:gdLst>
                    <a:gd name="textAreaLeft" fmla="*/ 0 w 576000"/>
                    <a:gd name="textAreaRight" fmla="*/ 576360 w 576000"/>
                    <a:gd name="textAreaTop" fmla="*/ 0 h 216000"/>
                    <a:gd name="textAreaBottom" fmla="*/ 216360 h 216000"/>
                  </a:gdLst>
                  <a:ahLst/>
                  <a:rect l="textAreaLeft" t="textAreaTop" r="textAreaRight" b="textAreaBottom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chemeClr val="lt1"/>
                      </a:solidFill>
                      <a:latin typeface="Calibri"/>
                    </a:rPr>
                    <a:t>     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178" name="Oval 746"/>
                <p:cNvSpPr/>
                <p:nvPr/>
              </p:nvSpPr>
              <p:spPr>
                <a:xfrm>
                  <a:off x="1298160" y="3338280"/>
                  <a:ext cx="575280" cy="2138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chemeClr val="lt1"/>
                      </a:solidFill>
                      <a:latin typeface="Calibri"/>
                    </a:rPr>
                    <a:t>              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grpSp>
              <p:nvGrpSpPr>
                <p:cNvPr id="179" name="Group 747"/>
                <p:cNvGrpSpPr/>
                <p:nvPr/>
              </p:nvGrpSpPr>
              <p:grpSpPr>
                <a:xfrm>
                  <a:off x="1383480" y="3365280"/>
                  <a:ext cx="405000" cy="157320"/>
                  <a:chOff x="1383480" y="3365280"/>
                  <a:chExt cx="405000" cy="157320"/>
                </a:xfrm>
              </p:grpSpPr>
              <p:sp>
                <p:nvSpPr>
                  <p:cNvPr id="180" name="Freeform 748"/>
                  <p:cNvSpPr/>
                  <p:nvPr/>
                </p:nvSpPr>
                <p:spPr>
                  <a:xfrm>
                    <a:off x="1394640" y="3365280"/>
                    <a:ext cx="383040" cy="87840"/>
                  </a:xfrm>
                  <a:custGeom>
                    <a:avLst/>
                    <a:gdLst>
                      <a:gd name="textAreaLeft" fmla="*/ 0 w 383040"/>
                      <a:gd name="textAreaRight" fmla="*/ 383400 w 383040"/>
                      <a:gd name="textAreaTop" fmla="*/ 0 h 87840"/>
                      <a:gd name="textAreaBottom" fmla="*/ 88200 h 8784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3200" bIns="432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chemeClr val="lt1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81" name="Freeform 749"/>
                  <p:cNvSpPr/>
                  <p:nvPr/>
                </p:nvSpPr>
                <p:spPr>
                  <a:xfrm>
                    <a:off x="1645560" y="3440880"/>
                    <a:ext cx="142920" cy="75600"/>
                  </a:xfrm>
                  <a:custGeom>
                    <a:avLst/>
                    <a:gdLst>
                      <a:gd name="textAreaLeft" fmla="*/ 0 w 142920"/>
                      <a:gd name="textAreaRight" fmla="*/ 143280 w 142920"/>
                      <a:gd name="textAreaTop" fmla="*/ 0 h 75600"/>
                      <a:gd name="textAreaBottom" fmla="*/ 75960 h 7560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0960" bIns="30960" anchor="ctr">
                    <a:noAutofit/>
                  </a:bodyPr>
                  <a:p>
                    <a:pPr algn="ctr"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chemeClr val="lt1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82" name="Freeform 750"/>
                  <p:cNvSpPr/>
                  <p:nvPr/>
                </p:nvSpPr>
                <p:spPr>
                  <a:xfrm>
                    <a:off x="1383480" y="3440880"/>
                    <a:ext cx="140040" cy="74520"/>
                  </a:xfrm>
                  <a:custGeom>
                    <a:avLst/>
                    <a:gdLst>
                      <a:gd name="textAreaLeft" fmla="*/ 0 w 140040"/>
                      <a:gd name="textAreaRight" fmla="*/ 140400 w 140040"/>
                      <a:gd name="textAreaTop" fmla="*/ 0 h 74520"/>
                      <a:gd name="textAreaBottom" fmla="*/ 74880 h 7452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29880" bIns="29880" anchor="ctr">
                    <a:noAutofit/>
                  </a:bodyPr>
                  <a:p>
                    <a:pPr algn="ctr"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chemeClr val="lt1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83" name="Freeform 751"/>
                  <p:cNvSpPr/>
                  <p:nvPr/>
                </p:nvSpPr>
                <p:spPr>
                  <a:xfrm>
                    <a:off x="1432080" y="3403800"/>
                    <a:ext cx="305280" cy="118800"/>
                  </a:xfrm>
                  <a:custGeom>
                    <a:avLst/>
                    <a:gdLst>
                      <a:gd name="textAreaLeft" fmla="*/ 0 w 305280"/>
                      <a:gd name="textAreaRight" fmla="*/ 305640 w 305280"/>
                      <a:gd name="textAreaTop" fmla="*/ 0 h 118800"/>
                      <a:gd name="textAreaBottom" fmla="*/ 119160 h 11880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chemeClr val="lt1"/>
                      </a:solidFill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184" name="Group 752"/>
              <p:cNvGrpSpPr/>
              <p:nvPr/>
            </p:nvGrpSpPr>
            <p:grpSpPr>
              <a:xfrm>
                <a:off x="2199600" y="3314880"/>
                <a:ext cx="468000" cy="390240"/>
                <a:chOff x="2199600" y="3314880"/>
                <a:chExt cx="468000" cy="390240"/>
              </a:xfrm>
            </p:grpSpPr>
            <p:sp>
              <p:nvSpPr>
                <p:cNvPr id="185" name="Rectangle 753"/>
                <p:cNvSpPr/>
                <p:nvPr/>
              </p:nvSpPr>
              <p:spPr>
                <a:xfrm>
                  <a:off x="2199600" y="3548160"/>
                  <a:ext cx="466560" cy="156960"/>
                </a:xfrm>
                <a:prstGeom prst="rect">
                  <a:avLst/>
                </a:pr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6350">
                  <a:solidFill>
                    <a:srgbClr val="3254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86" name="Freeform 754"/>
                <p:cNvSpPr/>
                <p:nvPr/>
              </p:nvSpPr>
              <p:spPr>
                <a:xfrm>
                  <a:off x="2200680" y="3314880"/>
                  <a:ext cx="466920" cy="238680"/>
                </a:xfrm>
                <a:custGeom>
                  <a:avLst/>
                  <a:gdLst>
                    <a:gd name="textAreaLeft" fmla="*/ 0 w 466920"/>
                    <a:gd name="textAreaRight" fmla="*/ 467280 w 466920"/>
                    <a:gd name="textAreaTop" fmla="*/ 0 h 238680"/>
                    <a:gd name="textAreaBottom" fmla="*/ 239040 h 238680"/>
                  </a:gdLst>
                  <a:ahLst/>
                  <a:rect l="textAreaLeft" t="textAreaTop" r="textAreaRight" b="textAreaBottom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grpSp>
              <p:nvGrpSpPr>
                <p:cNvPr id="187" name="Group 755"/>
                <p:cNvGrpSpPr/>
                <p:nvPr/>
              </p:nvGrpSpPr>
              <p:grpSpPr>
                <a:xfrm>
                  <a:off x="2233440" y="3342600"/>
                  <a:ext cx="394920" cy="191880"/>
                  <a:chOff x="2233440" y="3342600"/>
                  <a:chExt cx="394920" cy="191880"/>
                </a:xfrm>
              </p:grpSpPr>
              <p:sp>
                <p:nvSpPr>
                  <p:cNvPr id="188" name="Freeform 756"/>
                  <p:cNvSpPr/>
                  <p:nvPr/>
                </p:nvSpPr>
                <p:spPr>
                  <a:xfrm>
                    <a:off x="2244240" y="3342600"/>
                    <a:ext cx="373680" cy="107280"/>
                  </a:xfrm>
                  <a:custGeom>
                    <a:avLst/>
                    <a:gdLst>
                      <a:gd name="textAreaLeft" fmla="*/ 0 w 373680"/>
                      <a:gd name="textAreaRight" fmla="*/ 374040 w 373680"/>
                      <a:gd name="textAreaTop" fmla="*/ 0 h 107280"/>
                      <a:gd name="textAreaBottom" fmla="*/ 107640 h 107280"/>
                    </a:gdLst>
                    <a:ahLst/>
                    <a:rect l="textAreaLeft" t="textAreaTop" r="textAreaRight" b="textAreaBottom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chemeClr val="lt1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89" name="Freeform 757"/>
                  <p:cNvSpPr/>
                  <p:nvPr/>
                </p:nvSpPr>
                <p:spPr>
                  <a:xfrm>
                    <a:off x="2489040" y="3434760"/>
                    <a:ext cx="139320" cy="92160"/>
                  </a:xfrm>
                  <a:custGeom>
                    <a:avLst/>
                    <a:gdLst>
                      <a:gd name="textAreaLeft" fmla="*/ 0 w 139320"/>
                      <a:gd name="textAreaRight" fmla="*/ 139680 w 139320"/>
                      <a:gd name="textAreaTop" fmla="*/ 0 h 92160"/>
                      <a:gd name="textAreaBottom" fmla="*/ 92520 h 92160"/>
                    </a:gdLst>
                    <a:ahLst/>
                    <a:rect l="textAreaLeft" t="textAreaTop" r="textAreaRight" b="textAreaBottom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chemeClr val="lt1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90" name="Freeform 758"/>
                  <p:cNvSpPr/>
                  <p:nvPr/>
                </p:nvSpPr>
                <p:spPr>
                  <a:xfrm>
                    <a:off x="2233440" y="3434760"/>
                    <a:ext cx="136800" cy="91440"/>
                  </a:xfrm>
                  <a:custGeom>
                    <a:avLst/>
                    <a:gdLst>
                      <a:gd name="textAreaLeft" fmla="*/ 0 w 136800"/>
                      <a:gd name="textAreaRight" fmla="*/ 137160 w 136800"/>
                      <a:gd name="textAreaTop" fmla="*/ 0 h 91440"/>
                      <a:gd name="textAreaBottom" fmla="*/ 91800 h 91440"/>
                    </a:gdLst>
                    <a:ahLst/>
                    <a:rect l="textAreaLeft" t="textAreaTop" r="textAreaRight" b="textAreaBottom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chemeClr val="lt1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91" name="Freeform 759"/>
                  <p:cNvSpPr/>
                  <p:nvPr/>
                </p:nvSpPr>
                <p:spPr>
                  <a:xfrm>
                    <a:off x="2280960" y="3389400"/>
                    <a:ext cx="298080" cy="145080"/>
                  </a:xfrm>
                  <a:custGeom>
                    <a:avLst/>
                    <a:gdLst>
                      <a:gd name="textAreaLeft" fmla="*/ 0 w 298080"/>
                      <a:gd name="textAreaRight" fmla="*/ 298440 w 298080"/>
                      <a:gd name="textAreaTop" fmla="*/ 0 h 145080"/>
                      <a:gd name="textAreaBottom" fmla="*/ 145440 h 145080"/>
                    </a:gdLst>
                    <a:ahLst/>
                    <a:rect l="textAreaLeft" t="textAreaTop" r="textAreaRight" b="textAreaBottom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chemeClr val="lt1"/>
                      </a:solidFill>
                      <a:latin typeface="Calibri"/>
                    </a:endParaRPr>
                  </a:p>
                </p:txBody>
              </p:sp>
            </p:grpSp>
          </p:grpSp>
        </p:grpSp>
      </p:grpSp>
      <p:grpSp>
        <p:nvGrpSpPr>
          <p:cNvPr id="192" name="Group 1030"/>
          <p:cNvGrpSpPr/>
          <p:nvPr/>
        </p:nvGrpSpPr>
        <p:grpSpPr>
          <a:xfrm>
            <a:off x="972720" y="3887640"/>
            <a:ext cx="5946120" cy="1994040"/>
            <a:chOff x="972720" y="3887640"/>
            <a:chExt cx="5946120" cy="1994040"/>
          </a:xfrm>
        </p:grpSpPr>
        <p:sp>
          <p:nvSpPr>
            <p:cNvPr id="193" name="Content Placeholder 2"/>
            <p:cNvSpPr/>
            <p:nvPr/>
          </p:nvSpPr>
          <p:spPr>
            <a:xfrm>
              <a:off x="3141000" y="3887640"/>
              <a:ext cx="3777840" cy="1994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rmAutofit fontScale="90000"/>
            </a:bodyPr>
            <a:p>
              <a:pPr marL="6120">
                <a:lnSpc>
                  <a:spcPct val="90000"/>
                </a:lnSpc>
                <a:spcBef>
                  <a:spcPts val="672"/>
                </a:spcBef>
                <a:tabLst>
                  <a:tab algn="l" pos="0"/>
                </a:tabLst>
              </a:pP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  <a:p>
              <a:pPr marL="6120">
                <a:lnSpc>
                  <a:spcPct val="90000"/>
                </a:lnSpc>
                <a:spcBef>
                  <a:spcPts val="672"/>
                </a:spcBef>
                <a:tabLst>
                  <a:tab algn="l" pos="0"/>
                </a:tabLst>
              </a:pPr>
              <a:r>
                <a:rPr b="0" i="1" lang="en-US" sz="2400" spc="-1" strike="noStrike">
                  <a:solidFill>
                    <a:srgbClr val="c00000"/>
                  </a:solidFill>
                  <a:latin typeface="Calibri"/>
                  <a:ea typeface="Arial"/>
                </a:rPr>
                <a:t>Communication links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311040" indent="-208440">
                <a:lnSpc>
                  <a:spcPct val="90000"/>
                </a:lnSpc>
                <a:spcBef>
                  <a:spcPts val="527"/>
                </a:spcBef>
                <a:buClr>
                  <a:srgbClr val="0000a3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fiber, copper, radio, satellite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311040" indent="-208440">
                <a:lnSpc>
                  <a:spcPct val="90000"/>
                </a:lnSpc>
                <a:spcBef>
                  <a:spcPts val="527"/>
                </a:spcBef>
                <a:buClr>
                  <a:srgbClr val="0000a3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transmission rate: </a:t>
              </a:r>
              <a:r>
                <a:rPr b="0" i="1" lang="en-US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bandwidth</a:t>
              </a:r>
              <a:br>
                <a:rPr sz="2000"/>
              </a:br>
              <a:r>
                <a:rPr b="0" i="1" lang="en-US" sz="2000" spc="-1" strike="noStrike">
                  <a:solidFill>
                    <a:srgbClr val="000000"/>
                  </a:solidFill>
                  <a:latin typeface="Calibri"/>
                </a:rPr>
                <a:t> 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194" name="Group 523"/>
            <p:cNvGrpSpPr/>
            <p:nvPr/>
          </p:nvGrpSpPr>
          <p:grpSpPr>
            <a:xfrm>
              <a:off x="2428200" y="4322160"/>
              <a:ext cx="456840" cy="732960"/>
              <a:chOff x="2428200" y="4322160"/>
              <a:chExt cx="456840" cy="732960"/>
            </a:xfrm>
          </p:grpSpPr>
          <p:sp>
            <p:nvSpPr>
              <p:cNvPr id="195" name="Line 426"/>
              <p:cNvSpPr/>
              <p:nvPr/>
            </p:nvSpPr>
            <p:spPr>
              <a:xfrm>
                <a:off x="2656800" y="4880880"/>
                <a:ext cx="227880" cy="17424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196" name="Group 782"/>
              <p:cNvGrpSpPr/>
              <p:nvPr/>
            </p:nvGrpSpPr>
            <p:grpSpPr>
              <a:xfrm>
                <a:off x="2428200" y="4322160"/>
                <a:ext cx="456840" cy="631800"/>
                <a:chOff x="2428200" y="4322160"/>
                <a:chExt cx="456840" cy="631800"/>
              </a:xfrm>
            </p:grpSpPr>
            <p:grpSp>
              <p:nvGrpSpPr>
                <p:cNvPr id="197" name="Group 783"/>
                <p:cNvGrpSpPr/>
                <p:nvPr/>
              </p:nvGrpSpPr>
              <p:grpSpPr>
                <a:xfrm>
                  <a:off x="2499480" y="4489920"/>
                  <a:ext cx="298440" cy="464040"/>
                  <a:chOff x="2499480" y="4489920"/>
                  <a:chExt cx="298440" cy="464040"/>
                </a:xfrm>
              </p:grpSpPr>
              <p:sp>
                <p:nvSpPr>
                  <p:cNvPr id="198" name="Line 270"/>
                  <p:cNvSpPr/>
                  <p:nvPr/>
                </p:nvSpPr>
                <p:spPr>
                  <a:xfrm flipH="1">
                    <a:off x="2499480" y="4489920"/>
                    <a:ext cx="149400" cy="42012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99" name="Line 271"/>
                  <p:cNvSpPr/>
                  <p:nvPr/>
                </p:nvSpPr>
                <p:spPr>
                  <a:xfrm>
                    <a:off x="2648880" y="4489920"/>
                    <a:ext cx="149040" cy="41832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0" name="Line 272"/>
                  <p:cNvSpPr/>
                  <p:nvPr/>
                </p:nvSpPr>
                <p:spPr>
                  <a:xfrm>
                    <a:off x="2499480" y="4908240"/>
                    <a:ext cx="149400" cy="4572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720" bIns="72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1" name="Line 273"/>
                  <p:cNvSpPr/>
                  <p:nvPr/>
                </p:nvSpPr>
                <p:spPr>
                  <a:xfrm flipH="1">
                    <a:off x="2648880" y="4908240"/>
                    <a:ext cx="149040" cy="4572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720" bIns="72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2" name="Line 274"/>
                  <p:cNvSpPr/>
                  <p:nvPr/>
                </p:nvSpPr>
                <p:spPr>
                  <a:xfrm>
                    <a:off x="2648880" y="4499280"/>
                    <a:ext cx="360" cy="45468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3" name="Line 275"/>
                  <p:cNvSpPr/>
                  <p:nvPr/>
                </p:nvSpPr>
                <p:spPr>
                  <a:xfrm flipV="1">
                    <a:off x="2499480" y="4865040"/>
                    <a:ext cx="149400" cy="4500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0" bIns="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4" name="Line 276"/>
                  <p:cNvSpPr/>
                  <p:nvPr/>
                </p:nvSpPr>
                <p:spPr>
                  <a:xfrm flipH="1" flipV="1">
                    <a:off x="2648880" y="4865040"/>
                    <a:ext cx="149040" cy="4320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1800" bIns="-180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5" name="Line 277"/>
                  <p:cNvSpPr/>
                  <p:nvPr/>
                </p:nvSpPr>
                <p:spPr>
                  <a:xfrm>
                    <a:off x="2562840" y="4727520"/>
                    <a:ext cx="86040" cy="3420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10800" bIns="-1080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6" name="Line 278"/>
                  <p:cNvSpPr/>
                  <p:nvPr/>
                </p:nvSpPr>
                <p:spPr>
                  <a:xfrm flipV="1">
                    <a:off x="2648880" y="4727520"/>
                    <a:ext cx="90000" cy="3420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10800" bIns="-1080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7" name="Line 279"/>
                  <p:cNvSpPr/>
                  <p:nvPr/>
                </p:nvSpPr>
                <p:spPr>
                  <a:xfrm>
                    <a:off x="2534400" y="4788720"/>
                    <a:ext cx="110520" cy="4680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1800" bIns="180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8" name="Line 280"/>
                  <p:cNvSpPr/>
                  <p:nvPr/>
                </p:nvSpPr>
                <p:spPr>
                  <a:xfrm flipV="1">
                    <a:off x="2648880" y="4798080"/>
                    <a:ext cx="111240" cy="4140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600" bIns="-360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9" name="Line 281"/>
                  <p:cNvSpPr/>
                  <p:nvPr/>
                </p:nvSpPr>
                <p:spPr>
                  <a:xfrm flipV="1">
                    <a:off x="2648880" y="4664160"/>
                    <a:ext cx="56520" cy="1692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28080" bIns="-2808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0" name="Line 282"/>
                  <p:cNvSpPr/>
                  <p:nvPr/>
                </p:nvSpPr>
                <p:spPr>
                  <a:xfrm flipV="1">
                    <a:off x="2648880" y="4577400"/>
                    <a:ext cx="35640" cy="1296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2040" bIns="-3204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1" name="Line 283"/>
                  <p:cNvSpPr/>
                  <p:nvPr/>
                </p:nvSpPr>
                <p:spPr>
                  <a:xfrm>
                    <a:off x="2584800" y="4658760"/>
                    <a:ext cx="69120" cy="2232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22680" bIns="-2268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2" name="Line 284"/>
                  <p:cNvSpPr/>
                  <p:nvPr/>
                </p:nvSpPr>
                <p:spPr>
                  <a:xfrm>
                    <a:off x="2615400" y="4573440"/>
                    <a:ext cx="39960" cy="2268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22320" bIns="-2232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</p:grpSp>
            <p:pic>
              <p:nvPicPr>
                <p:cNvPr id="213" name="Picture 799" descr="cell_tower_radiation copy"/>
                <p:cNvPicPr/>
                <p:nvPr/>
              </p:nvPicPr>
              <p:blipFill>
                <a:blip r:embed="rId1"/>
                <a:stretch/>
              </p:blipFill>
              <p:spPr>
                <a:xfrm>
                  <a:off x="2428200" y="4322160"/>
                  <a:ext cx="456840" cy="33228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214" name="Oval 800"/>
                <p:cNvSpPr/>
                <p:nvPr/>
              </p:nvSpPr>
              <p:spPr>
                <a:xfrm>
                  <a:off x="2621880" y="4457160"/>
                  <a:ext cx="52200" cy="48960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10440" bIns="-1044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</p:grpSp>
        </p:grpSp>
        <p:grpSp>
          <p:nvGrpSpPr>
            <p:cNvPr id="215" name="Group 779"/>
            <p:cNvGrpSpPr/>
            <p:nvPr/>
          </p:nvGrpSpPr>
          <p:grpSpPr>
            <a:xfrm>
              <a:off x="972720" y="4525920"/>
              <a:ext cx="451800" cy="316080"/>
              <a:chOff x="972720" y="4525920"/>
              <a:chExt cx="451800" cy="316080"/>
            </a:xfrm>
          </p:grpSpPr>
          <p:pic>
            <p:nvPicPr>
              <p:cNvPr id="216" name="Picture 780" descr="access_point_stylized_small"/>
              <p:cNvPicPr/>
              <p:nvPr/>
            </p:nvPicPr>
            <p:blipFill>
              <a:blip r:embed="rId2"/>
              <a:stretch/>
            </p:blipFill>
            <p:spPr>
              <a:xfrm>
                <a:off x="998640" y="4566960"/>
                <a:ext cx="330120" cy="275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17" name="Picture 781" descr="antenna_radiation_stylized"/>
              <p:cNvPicPr/>
              <p:nvPr/>
            </p:nvPicPr>
            <p:blipFill>
              <a:blip r:embed="rId3"/>
              <a:stretch/>
            </p:blipFill>
            <p:spPr>
              <a:xfrm>
                <a:off x="972720" y="4525920"/>
                <a:ext cx="451800" cy="9468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218" name="Picture 4" descr="Image result for Ethernet cable"/>
            <p:cNvPicPr/>
            <p:nvPr/>
          </p:nvPicPr>
          <p:blipFill>
            <a:blip r:embed="rId4"/>
            <a:stretch/>
          </p:blipFill>
          <p:spPr>
            <a:xfrm>
              <a:off x="1456200" y="4500720"/>
              <a:ext cx="874080" cy="513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19" name="Group 1032"/>
          <p:cNvGrpSpPr/>
          <p:nvPr/>
        </p:nvGrpSpPr>
        <p:grpSpPr>
          <a:xfrm>
            <a:off x="413640" y="1318320"/>
            <a:ext cx="6617520" cy="1704960"/>
            <a:chOff x="413640" y="1318320"/>
            <a:chExt cx="6617520" cy="1704960"/>
          </a:xfrm>
        </p:grpSpPr>
        <p:sp>
          <p:nvSpPr>
            <p:cNvPr id="220" name="Content Placeholder 2"/>
            <p:cNvSpPr/>
            <p:nvPr/>
          </p:nvSpPr>
          <p:spPr>
            <a:xfrm>
              <a:off x="3142440" y="1318320"/>
              <a:ext cx="3888720" cy="1704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rmAutofit/>
            </a:bodyPr>
            <a:p>
              <a:pPr>
                <a:lnSpc>
                  <a:spcPct val="90000"/>
                </a:lnSpc>
                <a:spcBef>
                  <a:spcPts val="360"/>
                </a:spcBef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Billions of connected computing </a:t>
              </a:r>
              <a:r>
                <a:rPr b="0" i="1" lang="en-US" sz="2400" spc="-1" strike="noStrike">
                  <a:solidFill>
                    <a:srgbClr val="c00000"/>
                  </a:solidFill>
                  <a:latin typeface="Calibri"/>
                </a:rPr>
                <a:t>devices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: 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345960" indent="-231840">
                <a:lnSpc>
                  <a:spcPct val="90000"/>
                </a:lnSpc>
                <a:spcBef>
                  <a:spcPts val="300"/>
                </a:spcBef>
                <a:buClr>
                  <a:srgbClr val="0000a3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c00000"/>
                  </a:solidFill>
                  <a:latin typeface="Calibri"/>
                  <a:ea typeface="MS PGothic"/>
                </a:rPr>
                <a:t>hosts</a:t>
              </a:r>
              <a:r>
                <a:rPr b="0" i="1" lang="en-US" sz="2000" spc="-1" strike="noStrike">
                  <a:solidFill>
                    <a:srgbClr val="cc0000"/>
                  </a:solidFill>
                  <a:latin typeface="Calibri"/>
                  <a:ea typeface="MS PGothic"/>
                </a:rPr>
                <a:t> </a:t>
              </a:r>
              <a:r>
                <a:rPr b="0" i="1" lang="en-US" sz="20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= end systems 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345960" indent="-231840">
                <a:lnSpc>
                  <a:spcPct val="90000"/>
                </a:lnSpc>
                <a:spcBef>
                  <a:spcPts val="527"/>
                </a:spcBef>
                <a:buClr>
                  <a:srgbClr val="0000a3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running </a:t>
              </a:r>
              <a:r>
                <a:rPr b="0" i="1" lang="en-US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network </a:t>
              </a:r>
              <a:r>
                <a:rPr b="0" i="1" lang="en-US" sz="2000" spc="-1" strike="noStrike">
                  <a:solidFill>
                    <a:srgbClr val="c00000"/>
                  </a:solidFill>
                  <a:latin typeface="Calibri"/>
                  <a:ea typeface="Arial"/>
                </a:rPr>
                <a:t>apps </a:t>
              </a: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at Internet’s “edge”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21" name="Group 1026"/>
            <p:cNvGrpSpPr/>
            <p:nvPr/>
          </p:nvGrpSpPr>
          <p:grpSpPr>
            <a:xfrm>
              <a:off x="413640" y="1342080"/>
              <a:ext cx="2520360" cy="1344960"/>
              <a:chOff x="413640" y="1342080"/>
              <a:chExt cx="2520360" cy="1344960"/>
            </a:xfrm>
          </p:grpSpPr>
          <p:grpSp>
            <p:nvGrpSpPr>
              <p:cNvPr id="222" name="Group 1064"/>
              <p:cNvGrpSpPr/>
              <p:nvPr/>
            </p:nvGrpSpPr>
            <p:grpSpPr>
              <a:xfrm>
                <a:off x="2343600" y="1400040"/>
                <a:ext cx="590400" cy="572760"/>
                <a:chOff x="2343600" y="1400040"/>
                <a:chExt cx="590400" cy="572760"/>
              </a:xfrm>
            </p:grpSpPr>
            <p:pic>
              <p:nvPicPr>
                <p:cNvPr id="223" name="Picture 1065" descr="antenna_stylized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2343600" y="1400040"/>
                  <a:ext cx="585720" cy="30996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24" name="Picture 1066" descr="laptop_keyboard"/>
                <p:cNvPicPr/>
                <p:nvPr/>
              </p:nvPicPr>
              <p:blipFill>
                <a:blip r:embed="rId6"/>
                <a:stretch/>
              </p:blipFill>
              <p:spPr>
                <a:xfrm flipH="1" rot="109200">
                  <a:off x="2372040" y="1744560"/>
                  <a:ext cx="482400" cy="22068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225" name="Freeform 1067"/>
                <p:cNvSpPr/>
                <p:nvPr/>
              </p:nvSpPr>
              <p:spPr>
                <a:xfrm>
                  <a:off x="2531880" y="1530000"/>
                  <a:ext cx="388440" cy="288360"/>
                </a:xfrm>
                <a:custGeom>
                  <a:avLst/>
                  <a:gdLst>
                    <a:gd name="textAreaLeft" fmla="*/ 0 w 388440"/>
                    <a:gd name="textAreaRight" fmla="*/ 388800 w 388440"/>
                    <a:gd name="textAreaTop" fmla="*/ 0 h 288360"/>
                    <a:gd name="textAreaBottom" fmla="*/ 288720 h 288360"/>
                  </a:gdLst>
                  <a:ahLst/>
                  <a:rect l="textAreaLeft" t="textAreaTop" r="textAreaRight" b="textAreaBottom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pic>
              <p:nvPicPr>
                <p:cNvPr id="226" name="Picture 1068" descr="screen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2550960" y="1537560"/>
                  <a:ext cx="352800" cy="26208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227" name="Freeform 1069"/>
                <p:cNvSpPr/>
                <p:nvPr/>
              </p:nvSpPr>
              <p:spPr>
                <a:xfrm>
                  <a:off x="2602800" y="1521720"/>
                  <a:ext cx="329040" cy="53280"/>
                </a:xfrm>
                <a:custGeom>
                  <a:avLst/>
                  <a:gdLst>
                    <a:gd name="textAreaLeft" fmla="*/ 0 w 329040"/>
                    <a:gd name="textAreaRight" fmla="*/ 329400 w 329040"/>
                    <a:gd name="textAreaTop" fmla="*/ 0 h 53280"/>
                    <a:gd name="textAreaBottom" fmla="*/ 53640 h 53280"/>
                  </a:gdLst>
                  <a:ahLst/>
                  <a:rect l="textAreaLeft" t="textAreaTop" r="textAreaRight" b="textAreaBottom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28" name="Freeform 1070"/>
                <p:cNvSpPr/>
                <p:nvPr/>
              </p:nvSpPr>
              <p:spPr>
                <a:xfrm>
                  <a:off x="2528280" y="1521000"/>
                  <a:ext cx="91080" cy="223200"/>
                </a:xfrm>
                <a:custGeom>
                  <a:avLst/>
                  <a:gdLst>
                    <a:gd name="textAreaLeft" fmla="*/ 0 w 91080"/>
                    <a:gd name="textAreaRight" fmla="*/ 91440 w 91080"/>
                    <a:gd name="textAreaTop" fmla="*/ 0 h 223200"/>
                    <a:gd name="textAreaBottom" fmla="*/ 223560 h 223200"/>
                  </a:gdLst>
                  <a:ahLst/>
                  <a:rect l="textAreaLeft" t="textAreaTop" r="textAreaRight" b="textAreaBottom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29" name="Freeform 1071"/>
                <p:cNvSpPr/>
                <p:nvPr/>
              </p:nvSpPr>
              <p:spPr>
                <a:xfrm>
                  <a:off x="2831040" y="1560960"/>
                  <a:ext cx="98280" cy="257760"/>
                </a:xfrm>
                <a:custGeom>
                  <a:avLst/>
                  <a:gdLst>
                    <a:gd name="textAreaLeft" fmla="*/ 0 w 98280"/>
                    <a:gd name="textAreaRight" fmla="*/ 98640 w 98280"/>
                    <a:gd name="textAreaTop" fmla="*/ 0 h 257760"/>
                    <a:gd name="textAreaBottom" fmla="*/ 258120 h 257760"/>
                  </a:gdLst>
                  <a:ahLst/>
                  <a:rect l="textAreaLeft" t="textAreaTop" r="textAreaRight" b="textAreaBottom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ffffff"/>
                    </a:gs>
                  </a:gsLst>
                  <a:lin ang="54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30" name="Freeform 1072"/>
                <p:cNvSpPr/>
                <p:nvPr/>
              </p:nvSpPr>
              <p:spPr>
                <a:xfrm>
                  <a:off x="2527560" y="1733400"/>
                  <a:ext cx="361080" cy="86760"/>
                </a:xfrm>
                <a:custGeom>
                  <a:avLst/>
                  <a:gdLst>
                    <a:gd name="textAreaLeft" fmla="*/ 0 w 361080"/>
                    <a:gd name="textAreaRight" fmla="*/ 361440 w 361080"/>
                    <a:gd name="textAreaTop" fmla="*/ 0 h 86760"/>
                    <a:gd name="textAreaBottom" fmla="*/ 87120 h 86760"/>
                  </a:gdLst>
                  <a:ahLst/>
                  <a:rect l="textAreaLeft" t="textAreaTop" r="textAreaRight" b="textAreaBottom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cc"/>
                    </a:gs>
                    <a:gs pos="100000">
                      <a:srgbClr val="ffff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2120" bIns="4212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31" name="Freeform 1073"/>
                <p:cNvSpPr/>
                <p:nvPr/>
              </p:nvSpPr>
              <p:spPr>
                <a:xfrm>
                  <a:off x="2842200" y="1563120"/>
                  <a:ext cx="91800" cy="258840"/>
                </a:xfrm>
                <a:custGeom>
                  <a:avLst/>
                  <a:gdLst>
                    <a:gd name="textAreaLeft" fmla="*/ 0 w 91800"/>
                    <a:gd name="textAreaRight" fmla="*/ 92160 w 91800"/>
                    <a:gd name="textAreaTop" fmla="*/ 0 h 258840"/>
                    <a:gd name="textAreaBottom" fmla="*/ 259200 h 258840"/>
                  </a:gdLst>
                  <a:ahLst/>
                  <a:rect l="textAreaLeft" t="textAreaTop" r="textAreaRight" b="textAreaBottom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32" name="Freeform 1074"/>
                <p:cNvSpPr/>
                <p:nvPr/>
              </p:nvSpPr>
              <p:spPr>
                <a:xfrm>
                  <a:off x="2527920" y="1744920"/>
                  <a:ext cx="321120" cy="85680"/>
                </a:xfrm>
                <a:custGeom>
                  <a:avLst/>
                  <a:gdLst>
                    <a:gd name="textAreaLeft" fmla="*/ 0 w 321120"/>
                    <a:gd name="textAreaRight" fmla="*/ 321480 w 321120"/>
                    <a:gd name="textAreaTop" fmla="*/ 0 h 85680"/>
                    <a:gd name="textAreaBottom" fmla="*/ 86040 h 85680"/>
                  </a:gdLst>
                  <a:ahLst/>
                  <a:rect l="textAreaLeft" t="textAreaTop" r="textAreaRight" b="textAreaBottom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1040" bIns="410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grpSp>
              <p:nvGrpSpPr>
                <p:cNvPr id="233" name="Group 1075"/>
                <p:cNvGrpSpPr/>
                <p:nvPr/>
              </p:nvGrpSpPr>
              <p:grpSpPr>
                <a:xfrm>
                  <a:off x="2522520" y="1836720"/>
                  <a:ext cx="108720" cy="50760"/>
                  <a:chOff x="2522520" y="1836720"/>
                  <a:chExt cx="108720" cy="50760"/>
                </a:xfrm>
              </p:grpSpPr>
              <p:sp>
                <p:nvSpPr>
                  <p:cNvPr id="234" name="Freeform 1076"/>
                  <p:cNvSpPr/>
                  <p:nvPr/>
                </p:nvSpPr>
                <p:spPr>
                  <a:xfrm>
                    <a:off x="2522520" y="1836720"/>
                    <a:ext cx="108720" cy="50760"/>
                  </a:xfrm>
                  <a:custGeom>
                    <a:avLst/>
                    <a:gdLst>
                      <a:gd name="textAreaLeft" fmla="*/ 0 w 108720"/>
                      <a:gd name="textAreaRight" fmla="*/ 109080 w 108720"/>
                      <a:gd name="textAreaTop" fmla="*/ 0 h 50760"/>
                      <a:gd name="textAreaBottom" fmla="*/ 51120 h 50760"/>
                    </a:gdLst>
                    <a:ahLst/>
                    <a:rect l="textAreaLeft" t="textAreaTop" r="textAreaRight" b="textAreaBottom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6120" bIns="612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35" name="Freeform 1077"/>
                  <p:cNvSpPr/>
                  <p:nvPr/>
                </p:nvSpPr>
                <p:spPr>
                  <a:xfrm>
                    <a:off x="2524320" y="1837800"/>
                    <a:ext cx="104760" cy="48240"/>
                  </a:xfrm>
                  <a:custGeom>
                    <a:avLst/>
                    <a:gdLst>
                      <a:gd name="textAreaLeft" fmla="*/ 0 w 104760"/>
                      <a:gd name="textAreaRight" fmla="*/ 105120 w 104760"/>
                      <a:gd name="textAreaTop" fmla="*/ 0 h 48240"/>
                      <a:gd name="textAreaBottom" fmla="*/ 48600 h 48240"/>
                    </a:gdLst>
                    <a:ahLst/>
                    <a:rect l="textAreaLeft" t="textAreaTop" r="textAreaRight" b="textAreaBottom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3600" bIns="360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36" name="Freeform 1078"/>
                  <p:cNvSpPr/>
                  <p:nvPr/>
                </p:nvSpPr>
                <p:spPr>
                  <a:xfrm>
                    <a:off x="2532240" y="1856880"/>
                    <a:ext cx="37080" cy="15120"/>
                  </a:xfrm>
                  <a:custGeom>
                    <a:avLst/>
                    <a:gdLst>
                      <a:gd name="textAreaLeft" fmla="*/ 0 w 37080"/>
                      <a:gd name="textAreaRight" fmla="*/ 37440 w 37080"/>
                      <a:gd name="textAreaTop" fmla="*/ 0 h 15120"/>
                      <a:gd name="textAreaBottom" fmla="*/ 15480 h 15120"/>
                    </a:gdLst>
                    <a:ahLst/>
                    <a:rect l="textAreaLeft" t="textAreaTop" r="textAreaRight" b="textAreaBottom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29520" bIns="-2952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37" name="Freeform 1079"/>
                  <p:cNvSpPr/>
                  <p:nvPr/>
                </p:nvSpPr>
                <p:spPr>
                  <a:xfrm>
                    <a:off x="2531160" y="1864080"/>
                    <a:ext cx="27720" cy="9360"/>
                  </a:xfrm>
                  <a:custGeom>
                    <a:avLst/>
                    <a:gdLst>
                      <a:gd name="textAreaLeft" fmla="*/ 0 w 27720"/>
                      <a:gd name="textAreaRight" fmla="*/ 28080 w 27720"/>
                      <a:gd name="textAreaTop" fmla="*/ 0 h 9360"/>
                      <a:gd name="textAreaBottom" fmla="*/ 9720 h 9360"/>
                    </a:gdLst>
                    <a:ahLst/>
                    <a:rect l="textAreaLeft" t="textAreaTop" r="textAreaRight" b="textAreaBottom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5280" bIns="-3528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38" name="Freeform 1080"/>
                  <p:cNvSpPr/>
                  <p:nvPr/>
                </p:nvSpPr>
                <p:spPr>
                  <a:xfrm>
                    <a:off x="2563200" y="1866600"/>
                    <a:ext cx="37080" cy="15480"/>
                  </a:xfrm>
                  <a:custGeom>
                    <a:avLst/>
                    <a:gdLst>
                      <a:gd name="textAreaLeft" fmla="*/ 0 w 37080"/>
                      <a:gd name="textAreaRight" fmla="*/ 37440 w 37080"/>
                      <a:gd name="textAreaTop" fmla="*/ 0 h 15480"/>
                      <a:gd name="textAreaBottom" fmla="*/ 15840 h 15480"/>
                    </a:gdLst>
                    <a:ahLst/>
                    <a:rect l="textAreaLeft" t="textAreaTop" r="textAreaRight" b="textAreaBottom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29160" bIns="-2916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39" name="Freeform 1081"/>
                  <p:cNvSpPr/>
                  <p:nvPr/>
                </p:nvSpPr>
                <p:spPr>
                  <a:xfrm>
                    <a:off x="2561760" y="1874160"/>
                    <a:ext cx="27720" cy="9360"/>
                  </a:xfrm>
                  <a:custGeom>
                    <a:avLst/>
                    <a:gdLst>
                      <a:gd name="textAreaLeft" fmla="*/ 0 w 27720"/>
                      <a:gd name="textAreaRight" fmla="*/ 28080 w 27720"/>
                      <a:gd name="textAreaTop" fmla="*/ 0 h 9360"/>
                      <a:gd name="textAreaBottom" fmla="*/ 9720 h 9360"/>
                    </a:gdLst>
                    <a:ahLst/>
                    <a:rect l="textAreaLeft" t="textAreaTop" r="textAreaRight" b="textAreaBottom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5280" bIns="-3528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240" name="Freeform 1082"/>
                <p:cNvSpPr/>
                <p:nvPr/>
              </p:nvSpPr>
              <p:spPr>
                <a:xfrm>
                  <a:off x="2709000" y="1844280"/>
                  <a:ext cx="131760" cy="111960"/>
                </a:xfrm>
                <a:custGeom>
                  <a:avLst/>
                  <a:gdLst>
                    <a:gd name="textAreaLeft" fmla="*/ 0 w 131760"/>
                    <a:gd name="textAreaRight" fmla="*/ 132120 w 131760"/>
                    <a:gd name="textAreaTop" fmla="*/ 0 h 111960"/>
                    <a:gd name="textAreaBottom" fmla="*/ 112320 h 111960"/>
                  </a:gdLst>
                  <a:ahLst/>
                  <a:rect l="textAreaLeft" t="textAreaTop" r="textAreaRight" b="textAreaBottom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41" name="Freeform 1083"/>
                <p:cNvSpPr/>
                <p:nvPr/>
              </p:nvSpPr>
              <p:spPr>
                <a:xfrm>
                  <a:off x="2372040" y="1853280"/>
                  <a:ext cx="337680" cy="101880"/>
                </a:xfrm>
                <a:custGeom>
                  <a:avLst/>
                  <a:gdLst>
                    <a:gd name="textAreaLeft" fmla="*/ 0 w 337680"/>
                    <a:gd name="textAreaRight" fmla="*/ 338040 w 337680"/>
                    <a:gd name="textAreaTop" fmla="*/ 0 h 101880"/>
                    <a:gd name="textAreaBottom" fmla="*/ 102240 h 101880"/>
                  </a:gdLst>
                  <a:ahLst/>
                  <a:rect l="textAreaLeft" t="textAreaTop" r="textAreaRight" b="textAreaBottom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42" name="Freeform 1084"/>
                <p:cNvSpPr/>
                <p:nvPr/>
              </p:nvSpPr>
              <p:spPr>
                <a:xfrm>
                  <a:off x="2372400" y="1834560"/>
                  <a:ext cx="3240" cy="20520"/>
                </a:xfrm>
                <a:custGeom>
                  <a:avLst/>
                  <a:gdLst>
                    <a:gd name="textAreaLeft" fmla="*/ 0 w 3240"/>
                    <a:gd name="textAreaRight" fmla="*/ 3600 w 3240"/>
                    <a:gd name="textAreaTop" fmla="*/ 0 h 20520"/>
                    <a:gd name="textAreaBottom" fmla="*/ 20880 h 20520"/>
                  </a:gdLst>
                  <a:ahLst/>
                  <a:rect l="textAreaLeft" t="textAreaTop" r="textAreaRight" b="textAreaBottom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24120" bIns="-2412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43" name="Freeform 1085"/>
                <p:cNvSpPr/>
                <p:nvPr/>
              </p:nvSpPr>
              <p:spPr>
                <a:xfrm>
                  <a:off x="2372400" y="1749960"/>
                  <a:ext cx="156600" cy="85320"/>
                </a:xfrm>
                <a:custGeom>
                  <a:avLst/>
                  <a:gdLst>
                    <a:gd name="textAreaLeft" fmla="*/ 0 w 156600"/>
                    <a:gd name="textAreaRight" fmla="*/ 156960 w 156600"/>
                    <a:gd name="textAreaTop" fmla="*/ 0 h 85320"/>
                    <a:gd name="textAreaBottom" fmla="*/ 85680 h 85320"/>
                  </a:gdLst>
                  <a:ahLst/>
                  <a:rect l="textAreaLeft" t="textAreaTop" r="textAreaRight" b="textAreaBottom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0680" bIns="4068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44" name="Freeform 1086"/>
                <p:cNvSpPr/>
                <p:nvPr/>
              </p:nvSpPr>
              <p:spPr>
                <a:xfrm>
                  <a:off x="2383200" y="1838880"/>
                  <a:ext cx="320040" cy="97920"/>
                </a:xfrm>
                <a:custGeom>
                  <a:avLst/>
                  <a:gdLst>
                    <a:gd name="textAreaLeft" fmla="*/ 0 w 320040"/>
                    <a:gd name="textAreaRight" fmla="*/ 320400 w 320040"/>
                    <a:gd name="textAreaTop" fmla="*/ 0 h 97920"/>
                    <a:gd name="textAreaBottom" fmla="*/ 98280 h 97920"/>
                  </a:gdLst>
                  <a:ahLst/>
                  <a:rect l="textAreaLeft" t="textAreaTop" r="textAreaRight" b="textAreaBottom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45" name="Freeform 1087"/>
                <p:cNvSpPr/>
                <p:nvPr/>
              </p:nvSpPr>
              <p:spPr>
                <a:xfrm flipV="1">
                  <a:off x="2703240" y="1832040"/>
                  <a:ext cx="130320" cy="101520"/>
                </a:xfrm>
                <a:custGeom>
                  <a:avLst/>
                  <a:gdLst>
                    <a:gd name="textAreaLeft" fmla="*/ 0 w 130320"/>
                    <a:gd name="textAreaRight" fmla="*/ 130680 w 130320"/>
                    <a:gd name="textAreaTop" fmla="*/ 360 h 101520"/>
                    <a:gd name="textAreaBottom" fmla="*/ 102240 h 101520"/>
                  </a:gdLst>
                  <a:ahLst/>
                  <a:rect l="textAreaLeft" t="textAreaTop" r="textAreaRight" b="textAreaBottom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246" name="Group 652"/>
              <p:cNvGrpSpPr/>
              <p:nvPr/>
            </p:nvGrpSpPr>
            <p:grpSpPr>
              <a:xfrm>
                <a:off x="1364040" y="1512000"/>
                <a:ext cx="480960" cy="387720"/>
                <a:chOff x="1364040" y="1512000"/>
                <a:chExt cx="480960" cy="387720"/>
              </a:xfrm>
            </p:grpSpPr>
            <p:pic>
              <p:nvPicPr>
                <p:cNvPr id="247" name="Picture 653" descr="iphone_stylized_small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1548360" y="1569600"/>
                  <a:ext cx="158040" cy="3301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48" name="Picture 654" descr="antenna_radiation_stylized"/>
                <p:cNvPicPr/>
                <p:nvPr/>
              </p:nvPicPr>
              <p:blipFill>
                <a:blip r:embed="rId9"/>
                <a:stretch/>
              </p:blipFill>
              <p:spPr>
                <a:xfrm>
                  <a:off x="1364040" y="1512000"/>
                  <a:ext cx="480960" cy="8892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grpSp>
            <p:nvGrpSpPr>
              <p:cNvPr id="249" name="Group 694"/>
              <p:cNvGrpSpPr/>
              <p:nvPr/>
            </p:nvGrpSpPr>
            <p:grpSpPr>
              <a:xfrm>
                <a:off x="1513440" y="1974960"/>
                <a:ext cx="545400" cy="712080"/>
                <a:chOff x="1513440" y="1974960"/>
                <a:chExt cx="545400" cy="712080"/>
              </a:xfrm>
            </p:grpSpPr>
            <p:pic>
              <p:nvPicPr>
                <p:cNvPr id="250" name="Picture 571" descr="fridge2.png"/>
                <p:cNvPicPr/>
                <p:nvPr/>
              </p:nvPicPr>
              <p:blipFill>
                <a:blip r:embed="rId10"/>
                <a:stretch/>
              </p:blipFill>
              <p:spPr>
                <a:xfrm>
                  <a:off x="1669680" y="2081880"/>
                  <a:ext cx="297000" cy="60516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51" name="Picture 1115" descr="antenna_stylized"/>
                <p:cNvPicPr/>
                <p:nvPr/>
              </p:nvPicPr>
              <p:blipFill>
                <a:blip r:embed="rId11"/>
                <a:stretch/>
              </p:blipFill>
              <p:spPr>
                <a:xfrm>
                  <a:off x="1513440" y="1974960"/>
                  <a:ext cx="545400" cy="30060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grpSp>
            <p:nvGrpSpPr>
              <p:cNvPr id="252" name="Group 950"/>
              <p:cNvGrpSpPr/>
              <p:nvPr/>
            </p:nvGrpSpPr>
            <p:grpSpPr>
              <a:xfrm>
                <a:off x="1204560" y="2255040"/>
                <a:ext cx="214560" cy="403560"/>
                <a:chOff x="1204560" y="2255040"/>
                <a:chExt cx="214560" cy="403560"/>
              </a:xfrm>
            </p:grpSpPr>
            <p:sp>
              <p:nvSpPr>
                <p:cNvPr id="253" name="Freeform 951"/>
                <p:cNvSpPr/>
                <p:nvPr/>
              </p:nvSpPr>
              <p:spPr>
                <a:xfrm>
                  <a:off x="1374480" y="2255760"/>
                  <a:ext cx="42480" cy="384840"/>
                </a:xfrm>
                <a:custGeom>
                  <a:avLst/>
                  <a:gdLst>
                    <a:gd name="textAreaLeft" fmla="*/ 0 w 42480"/>
                    <a:gd name="textAreaRight" fmla="*/ 42840 w 42480"/>
                    <a:gd name="textAreaTop" fmla="*/ 0 h 384840"/>
                    <a:gd name="textAreaBottom" fmla="*/ 385200 h 384840"/>
                  </a:gdLst>
                  <a:ahLst/>
                  <a:rect l="textAreaLeft" t="textAreaTop" r="textAreaRight" b="textAreaBottom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54" name="Rectangle 952"/>
                <p:cNvSpPr/>
                <p:nvPr/>
              </p:nvSpPr>
              <p:spPr>
                <a:xfrm>
                  <a:off x="1215000" y="2255040"/>
                  <a:ext cx="157320" cy="384840"/>
                </a:xfrm>
                <a:prstGeom prst="rect">
                  <a:avLst/>
                </a:pr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55" name="Freeform 953"/>
                <p:cNvSpPr/>
                <p:nvPr/>
              </p:nvSpPr>
              <p:spPr>
                <a:xfrm>
                  <a:off x="1382760" y="2278800"/>
                  <a:ext cx="25200" cy="356040"/>
                </a:xfrm>
                <a:custGeom>
                  <a:avLst/>
                  <a:gdLst>
                    <a:gd name="textAreaLeft" fmla="*/ 0 w 25200"/>
                    <a:gd name="textAreaRight" fmla="*/ 25560 w 25200"/>
                    <a:gd name="textAreaTop" fmla="*/ 0 h 356040"/>
                    <a:gd name="textAreaBottom" fmla="*/ 356400 h 356040"/>
                  </a:gdLst>
                  <a:ahLst/>
                  <a:rect l="textAreaLeft" t="textAreaTop" r="textAreaRight" b="textAreaBottom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56" name="Freeform 954"/>
                <p:cNvSpPr/>
                <p:nvPr/>
              </p:nvSpPr>
              <p:spPr>
                <a:xfrm>
                  <a:off x="1377000" y="2459160"/>
                  <a:ext cx="39240" cy="31680"/>
                </a:xfrm>
                <a:custGeom>
                  <a:avLst/>
                  <a:gdLst>
                    <a:gd name="textAreaLeft" fmla="*/ 0 w 39240"/>
                    <a:gd name="textAreaRight" fmla="*/ 39600 w 39240"/>
                    <a:gd name="textAreaTop" fmla="*/ 0 h 31680"/>
                    <a:gd name="textAreaBottom" fmla="*/ 32040 h 31680"/>
                  </a:gdLst>
                  <a:ahLst/>
                  <a:rect l="textAreaLeft" t="textAreaTop" r="textAreaRight" b="textAreaBottom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2960" bIns="-1296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57" name="Rectangle 955"/>
                <p:cNvSpPr/>
                <p:nvPr/>
              </p:nvSpPr>
              <p:spPr>
                <a:xfrm>
                  <a:off x="1215000" y="2298960"/>
                  <a:ext cx="90000" cy="756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7080" bIns="-370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grpSp>
              <p:nvGrpSpPr>
                <p:cNvPr id="258" name="Group 956"/>
                <p:cNvGrpSpPr/>
                <p:nvPr/>
              </p:nvGrpSpPr>
              <p:grpSpPr>
                <a:xfrm>
                  <a:off x="1296360" y="2295000"/>
                  <a:ext cx="86760" cy="24840"/>
                  <a:chOff x="1296360" y="2295000"/>
                  <a:chExt cx="86760" cy="24840"/>
                </a:xfrm>
              </p:grpSpPr>
              <p:sp>
                <p:nvSpPr>
                  <p:cNvPr id="259" name="AutoShape 957"/>
                  <p:cNvSpPr/>
                  <p:nvPr/>
                </p:nvSpPr>
                <p:spPr>
                  <a:xfrm>
                    <a:off x="1296360" y="2295000"/>
                    <a:ext cx="86760" cy="248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27360" bIns="-2736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  <p:sp>
                <p:nvSpPr>
                  <p:cNvPr id="260" name="AutoShape 958"/>
                  <p:cNvSpPr/>
                  <p:nvPr/>
                </p:nvSpPr>
                <p:spPr>
                  <a:xfrm>
                    <a:off x="1297800" y="2297520"/>
                    <a:ext cx="83880" cy="1980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0960" bIns="-3096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</p:grpSp>
            <p:sp>
              <p:nvSpPr>
                <p:cNvPr id="261" name="Rectangle 959"/>
                <p:cNvSpPr/>
                <p:nvPr/>
              </p:nvSpPr>
              <p:spPr>
                <a:xfrm>
                  <a:off x="1216440" y="2355120"/>
                  <a:ext cx="90000" cy="756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7080" bIns="-370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grpSp>
              <p:nvGrpSpPr>
                <p:cNvPr id="262" name="Group 960"/>
                <p:cNvGrpSpPr/>
                <p:nvPr/>
              </p:nvGrpSpPr>
              <p:grpSpPr>
                <a:xfrm>
                  <a:off x="1296000" y="2349720"/>
                  <a:ext cx="86760" cy="22320"/>
                  <a:chOff x="1296000" y="2349720"/>
                  <a:chExt cx="86760" cy="22320"/>
                </a:xfrm>
              </p:grpSpPr>
              <p:sp>
                <p:nvSpPr>
                  <p:cNvPr id="263" name="AutoShape 961"/>
                  <p:cNvSpPr/>
                  <p:nvPr/>
                </p:nvSpPr>
                <p:spPr>
                  <a:xfrm>
                    <a:off x="1296000" y="2349720"/>
                    <a:ext cx="86760" cy="2232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29160" bIns="-2916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  <p:sp>
                <p:nvSpPr>
                  <p:cNvPr id="264" name="AutoShape 962"/>
                  <p:cNvSpPr/>
                  <p:nvPr/>
                </p:nvSpPr>
                <p:spPr>
                  <a:xfrm>
                    <a:off x="1297800" y="2352600"/>
                    <a:ext cx="83880" cy="1692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3120" bIns="-3312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</p:grpSp>
            <p:sp>
              <p:nvSpPr>
                <p:cNvPr id="265" name="Rectangle 963"/>
                <p:cNvSpPr/>
                <p:nvPr/>
              </p:nvSpPr>
              <p:spPr>
                <a:xfrm>
                  <a:off x="1216440" y="2410920"/>
                  <a:ext cx="90000" cy="756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7080" bIns="-370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66" name="Rectangle 964"/>
                <p:cNvSpPr/>
                <p:nvPr/>
              </p:nvSpPr>
              <p:spPr>
                <a:xfrm>
                  <a:off x="1217880" y="2461680"/>
                  <a:ext cx="90000" cy="756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7080" bIns="-370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grpSp>
              <p:nvGrpSpPr>
                <p:cNvPr id="267" name="Group 965"/>
                <p:cNvGrpSpPr/>
                <p:nvPr/>
              </p:nvGrpSpPr>
              <p:grpSpPr>
                <a:xfrm>
                  <a:off x="1294560" y="2460240"/>
                  <a:ext cx="86760" cy="22320"/>
                  <a:chOff x="1294560" y="2460240"/>
                  <a:chExt cx="86760" cy="22320"/>
                </a:xfrm>
              </p:grpSpPr>
              <p:sp>
                <p:nvSpPr>
                  <p:cNvPr id="268" name="AutoShape 966"/>
                  <p:cNvSpPr/>
                  <p:nvPr/>
                </p:nvSpPr>
                <p:spPr>
                  <a:xfrm>
                    <a:off x="1294560" y="2460240"/>
                    <a:ext cx="86760" cy="2232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29160" bIns="-2916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  <p:sp>
                <p:nvSpPr>
                  <p:cNvPr id="269" name="AutoShape 967"/>
                  <p:cNvSpPr/>
                  <p:nvPr/>
                </p:nvSpPr>
                <p:spPr>
                  <a:xfrm>
                    <a:off x="1296000" y="2460240"/>
                    <a:ext cx="83880" cy="1944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1320" bIns="-3132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</p:grpSp>
            <p:sp>
              <p:nvSpPr>
                <p:cNvPr id="270" name="Freeform 968"/>
                <p:cNvSpPr/>
                <p:nvPr/>
              </p:nvSpPr>
              <p:spPr>
                <a:xfrm>
                  <a:off x="1377720" y="2410920"/>
                  <a:ext cx="39240" cy="31320"/>
                </a:xfrm>
                <a:custGeom>
                  <a:avLst/>
                  <a:gdLst>
                    <a:gd name="textAreaLeft" fmla="*/ 0 w 39240"/>
                    <a:gd name="textAreaRight" fmla="*/ 39600 w 39240"/>
                    <a:gd name="textAreaTop" fmla="*/ 0 h 31320"/>
                    <a:gd name="textAreaBottom" fmla="*/ 31680 h 31320"/>
                  </a:gdLst>
                  <a:ahLst/>
                  <a:rect l="textAreaLeft" t="textAreaTop" r="textAreaRight" b="textAreaBottom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3320" bIns="-1332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grpSp>
              <p:nvGrpSpPr>
                <p:cNvPr id="271" name="Group 969"/>
                <p:cNvGrpSpPr/>
                <p:nvPr/>
              </p:nvGrpSpPr>
              <p:grpSpPr>
                <a:xfrm>
                  <a:off x="1294560" y="2406960"/>
                  <a:ext cx="88200" cy="22320"/>
                  <a:chOff x="1294560" y="2406960"/>
                  <a:chExt cx="88200" cy="22320"/>
                </a:xfrm>
              </p:grpSpPr>
              <p:sp>
                <p:nvSpPr>
                  <p:cNvPr id="272" name="AutoShape 970"/>
                  <p:cNvSpPr/>
                  <p:nvPr/>
                </p:nvSpPr>
                <p:spPr>
                  <a:xfrm>
                    <a:off x="1294560" y="2406960"/>
                    <a:ext cx="88200" cy="2232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29160" bIns="-2916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  <p:sp>
                <p:nvSpPr>
                  <p:cNvPr id="273" name="AutoShape 971"/>
                  <p:cNvSpPr/>
                  <p:nvPr/>
                </p:nvSpPr>
                <p:spPr>
                  <a:xfrm>
                    <a:off x="1296000" y="2409840"/>
                    <a:ext cx="86760" cy="1692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3120" bIns="-3312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</p:grpSp>
            <p:sp>
              <p:nvSpPr>
                <p:cNvPr id="274" name="Rectangle 972"/>
                <p:cNvSpPr/>
                <p:nvPr/>
              </p:nvSpPr>
              <p:spPr>
                <a:xfrm>
                  <a:off x="1371240" y="2255040"/>
                  <a:ext cx="10080" cy="384840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75" name="Freeform 973"/>
                <p:cNvSpPr/>
                <p:nvPr/>
              </p:nvSpPr>
              <p:spPr>
                <a:xfrm>
                  <a:off x="1381320" y="2352600"/>
                  <a:ext cx="35280" cy="35640"/>
                </a:xfrm>
                <a:custGeom>
                  <a:avLst/>
                  <a:gdLst>
                    <a:gd name="textAreaLeft" fmla="*/ 0 w 35280"/>
                    <a:gd name="textAreaRight" fmla="*/ 35640 w 35280"/>
                    <a:gd name="textAreaTop" fmla="*/ 0 h 35640"/>
                    <a:gd name="textAreaBottom" fmla="*/ 36000 h 35640"/>
                  </a:gdLst>
                  <a:ahLst/>
                  <a:rect l="textAreaLeft" t="textAreaTop" r="textAreaRight" b="textAreaBottom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9000" bIns="-9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76" name="Freeform 974"/>
                <p:cNvSpPr/>
                <p:nvPr/>
              </p:nvSpPr>
              <p:spPr>
                <a:xfrm>
                  <a:off x="1381680" y="2297520"/>
                  <a:ext cx="36360" cy="39960"/>
                </a:xfrm>
                <a:custGeom>
                  <a:avLst/>
                  <a:gdLst>
                    <a:gd name="textAreaLeft" fmla="*/ 0 w 36360"/>
                    <a:gd name="textAreaRight" fmla="*/ 36720 w 36360"/>
                    <a:gd name="textAreaTop" fmla="*/ 0 h 39960"/>
                    <a:gd name="textAreaBottom" fmla="*/ 40320 h 39960"/>
                  </a:gdLst>
                  <a:ahLst/>
                  <a:rect l="textAreaLeft" t="textAreaTop" r="textAreaRight" b="textAreaBottom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680" bIns="-468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77" name="Oval 975"/>
                <p:cNvSpPr/>
                <p:nvPr/>
              </p:nvSpPr>
              <p:spPr>
                <a:xfrm>
                  <a:off x="1411920" y="2622960"/>
                  <a:ext cx="7200" cy="15480"/>
                </a:xfrm>
                <a:prstGeom prst="ellipse">
                  <a:avLst/>
                </a:pr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3840" bIns="-3384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78" name="Freeform 976"/>
                <p:cNvSpPr/>
                <p:nvPr/>
              </p:nvSpPr>
              <p:spPr>
                <a:xfrm>
                  <a:off x="1379880" y="2623320"/>
                  <a:ext cx="36720" cy="33480"/>
                </a:xfrm>
                <a:custGeom>
                  <a:avLst/>
                  <a:gdLst>
                    <a:gd name="textAreaLeft" fmla="*/ 0 w 36720"/>
                    <a:gd name="textAreaRight" fmla="*/ 37080 w 36720"/>
                    <a:gd name="textAreaTop" fmla="*/ 0 h 33480"/>
                    <a:gd name="textAreaBottom" fmla="*/ 33840 h 33480"/>
                  </a:gdLst>
                  <a:ahLst/>
                  <a:rect l="textAreaLeft" t="textAreaTop" r="textAreaRight" b="textAreaBottom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1160" bIns="-1116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279" name="AutoShape 977"/>
                <p:cNvSpPr/>
                <p:nvPr/>
              </p:nvSpPr>
              <p:spPr>
                <a:xfrm>
                  <a:off x="1204560" y="2633760"/>
                  <a:ext cx="180000" cy="248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7360" bIns="-2736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80" name="AutoShape 978"/>
                <p:cNvSpPr/>
                <p:nvPr/>
              </p:nvSpPr>
              <p:spPr>
                <a:xfrm>
                  <a:off x="1215000" y="2640240"/>
                  <a:ext cx="160560" cy="129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44546a"/>
                    </a:gs>
                    <a:gs pos="100000">
                      <a:srgbClr val="e7e6e6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5640" bIns="-3564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81" name="Oval 979"/>
                <p:cNvSpPr/>
                <p:nvPr/>
              </p:nvSpPr>
              <p:spPr>
                <a:xfrm>
                  <a:off x="1230120" y="2584440"/>
                  <a:ext cx="23760" cy="2340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8080" bIns="-280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82" name="Oval 980"/>
                <p:cNvSpPr/>
                <p:nvPr/>
              </p:nvSpPr>
              <p:spPr>
                <a:xfrm>
                  <a:off x="1257120" y="2584440"/>
                  <a:ext cx="23760" cy="2340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8080" bIns="-28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ff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83" name="Oval 981"/>
                <p:cNvSpPr/>
                <p:nvPr/>
              </p:nvSpPr>
              <p:spPr>
                <a:xfrm>
                  <a:off x="1282680" y="2584440"/>
                  <a:ext cx="23760" cy="2340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8080" bIns="-280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284" name="Rectangle 982"/>
                <p:cNvSpPr/>
                <p:nvPr/>
              </p:nvSpPr>
              <p:spPr>
                <a:xfrm>
                  <a:off x="1344240" y="2492280"/>
                  <a:ext cx="11880" cy="12744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</p:grpSp>
          <p:grpSp>
            <p:nvGrpSpPr>
              <p:cNvPr id="285" name="Group 732"/>
              <p:cNvGrpSpPr/>
              <p:nvPr/>
            </p:nvGrpSpPr>
            <p:grpSpPr>
              <a:xfrm>
                <a:off x="2178720" y="2098800"/>
                <a:ext cx="632160" cy="570960"/>
                <a:chOff x="2178720" y="2098800"/>
                <a:chExt cx="632160" cy="570960"/>
              </a:xfrm>
            </p:grpSpPr>
            <p:pic>
              <p:nvPicPr>
                <p:cNvPr id="286" name="Picture 733" descr="server_rack.png"/>
                <p:cNvPicPr/>
                <p:nvPr/>
              </p:nvPicPr>
              <p:blipFill>
                <a:blip r:embed="rId12"/>
                <a:stretch/>
              </p:blipFill>
              <p:spPr>
                <a:xfrm>
                  <a:off x="2544480" y="2182320"/>
                  <a:ext cx="266400" cy="44136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87" name="Picture 734" descr="server_rack.png"/>
                <p:cNvPicPr/>
                <p:nvPr/>
              </p:nvPicPr>
              <p:blipFill>
                <a:blip r:embed="rId13"/>
                <a:stretch/>
              </p:blipFill>
              <p:spPr>
                <a:xfrm>
                  <a:off x="2178720" y="2172600"/>
                  <a:ext cx="266400" cy="44136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88" name="Picture 735" descr="server_rack.png"/>
                <p:cNvPicPr/>
                <p:nvPr/>
              </p:nvPicPr>
              <p:blipFill>
                <a:blip r:embed="rId14"/>
                <a:stretch/>
              </p:blipFill>
              <p:spPr>
                <a:xfrm>
                  <a:off x="2332800" y="2098800"/>
                  <a:ext cx="344880" cy="57096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grpSp>
            <p:nvGrpSpPr>
              <p:cNvPr id="289" name="Group 590"/>
              <p:cNvGrpSpPr/>
              <p:nvPr/>
            </p:nvGrpSpPr>
            <p:grpSpPr>
              <a:xfrm>
                <a:off x="828360" y="1497240"/>
                <a:ext cx="486360" cy="466200"/>
                <a:chOff x="828360" y="1497240"/>
                <a:chExt cx="486360" cy="466200"/>
              </a:xfrm>
            </p:grpSpPr>
            <p:pic>
              <p:nvPicPr>
                <p:cNvPr id="290" name="Picture 591" descr="desktop_computer_stylized_medium"/>
                <p:cNvPicPr/>
                <p:nvPr/>
              </p:nvPicPr>
              <p:blipFill>
                <a:blip r:embed="rId15"/>
                <a:stretch/>
              </p:blipFill>
              <p:spPr>
                <a:xfrm flipH="1">
                  <a:off x="828360" y="1497240"/>
                  <a:ext cx="486360" cy="46620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291" name="Freeform 592"/>
                <p:cNvSpPr/>
                <p:nvPr/>
              </p:nvSpPr>
              <p:spPr>
                <a:xfrm flipH="1">
                  <a:off x="1035000" y="1541880"/>
                  <a:ext cx="229320" cy="213480"/>
                </a:xfrm>
                <a:custGeom>
                  <a:avLst/>
                  <a:gdLst>
                    <a:gd name="textAreaLeft" fmla="*/ -360 w 229320"/>
                    <a:gd name="textAreaRight" fmla="*/ 229320 w 229320"/>
                    <a:gd name="textAreaTop" fmla="*/ 0 h 213480"/>
                    <a:gd name="textAreaBottom" fmla="*/ 213840 h 213480"/>
                  </a:gdLst>
                  <a:ahLst/>
                  <a:rect l="textAreaLeft" t="textAreaTop" r="textAreaRight" b="textAreaBottom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81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292" name="Group 740"/>
              <p:cNvGrpSpPr/>
              <p:nvPr/>
            </p:nvGrpSpPr>
            <p:grpSpPr>
              <a:xfrm>
                <a:off x="1760760" y="1342080"/>
                <a:ext cx="703800" cy="659160"/>
                <a:chOff x="1760760" y="1342080"/>
                <a:chExt cx="703800" cy="659160"/>
              </a:xfrm>
            </p:grpSpPr>
            <p:pic>
              <p:nvPicPr>
                <p:cNvPr id="293" name="Picture 568" descr="light2.png"/>
                <p:cNvPicPr/>
                <p:nvPr/>
              </p:nvPicPr>
              <p:blipFill>
                <a:blip r:embed="rId16"/>
                <a:stretch/>
              </p:blipFill>
              <p:spPr>
                <a:xfrm flipH="1">
                  <a:off x="2018520" y="1442160"/>
                  <a:ext cx="122760" cy="55908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94" name="Picture 1017" descr="antenna_stylized"/>
                <p:cNvPicPr/>
                <p:nvPr/>
              </p:nvPicPr>
              <p:blipFill>
                <a:blip r:embed="rId17"/>
                <a:stretch/>
              </p:blipFill>
              <p:spPr>
                <a:xfrm>
                  <a:off x="1760760" y="1342080"/>
                  <a:ext cx="703800" cy="30816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grpSp>
            <p:nvGrpSpPr>
              <p:cNvPr id="295" name="Group 788"/>
              <p:cNvGrpSpPr/>
              <p:nvPr/>
            </p:nvGrpSpPr>
            <p:grpSpPr>
              <a:xfrm>
                <a:off x="413640" y="1948320"/>
                <a:ext cx="798840" cy="208800"/>
                <a:chOff x="413640" y="1948320"/>
                <a:chExt cx="798840" cy="208800"/>
              </a:xfrm>
            </p:grpSpPr>
            <p:pic>
              <p:nvPicPr>
                <p:cNvPr id="296" name="Picture 603" descr="car_icon_small"/>
                <p:cNvPicPr/>
                <p:nvPr/>
              </p:nvPicPr>
              <p:blipFill>
                <a:blip r:embed="rId18"/>
                <a:stretch/>
              </p:blipFill>
              <p:spPr>
                <a:xfrm>
                  <a:off x="413640" y="2001600"/>
                  <a:ext cx="798840" cy="1555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97" name="Picture 1017" descr="antenna_stylized"/>
                <p:cNvPicPr/>
                <p:nvPr/>
              </p:nvPicPr>
              <p:blipFill>
                <a:blip r:embed="rId19"/>
                <a:stretch/>
              </p:blipFill>
              <p:spPr>
                <a:xfrm>
                  <a:off x="612360" y="1948320"/>
                  <a:ext cx="498960" cy="20664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</p:grpSp>
      <p:grpSp>
        <p:nvGrpSpPr>
          <p:cNvPr id="298" name="Group 1024"/>
          <p:cNvGrpSpPr/>
          <p:nvPr/>
        </p:nvGrpSpPr>
        <p:grpSpPr>
          <a:xfrm>
            <a:off x="7562160" y="2127240"/>
            <a:ext cx="3578760" cy="3640320"/>
            <a:chOff x="7562160" y="2127240"/>
            <a:chExt cx="3578760" cy="3640320"/>
          </a:xfrm>
        </p:grpSpPr>
        <p:cxnSp>
          <p:nvCxnSpPr>
            <p:cNvPr id="299" name="Straight Connector 829"/>
            <p:cNvCxnSpPr/>
            <p:nvPr/>
          </p:nvCxnSpPr>
          <p:spPr>
            <a:xfrm flipH="1" flipV="1">
              <a:off x="10559880" y="3579840"/>
              <a:ext cx="413280" cy="6408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300" name="Straight Connector 826"/>
            <p:cNvCxnSpPr/>
            <p:nvPr/>
          </p:nvCxnSpPr>
          <p:spPr>
            <a:xfrm flipH="1" flipV="1">
              <a:off x="10660680" y="3640680"/>
              <a:ext cx="346320" cy="73908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301" name="Straight Connector 824"/>
            <p:cNvCxnSpPr/>
            <p:nvPr/>
          </p:nvCxnSpPr>
          <p:spPr>
            <a:xfrm flipV="1">
              <a:off x="10636560" y="3633120"/>
              <a:ext cx="336600" cy="39600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302" name="Straight Connector 822"/>
            <p:cNvCxnSpPr/>
            <p:nvPr/>
          </p:nvCxnSpPr>
          <p:spPr>
            <a:xfrm flipV="1">
              <a:off x="10570680" y="3594600"/>
              <a:ext cx="360" cy="486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303" name="Straight Connector 818"/>
            <p:cNvCxnSpPr/>
            <p:nvPr/>
          </p:nvCxnSpPr>
          <p:spPr>
            <a:xfrm flipH="1" flipV="1">
              <a:off x="10550520" y="4071600"/>
              <a:ext cx="508680" cy="34884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304" name="Straight Connector 817"/>
            <p:cNvCxnSpPr/>
            <p:nvPr/>
          </p:nvCxnSpPr>
          <p:spPr>
            <a:xfrm flipH="1">
              <a:off x="9894960" y="4087440"/>
              <a:ext cx="65592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305" name="Straight Connector 815"/>
            <p:cNvCxnSpPr/>
            <p:nvPr/>
          </p:nvCxnSpPr>
          <p:spPr>
            <a:xfrm flipH="1">
              <a:off x="9219600" y="4087440"/>
              <a:ext cx="6555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306" name="Straight Connector 812"/>
            <p:cNvCxnSpPr/>
            <p:nvPr/>
          </p:nvCxnSpPr>
          <p:spPr>
            <a:xfrm flipH="1">
              <a:off x="9276840" y="3507480"/>
              <a:ext cx="382680" cy="51732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307" name="Straight Connector 810"/>
            <p:cNvCxnSpPr/>
            <p:nvPr/>
          </p:nvCxnSpPr>
          <p:spPr>
            <a:xfrm>
              <a:off x="9732960" y="3507480"/>
              <a:ext cx="360" cy="54072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308" name="Straight Connector 807"/>
            <p:cNvCxnSpPr/>
            <p:nvPr/>
          </p:nvCxnSpPr>
          <p:spPr>
            <a:xfrm>
              <a:off x="10137600" y="2754360"/>
              <a:ext cx="488520" cy="83988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309" name="Straight Connector 562"/>
            <p:cNvCxnSpPr/>
            <p:nvPr/>
          </p:nvCxnSpPr>
          <p:spPr>
            <a:xfrm flipH="1">
              <a:off x="9798480" y="2694960"/>
              <a:ext cx="380880" cy="6951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grpSp>
          <p:nvGrpSpPr>
            <p:cNvPr id="310" name="Group 802"/>
            <p:cNvGrpSpPr/>
            <p:nvPr/>
          </p:nvGrpSpPr>
          <p:grpSpPr>
            <a:xfrm>
              <a:off x="7562160" y="2127240"/>
              <a:ext cx="3578760" cy="3640320"/>
              <a:chOff x="7562160" y="2127240"/>
              <a:chExt cx="3578760" cy="3640320"/>
            </a:xfrm>
          </p:grpSpPr>
          <p:grpSp>
            <p:nvGrpSpPr>
              <p:cNvPr id="311" name="Group 799"/>
              <p:cNvGrpSpPr/>
              <p:nvPr/>
            </p:nvGrpSpPr>
            <p:grpSpPr>
              <a:xfrm>
                <a:off x="7857000" y="2127240"/>
                <a:ext cx="3283920" cy="3640320"/>
                <a:chOff x="7857000" y="2127240"/>
                <a:chExt cx="3283920" cy="3640320"/>
              </a:xfrm>
            </p:grpSpPr>
            <p:sp>
              <p:nvSpPr>
                <p:cNvPr id="312" name="Line 428"/>
                <p:cNvSpPr/>
                <p:nvPr/>
              </p:nvSpPr>
              <p:spPr>
                <a:xfrm flipH="1" flipV="1">
                  <a:off x="9979560" y="5061240"/>
                  <a:ext cx="7560" cy="38808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13" name="Line 430"/>
                <p:cNvSpPr/>
                <p:nvPr/>
              </p:nvSpPr>
              <p:spPr>
                <a:xfrm>
                  <a:off x="10152720" y="5462280"/>
                  <a:ext cx="114120" cy="36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4640" bIns="-44640" anchor="ctr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14" name="Line 431"/>
                <p:cNvSpPr/>
                <p:nvPr/>
              </p:nvSpPr>
              <p:spPr>
                <a:xfrm>
                  <a:off x="9432720" y="4838400"/>
                  <a:ext cx="524520" cy="261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15" name="Line 432"/>
                <p:cNvSpPr/>
                <p:nvPr/>
              </p:nvSpPr>
              <p:spPr>
                <a:xfrm flipV="1">
                  <a:off x="8849880" y="4838400"/>
                  <a:ext cx="569160" cy="2462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16" name="Line 433"/>
                <p:cNvSpPr/>
                <p:nvPr/>
              </p:nvSpPr>
              <p:spPr>
                <a:xfrm>
                  <a:off x="8821440" y="5108760"/>
                  <a:ext cx="1030680" cy="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4640" bIns="-4464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17" name="Line 435"/>
                <p:cNvSpPr/>
                <p:nvPr/>
              </p:nvSpPr>
              <p:spPr>
                <a:xfrm>
                  <a:off x="8210160" y="5117040"/>
                  <a:ext cx="226800" cy="12708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18" name="Line 436"/>
                <p:cNvSpPr/>
                <p:nvPr/>
              </p:nvSpPr>
              <p:spPr>
                <a:xfrm flipV="1">
                  <a:off x="7948080" y="5290200"/>
                  <a:ext cx="412920" cy="12708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19" name="Line 439"/>
                <p:cNvSpPr/>
                <p:nvPr/>
              </p:nvSpPr>
              <p:spPr>
                <a:xfrm flipH="1">
                  <a:off x="8373600" y="5281920"/>
                  <a:ext cx="68040" cy="2941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20" name="Line 440"/>
                <p:cNvSpPr/>
                <p:nvPr/>
              </p:nvSpPr>
              <p:spPr>
                <a:xfrm flipH="1" flipV="1">
                  <a:off x="8488440" y="5307840"/>
                  <a:ext cx="280440" cy="2696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21" name="Line 441"/>
                <p:cNvSpPr/>
                <p:nvPr/>
              </p:nvSpPr>
              <p:spPr>
                <a:xfrm>
                  <a:off x="8488440" y="5257800"/>
                  <a:ext cx="914400" cy="4687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22" name="Line 443"/>
                <p:cNvSpPr/>
                <p:nvPr/>
              </p:nvSpPr>
              <p:spPr>
                <a:xfrm>
                  <a:off x="8247600" y="3829680"/>
                  <a:ext cx="360" cy="1317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23" name="Line 449"/>
                <p:cNvSpPr/>
                <p:nvPr/>
              </p:nvSpPr>
              <p:spPr>
                <a:xfrm flipV="1">
                  <a:off x="7857000" y="4041000"/>
                  <a:ext cx="168480" cy="32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1760" bIns="-417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24" name="Line 428"/>
                <p:cNvSpPr/>
                <p:nvPr/>
              </p:nvSpPr>
              <p:spPr>
                <a:xfrm flipH="1" flipV="1">
                  <a:off x="10068120" y="5400720"/>
                  <a:ext cx="1440" cy="36684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25" name="Line 440"/>
                <p:cNvSpPr/>
                <p:nvPr/>
              </p:nvSpPr>
              <p:spPr>
                <a:xfrm flipV="1">
                  <a:off x="8459280" y="5036400"/>
                  <a:ext cx="404280" cy="2077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cxnSp>
              <p:nvCxnSpPr>
                <p:cNvPr id="326" name="Straight Connector 563"/>
                <p:cNvCxnSpPr/>
                <p:nvPr/>
              </p:nvCxnSpPr>
              <p:spPr>
                <a:xfrm flipH="1">
                  <a:off x="10100520" y="2169360"/>
                  <a:ext cx="761760" cy="57744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327" name="Straight Connector 564"/>
                <p:cNvCxnSpPr/>
                <p:nvPr/>
              </p:nvCxnSpPr>
              <p:spPr>
                <a:xfrm flipH="1">
                  <a:off x="10100520" y="2268000"/>
                  <a:ext cx="4320" cy="51912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328" name="Straight Connector 565"/>
                <p:cNvCxnSpPr/>
                <p:nvPr/>
              </p:nvCxnSpPr>
              <p:spPr>
                <a:xfrm flipH="1">
                  <a:off x="10671840" y="2200320"/>
                  <a:ext cx="149760" cy="51876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329" name="Straight Connector 566"/>
                <p:cNvCxnSpPr/>
                <p:nvPr/>
              </p:nvCxnSpPr>
              <p:spPr>
                <a:xfrm flipH="1">
                  <a:off x="10141920" y="2718720"/>
                  <a:ext cx="574560" cy="2808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330" name="Straight Connector 567"/>
                <p:cNvCxnSpPr/>
                <p:nvPr/>
              </p:nvCxnSpPr>
              <p:spPr>
                <a:xfrm flipH="1">
                  <a:off x="10069200" y="2169360"/>
                  <a:ext cx="789120" cy="9900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331" name="Straight Connector 568"/>
                <p:cNvCxnSpPr/>
                <p:nvPr/>
              </p:nvCxnSpPr>
              <p:spPr>
                <a:xfrm flipH="1">
                  <a:off x="10861920" y="2127240"/>
                  <a:ext cx="279360" cy="4248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332" name="Straight Connector 569"/>
                <p:cNvCxnSpPr/>
                <p:nvPr/>
              </p:nvCxnSpPr>
              <p:spPr>
                <a:xfrm flipH="1" flipV="1">
                  <a:off x="10681920" y="2718720"/>
                  <a:ext cx="353880" cy="6840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333" name="Straight Connector 573"/>
                <p:cNvCxnSpPr/>
                <p:nvPr/>
              </p:nvCxnSpPr>
              <p:spPr>
                <a:xfrm flipH="1">
                  <a:off x="8768880" y="2268000"/>
                  <a:ext cx="1300680" cy="60696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sp>
              <p:nvSpPr>
                <p:cNvPr id="334" name="Line 541"/>
                <p:cNvSpPr/>
                <p:nvPr/>
              </p:nvSpPr>
              <p:spPr>
                <a:xfrm flipV="1">
                  <a:off x="9378360" y="4113360"/>
                  <a:ext cx="429480" cy="70560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35" name="Line 424"/>
                <p:cNvSpPr/>
                <p:nvPr/>
              </p:nvSpPr>
              <p:spPr>
                <a:xfrm flipV="1">
                  <a:off x="8244360" y="4047120"/>
                  <a:ext cx="969120" cy="32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1760" bIns="-417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336" name="Picture 778" descr="antenna_radiation_stylized"/>
              <p:cNvPicPr/>
              <p:nvPr/>
            </p:nvPicPr>
            <p:blipFill>
              <a:blip r:embed="rId20"/>
              <a:stretch/>
            </p:blipFill>
            <p:spPr>
              <a:xfrm>
                <a:off x="7562160" y="3813840"/>
                <a:ext cx="506160" cy="105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37" name="Picture 781" descr="antenna_radiation_stylized"/>
              <p:cNvPicPr/>
              <p:nvPr/>
            </p:nvPicPr>
            <p:blipFill>
              <a:blip r:embed="rId21"/>
              <a:stretch/>
            </p:blipFill>
            <p:spPr>
              <a:xfrm>
                <a:off x="9241920" y="5481000"/>
                <a:ext cx="451800" cy="946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38" name="Picture 799" descr="cell_tower_radiation copy"/>
              <p:cNvPicPr/>
              <p:nvPr/>
            </p:nvPicPr>
            <p:blipFill>
              <a:blip r:embed="rId22"/>
              <a:stretch/>
            </p:blipFill>
            <p:spPr>
              <a:xfrm>
                <a:off x="7980840" y="2158200"/>
                <a:ext cx="456840" cy="3322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39" name="Oval 800"/>
              <p:cNvSpPr/>
              <p:nvPr/>
            </p:nvSpPr>
            <p:spPr>
              <a:xfrm>
                <a:off x="8174520" y="2292840"/>
                <a:ext cx="52200" cy="4896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0440" bIns="-104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</p:grpSp>
      <p:grpSp>
        <p:nvGrpSpPr>
          <p:cNvPr id="340" name="Group 796"/>
          <p:cNvGrpSpPr/>
          <p:nvPr/>
        </p:nvGrpSpPr>
        <p:grpSpPr>
          <a:xfrm>
            <a:off x="7414200" y="1891800"/>
            <a:ext cx="4143960" cy="4304520"/>
            <a:chOff x="7414200" y="1891800"/>
            <a:chExt cx="4143960" cy="4304520"/>
          </a:xfrm>
        </p:grpSpPr>
        <p:grpSp>
          <p:nvGrpSpPr>
            <p:cNvPr id="341" name="Group 786"/>
            <p:cNvGrpSpPr/>
            <p:nvPr/>
          </p:nvGrpSpPr>
          <p:grpSpPr>
            <a:xfrm>
              <a:off x="7414200" y="1891800"/>
              <a:ext cx="1909080" cy="937800"/>
              <a:chOff x="7414200" y="1891800"/>
              <a:chExt cx="1909080" cy="937800"/>
            </a:xfrm>
          </p:grpSpPr>
          <p:grpSp>
            <p:nvGrpSpPr>
              <p:cNvPr id="342" name="Group 652"/>
              <p:cNvGrpSpPr/>
              <p:nvPr/>
            </p:nvGrpSpPr>
            <p:grpSpPr>
              <a:xfrm>
                <a:off x="7725240" y="1891800"/>
                <a:ext cx="415440" cy="385200"/>
                <a:chOff x="7725240" y="1891800"/>
                <a:chExt cx="415440" cy="385200"/>
              </a:xfrm>
            </p:grpSpPr>
            <p:pic>
              <p:nvPicPr>
                <p:cNvPr id="343" name="Picture 653" descr="iphone_stylized_small"/>
                <p:cNvPicPr/>
                <p:nvPr/>
              </p:nvPicPr>
              <p:blipFill>
                <a:blip r:embed="rId23"/>
                <a:stretch/>
              </p:blipFill>
              <p:spPr>
                <a:xfrm>
                  <a:off x="7884720" y="1949040"/>
                  <a:ext cx="136440" cy="32796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344" name="Picture 654" descr="antenna_radiation_stylized"/>
                <p:cNvPicPr/>
                <p:nvPr/>
              </p:nvPicPr>
              <p:blipFill>
                <a:blip r:embed="rId24"/>
                <a:stretch/>
              </p:blipFill>
              <p:spPr>
                <a:xfrm>
                  <a:off x="7725240" y="1891800"/>
                  <a:ext cx="415440" cy="8856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grpSp>
            <p:nvGrpSpPr>
              <p:cNvPr id="345" name="Group 784"/>
              <p:cNvGrpSpPr/>
              <p:nvPr/>
            </p:nvGrpSpPr>
            <p:grpSpPr>
              <a:xfrm>
                <a:off x="7414200" y="2388960"/>
                <a:ext cx="534600" cy="414000"/>
                <a:chOff x="7414200" y="2388960"/>
                <a:chExt cx="534600" cy="414000"/>
              </a:xfrm>
            </p:grpSpPr>
            <p:pic>
              <p:nvPicPr>
                <p:cNvPr id="346" name="Picture 1017" descr="antenna_stylized"/>
                <p:cNvPicPr/>
                <p:nvPr/>
              </p:nvPicPr>
              <p:blipFill>
                <a:blip r:embed="rId25"/>
                <a:stretch/>
              </p:blipFill>
              <p:spPr>
                <a:xfrm>
                  <a:off x="7414200" y="2388960"/>
                  <a:ext cx="530280" cy="22356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347" name="Picture 1018" descr="laptop_keyboard"/>
                <p:cNvPicPr/>
                <p:nvPr/>
              </p:nvPicPr>
              <p:blipFill>
                <a:blip r:embed="rId26"/>
                <a:stretch/>
              </p:blipFill>
              <p:spPr>
                <a:xfrm flipH="1" rot="109200">
                  <a:off x="7439760" y="2637000"/>
                  <a:ext cx="437040" cy="15912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348" name="Freeform 1019"/>
                <p:cNvSpPr/>
                <p:nvPr/>
              </p:nvSpPr>
              <p:spPr>
                <a:xfrm>
                  <a:off x="7584840" y="2482560"/>
                  <a:ext cx="351720" cy="207720"/>
                </a:xfrm>
                <a:custGeom>
                  <a:avLst/>
                  <a:gdLst>
                    <a:gd name="textAreaLeft" fmla="*/ 0 w 351720"/>
                    <a:gd name="textAreaRight" fmla="*/ 352080 w 351720"/>
                    <a:gd name="textAreaTop" fmla="*/ 0 h 207720"/>
                    <a:gd name="textAreaBottom" fmla="*/ 208080 h 207720"/>
                  </a:gdLst>
                  <a:ahLst/>
                  <a:rect l="textAreaLeft" t="textAreaTop" r="textAreaRight" b="textAreaBottom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pic>
              <p:nvPicPr>
                <p:cNvPr id="349" name="Picture 1020" descr="screen"/>
                <p:cNvPicPr/>
                <p:nvPr/>
              </p:nvPicPr>
              <p:blipFill>
                <a:blip r:embed="rId27"/>
                <a:stretch/>
              </p:blipFill>
              <p:spPr>
                <a:xfrm>
                  <a:off x="7602120" y="2487960"/>
                  <a:ext cx="319320" cy="18900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350" name="Freeform 1021"/>
                <p:cNvSpPr/>
                <p:nvPr/>
              </p:nvSpPr>
              <p:spPr>
                <a:xfrm>
                  <a:off x="7648920" y="2476440"/>
                  <a:ext cx="297720" cy="38520"/>
                </a:xfrm>
                <a:custGeom>
                  <a:avLst/>
                  <a:gdLst>
                    <a:gd name="textAreaLeft" fmla="*/ 0 w 297720"/>
                    <a:gd name="textAreaRight" fmla="*/ 298080 w 297720"/>
                    <a:gd name="textAreaTop" fmla="*/ 0 h 38520"/>
                    <a:gd name="textAreaBottom" fmla="*/ 38880 h 38520"/>
                  </a:gdLst>
                  <a:ahLst/>
                  <a:rect l="textAreaLeft" t="textAreaTop" r="textAreaRight" b="textAreaBottom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6120" bIns="-612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51" name="Freeform 1022"/>
                <p:cNvSpPr/>
                <p:nvPr/>
              </p:nvSpPr>
              <p:spPr>
                <a:xfrm>
                  <a:off x="7581600" y="2476080"/>
                  <a:ext cx="82440" cy="160920"/>
                </a:xfrm>
                <a:custGeom>
                  <a:avLst/>
                  <a:gdLst>
                    <a:gd name="textAreaLeft" fmla="*/ 0 w 82440"/>
                    <a:gd name="textAreaRight" fmla="*/ 82800 w 82440"/>
                    <a:gd name="textAreaTop" fmla="*/ 0 h 160920"/>
                    <a:gd name="textAreaBottom" fmla="*/ 161280 h 160920"/>
                  </a:gdLst>
                  <a:ahLst/>
                  <a:rect l="textAreaLeft" t="textAreaTop" r="textAreaRight" b="textAreaBottom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52" name="Freeform 1023"/>
                <p:cNvSpPr/>
                <p:nvPr/>
              </p:nvSpPr>
              <p:spPr>
                <a:xfrm>
                  <a:off x="7855560" y="2504880"/>
                  <a:ext cx="88920" cy="185760"/>
                </a:xfrm>
                <a:custGeom>
                  <a:avLst/>
                  <a:gdLst>
                    <a:gd name="textAreaLeft" fmla="*/ 0 w 88920"/>
                    <a:gd name="textAreaRight" fmla="*/ 89280 w 88920"/>
                    <a:gd name="textAreaTop" fmla="*/ 0 h 185760"/>
                    <a:gd name="textAreaBottom" fmla="*/ 186120 h 185760"/>
                  </a:gdLst>
                  <a:ahLst/>
                  <a:rect l="textAreaLeft" t="textAreaTop" r="textAreaRight" b="textAreaBottom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ffffff"/>
                    </a:gs>
                  </a:gsLst>
                  <a:lin ang="54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53" name="Freeform 1024"/>
                <p:cNvSpPr/>
                <p:nvPr/>
              </p:nvSpPr>
              <p:spPr>
                <a:xfrm>
                  <a:off x="7580520" y="2629080"/>
                  <a:ext cx="326880" cy="62640"/>
                </a:xfrm>
                <a:custGeom>
                  <a:avLst/>
                  <a:gdLst>
                    <a:gd name="textAreaLeft" fmla="*/ 0 w 326880"/>
                    <a:gd name="textAreaRight" fmla="*/ 327240 w 326880"/>
                    <a:gd name="textAreaTop" fmla="*/ 0 h 62640"/>
                    <a:gd name="textAreaBottom" fmla="*/ 63000 h 62640"/>
                  </a:gdLst>
                  <a:ahLst/>
                  <a:rect l="textAreaLeft" t="textAreaTop" r="textAreaRight" b="textAreaBottom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cc"/>
                    </a:gs>
                    <a:gs pos="100000">
                      <a:srgbClr val="ffff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8000" bIns="18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54" name="Freeform 1025"/>
                <p:cNvSpPr/>
                <p:nvPr/>
              </p:nvSpPr>
              <p:spPr>
                <a:xfrm>
                  <a:off x="7865640" y="2506320"/>
                  <a:ext cx="83160" cy="186480"/>
                </a:xfrm>
                <a:custGeom>
                  <a:avLst/>
                  <a:gdLst>
                    <a:gd name="textAreaLeft" fmla="*/ 0 w 83160"/>
                    <a:gd name="textAreaRight" fmla="*/ 83520 w 83160"/>
                    <a:gd name="textAreaTop" fmla="*/ 0 h 186480"/>
                    <a:gd name="textAreaBottom" fmla="*/ 186840 h 186480"/>
                  </a:gdLst>
                  <a:ahLst/>
                  <a:rect l="textAreaLeft" t="textAreaTop" r="textAreaRight" b="textAreaBottom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55" name="Freeform 1026"/>
                <p:cNvSpPr/>
                <p:nvPr/>
              </p:nvSpPr>
              <p:spPr>
                <a:xfrm>
                  <a:off x="7580880" y="2637360"/>
                  <a:ext cx="290520" cy="61560"/>
                </a:xfrm>
                <a:custGeom>
                  <a:avLst/>
                  <a:gdLst>
                    <a:gd name="textAreaLeft" fmla="*/ 0 w 290520"/>
                    <a:gd name="textAreaRight" fmla="*/ 290880 w 290520"/>
                    <a:gd name="textAreaTop" fmla="*/ 0 h 61560"/>
                    <a:gd name="textAreaBottom" fmla="*/ 61920 h 61560"/>
                  </a:gdLst>
                  <a:ahLst/>
                  <a:rect l="textAreaLeft" t="textAreaTop" r="textAreaRight" b="textAreaBottom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6920" bIns="1692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grpSp>
              <p:nvGrpSpPr>
                <p:cNvPr id="356" name="Group 1027"/>
                <p:cNvGrpSpPr/>
                <p:nvPr/>
              </p:nvGrpSpPr>
              <p:grpSpPr>
                <a:xfrm>
                  <a:off x="7576200" y="2703600"/>
                  <a:ext cx="98280" cy="36360"/>
                  <a:chOff x="7576200" y="2703600"/>
                  <a:chExt cx="98280" cy="36360"/>
                </a:xfrm>
              </p:grpSpPr>
              <p:sp>
                <p:nvSpPr>
                  <p:cNvPr id="357" name="Freeform 1028"/>
                  <p:cNvSpPr/>
                  <p:nvPr/>
                </p:nvSpPr>
                <p:spPr>
                  <a:xfrm>
                    <a:off x="7576200" y="2703600"/>
                    <a:ext cx="98280" cy="36360"/>
                  </a:xfrm>
                  <a:custGeom>
                    <a:avLst/>
                    <a:gdLst>
                      <a:gd name="textAreaLeft" fmla="*/ 0 w 98280"/>
                      <a:gd name="textAreaRight" fmla="*/ 98640 w 98280"/>
                      <a:gd name="textAreaTop" fmla="*/ 0 h 36360"/>
                      <a:gd name="textAreaBottom" fmla="*/ 36720 h 36360"/>
                    </a:gdLst>
                    <a:ahLst/>
                    <a:rect l="textAreaLeft" t="textAreaTop" r="textAreaRight" b="textAreaBottom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8280" bIns="-828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58" name="Freeform 1029"/>
                  <p:cNvSpPr/>
                  <p:nvPr/>
                </p:nvSpPr>
                <p:spPr>
                  <a:xfrm>
                    <a:off x="7578000" y="2704680"/>
                    <a:ext cx="95040" cy="34560"/>
                  </a:xfrm>
                  <a:custGeom>
                    <a:avLst/>
                    <a:gdLst>
                      <a:gd name="textAreaLeft" fmla="*/ 0 w 95040"/>
                      <a:gd name="textAreaRight" fmla="*/ 95400 w 95040"/>
                      <a:gd name="textAreaTop" fmla="*/ 0 h 34560"/>
                      <a:gd name="textAreaBottom" fmla="*/ 34920 h 34560"/>
                    </a:gdLst>
                    <a:ahLst/>
                    <a:rect l="textAreaLeft" t="textAreaTop" r="textAreaRight" b="textAreaBottom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10080" bIns="-1008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59" name="Freeform 1030"/>
                  <p:cNvSpPr/>
                  <p:nvPr/>
                </p:nvSpPr>
                <p:spPr>
                  <a:xfrm>
                    <a:off x="7585200" y="2718000"/>
                    <a:ext cx="33480" cy="10800"/>
                  </a:xfrm>
                  <a:custGeom>
                    <a:avLst/>
                    <a:gdLst>
                      <a:gd name="textAreaLeft" fmla="*/ 0 w 33480"/>
                      <a:gd name="textAreaRight" fmla="*/ 33840 w 33480"/>
                      <a:gd name="textAreaTop" fmla="*/ 0 h 10800"/>
                      <a:gd name="textAreaBottom" fmla="*/ 11160 h 10800"/>
                    </a:gdLst>
                    <a:ahLst/>
                    <a:rect l="textAreaLeft" t="textAreaTop" r="textAreaRight" b="textAreaBottom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3840" bIns="-3384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60" name="Freeform 1031"/>
                  <p:cNvSpPr/>
                  <p:nvPr/>
                </p:nvSpPr>
                <p:spPr>
                  <a:xfrm>
                    <a:off x="7583760" y="2723400"/>
                    <a:ext cx="25200" cy="6840"/>
                  </a:xfrm>
                  <a:custGeom>
                    <a:avLst/>
                    <a:gdLst>
                      <a:gd name="textAreaLeft" fmla="*/ 0 w 25200"/>
                      <a:gd name="textAreaRight" fmla="*/ 25560 w 25200"/>
                      <a:gd name="textAreaTop" fmla="*/ 0 h 6840"/>
                      <a:gd name="textAreaBottom" fmla="*/ 7200 h 6840"/>
                    </a:gdLst>
                    <a:ahLst/>
                    <a:rect l="textAreaLeft" t="textAreaTop" r="textAreaRight" b="textAreaBottom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7800" bIns="-3780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61" name="Freeform 1032"/>
                  <p:cNvSpPr/>
                  <p:nvPr/>
                </p:nvSpPr>
                <p:spPr>
                  <a:xfrm>
                    <a:off x="7612920" y="2725200"/>
                    <a:ext cx="33480" cy="11160"/>
                  </a:xfrm>
                  <a:custGeom>
                    <a:avLst/>
                    <a:gdLst>
                      <a:gd name="textAreaLeft" fmla="*/ 0 w 33480"/>
                      <a:gd name="textAreaRight" fmla="*/ 33840 w 33480"/>
                      <a:gd name="textAreaTop" fmla="*/ 0 h 11160"/>
                      <a:gd name="textAreaBottom" fmla="*/ 11520 h 11160"/>
                    </a:gdLst>
                    <a:ahLst/>
                    <a:rect l="textAreaLeft" t="textAreaTop" r="textAreaRight" b="textAreaBottom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3480" bIns="-3348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62" name="Freeform 1033"/>
                  <p:cNvSpPr/>
                  <p:nvPr/>
                </p:nvSpPr>
                <p:spPr>
                  <a:xfrm>
                    <a:off x="7611840" y="2730600"/>
                    <a:ext cx="25200" cy="6840"/>
                  </a:xfrm>
                  <a:custGeom>
                    <a:avLst/>
                    <a:gdLst>
                      <a:gd name="textAreaLeft" fmla="*/ 0 w 25200"/>
                      <a:gd name="textAreaRight" fmla="*/ 25560 w 25200"/>
                      <a:gd name="textAreaTop" fmla="*/ 0 h 6840"/>
                      <a:gd name="textAreaBottom" fmla="*/ 7200 h 6840"/>
                    </a:gdLst>
                    <a:ahLst/>
                    <a:rect l="textAreaLeft" t="textAreaTop" r="textAreaRight" b="textAreaBottom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7800" bIns="-3780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363" name="Freeform 1034"/>
                <p:cNvSpPr/>
                <p:nvPr/>
              </p:nvSpPr>
              <p:spPr>
                <a:xfrm>
                  <a:off x="7745040" y="2709360"/>
                  <a:ext cx="119160" cy="80640"/>
                </a:xfrm>
                <a:custGeom>
                  <a:avLst/>
                  <a:gdLst>
                    <a:gd name="textAreaLeft" fmla="*/ 0 w 119160"/>
                    <a:gd name="textAreaRight" fmla="*/ 119520 w 119160"/>
                    <a:gd name="textAreaTop" fmla="*/ 0 h 80640"/>
                    <a:gd name="textAreaBottom" fmla="*/ 81000 h 80640"/>
                  </a:gdLst>
                  <a:ahLst/>
                  <a:rect l="textAreaLeft" t="textAreaTop" r="textAreaRight" b="textAreaBottom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6000" bIns="36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64" name="Freeform 1035"/>
                <p:cNvSpPr/>
                <p:nvPr/>
              </p:nvSpPr>
              <p:spPr>
                <a:xfrm>
                  <a:off x="7440120" y="2715840"/>
                  <a:ext cx="305640" cy="73440"/>
                </a:xfrm>
                <a:custGeom>
                  <a:avLst/>
                  <a:gdLst>
                    <a:gd name="textAreaLeft" fmla="*/ 0 w 305640"/>
                    <a:gd name="textAreaRight" fmla="*/ 306000 w 305640"/>
                    <a:gd name="textAreaTop" fmla="*/ 0 h 73440"/>
                    <a:gd name="textAreaBottom" fmla="*/ 73800 h 73440"/>
                  </a:gdLst>
                  <a:ahLst/>
                  <a:rect l="textAreaLeft" t="textAreaTop" r="textAreaRight" b="textAreaBottom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8800" bIns="288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65" name="Freeform 1036"/>
                <p:cNvSpPr/>
                <p:nvPr/>
              </p:nvSpPr>
              <p:spPr>
                <a:xfrm>
                  <a:off x="7440120" y="2702160"/>
                  <a:ext cx="2880" cy="14760"/>
                </a:xfrm>
                <a:custGeom>
                  <a:avLst/>
                  <a:gdLst>
                    <a:gd name="textAreaLeft" fmla="*/ 0 w 2880"/>
                    <a:gd name="textAreaRight" fmla="*/ 3240 w 2880"/>
                    <a:gd name="textAreaTop" fmla="*/ 0 h 14760"/>
                    <a:gd name="textAreaBottom" fmla="*/ 15120 h 14760"/>
                  </a:gdLst>
                  <a:ahLst/>
                  <a:rect l="textAreaLeft" t="textAreaTop" r="textAreaRight" b="textAreaBottom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29880" bIns="-2988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66" name="Freeform 1037"/>
                <p:cNvSpPr/>
                <p:nvPr/>
              </p:nvSpPr>
              <p:spPr>
                <a:xfrm>
                  <a:off x="7440480" y="2641320"/>
                  <a:ext cx="141840" cy="61560"/>
                </a:xfrm>
                <a:custGeom>
                  <a:avLst/>
                  <a:gdLst>
                    <a:gd name="textAreaLeft" fmla="*/ 0 w 141840"/>
                    <a:gd name="textAreaRight" fmla="*/ 142200 w 141840"/>
                    <a:gd name="textAreaTop" fmla="*/ 0 h 61560"/>
                    <a:gd name="textAreaBottom" fmla="*/ 61920 h 61560"/>
                  </a:gdLst>
                  <a:ahLst/>
                  <a:rect l="textAreaLeft" t="textAreaTop" r="textAreaRight" b="textAreaBottom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6920" bIns="1692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67" name="Freeform 1038"/>
                <p:cNvSpPr/>
                <p:nvPr/>
              </p:nvSpPr>
              <p:spPr>
                <a:xfrm>
                  <a:off x="7449840" y="2705400"/>
                  <a:ext cx="289800" cy="70560"/>
                </a:xfrm>
                <a:custGeom>
                  <a:avLst/>
                  <a:gdLst>
                    <a:gd name="textAreaLeft" fmla="*/ 0 w 289800"/>
                    <a:gd name="textAreaRight" fmla="*/ 290160 w 289800"/>
                    <a:gd name="textAreaTop" fmla="*/ 0 h 70560"/>
                    <a:gd name="textAreaBottom" fmla="*/ 70920 h 70560"/>
                  </a:gdLst>
                  <a:ahLst/>
                  <a:rect l="textAreaLeft" t="textAreaTop" r="textAreaRight" b="textAreaBottom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5920" bIns="2592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68" name="Freeform 1039"/>
                <p:cNvSpPr/>
                <p:nvPr/>
              </p:nvSpPr>
              <p:spPr>
                <a:xfrm flipV="1">
                  <a:off x="7739640" y="2699640"/>
                  <a:ext cx="118080" cy="73080"/>
                </a:xfrm>
                <a:custGeom>
                  <a:avLst/>
                  <a:gdLst>
                    <a:gd name="textAreaLeft" fmla="*/ 0 w 118080"/>
                    <a:gd name="textAreaRight" fmla="*/ 118440 w 118080"/>
                    <a:gd name="textAreaTop" fmla="*/ -360 h 73080"/>
                    <a:gd name="textAreaBottom" fmla="*/ 73080 h 73080"/>
                  </a:gdLst>
                  <a:ahLst/>
                  <a:rect l="textAreaLeft" t="textAreaTop" r="textAreaRight" b="textAreaBottom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8440" bIns="284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369" name="Group 739"/>
              <p:cNvGrpSpPr/>
              <p:nvPr/>
            </p:nvGrpSpPr>
            <p:grpSpPr>
              <a:xfrm>
                <a:off x="8612640" y="2351880"/>
                <a:ext cx="530280" cy="477720"/>
                <a:chOff x="8612640" y="2351880"/>
                <a:chExt cx="530280" cy="477720"/>
              </a:xfrm>
            </p:grpSpPr>
            <p:pic>
              <p:nvPicPr>
                <p:cNvPr id="370" name="Picture 568" descr="light2.png"/>
                <p:cNvPicPr/>
                <p:nvPr/>
              </p:nvPicPr>
              <p:blipFill>
                <a:blip r:embed="rId28"/>
                <a:stretch/>
              </p:blipFill>
              <p:spPr>
                <a:xfrm flipH="1">
                  <a:off x="8807040" y="2424600"/>
                  <a:ext cx="92520" cy="40500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371" name="Picture 1017" descr="antenna_stylized"/>
                <p:cNvPicPr/>
                <p:nvPr/>
              </p:nvPicPr>
              <p:blipFill>
                <a:blip r:embed="rId29"/>
                <a:stretch/>
              </p:blipFill>
              <p:spPr>
                <a:xfrm>
                  <a:off x="8612640" y="2351880"/>
                  <a:ext cx="530280" cy="22356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grpSp>
            <p:nvGrpSpPr>
              <p:cNvPr id="372" name="Group 785"/>
              <p:cNvGrpSpPr/>
              <p:nvPr/>
            </p:nvGrpSpPr>
            <p:grpSpPr>
              <a:xfrm>
                <a:off x="8474400" y="2091240"/>
                <a:ext cx="848880" cy="225720"/>
                <a:chOff x="8474400" y="2091240"/>
                <a:chExt cx="848880" cy="225720"/>
              </a:xfrm>
            </p:grpSpPr>
            <p:pic>
              <p:nvPicPr>
                <p:cNvPr id="373" name="Picture 603" descr="car_icon_small"/>
                <p:cNvPicPr/>
                <p:nvPr/>
              </p:nvPicPr>
              <p:blipFill>
                <a:blip r:embed="rId30"/>
                <a:stretch/>
              </p:blipFill>
              <p:spPr>
                <a:xfrm>
                  <a:off x="8474400" y="2149200"/>
                  <a:ext cx="848880" cy="16776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374" name="Picture 1017" descr="antenna_stylized"/>
                <p:cNvPicPr/>
                <p:nvPr/>
              </p:nvPicPr>
              <p:blipFill>
                <a:blip r:embed="rId31"/>
                <a:stretch/>
              </p:blipFill>
              <p:spPr>
                <a:xfrm>
                  <a:off x="8686080" y="2091240"/>
                  <a:ext cx="530280" cy="22356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grpSp>
          <p:nvGrpSpPr>
            <p:cNvPr id="375" name="Group 792"/>
            <p:cNvGrpSpPr/>
            <p:nvPr/>
          </p:nvGrpSpPr>
          <p:grpSpPr>
            <a:xfrm>
              <a:off x="7468560" y="3357720"/>
              <a:ext cx="857520" cy="583200"/>
              <a:chOff x="7468560" y="3357720"/>
              <a:chExt cx="857520" cy="583200"/>
            </a:xfrm>
          </p:grpSpPr>
          <p:grpSp>
            <p:nvGrpSpPr>
              <p:cNvPr id="376" name="Group 791"/>
              <p:cNvGrpSpPr/>
              <p:nvPr/>
            </p:nvGrpSpPr>
            <p:grpSpPr>
              <a:xfrm>
                <a:off x="7468560" y="3451320"/>
                <a:ext cx="350280" cy="309960"/>
                <a:chOff x="7468560" y="3451320"/>
                <a:chExt cx="350280" cy="309960"/>
              </a:xfrm>
            </p:grpSpPr>
            <p:pic>
              <p:nvPicPr>
                <p:cNvPr id="377" name="Picture 1115" descr="antenna_stylized"/>
                <p:cNvPicPr/>
                <p:nvPr/>
              </p:nvPicPr>
              <p:blipFill>
                <a:blip r:embed="rId32"/>
                <a:stretch/>
              </p:blipFill>
              <p:spPr>
                <a:xfrm>
                  <a:off x="7468560" y="3451320"/>
                  <a:ext cx="347760" cy="16704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378" name="Picture 1116" descr="laptop_keyboard"/>
                <p:cNvPicPr/>
                <p:nvPr/>
              </p:nvPicPr>
              <p:blipFill>
                <a:blip r:embed="rId33"/>
                <a:stretch/>
              </p:blipFill>
              <p:spPr>
                <a:xfrm flipH="1" rot="109200">
                  <a:off x="7485480" y="3637440"/>
                  <a:ext cx="286200" cy="11916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379" name="Freeform 1117"/>
                <p:cNvSpPr/>
                <p:nvPr/>
              </p:nvSpPr>
              <p:spPr>
                <a:xfrm>
                  <a:off x="7580520" y="3521520"/>
                  <a:ext cx="230400" cy="155520"/>
                </a:xfrm>
                <a:custGeom>
                  <a:avLst/>
                  <a:gdLst>
                    <a:gd name="textAreaLeft" fmla="*/ 0 w 230400"/>
                    <a:gd name="textAreaRight" fmla="*/ 230760 w 230400"/>
                    <a:gd name="textAreaTop" fmla="*/ 0 h 155520"/>
                    <a:gd name="textAreaBottom" fmla="*/ 155880 h 155520"/>
                  </a:gdLst>
                  <a:ahLst/>
                  <a:rect l="textAreaLeft" t="textAreaTop" r="textAreaRight" b="textAreaBottom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pic>
              <p:nvPicPr>
                <p:cNvPr id="380" name="Picture 1118" descr="screen"/>
                <p:cNvPicPr/>
                <p:nvPr/>
              </p:nvPicPr>
              <p:blipFill>
                <a:blip r:embed="rId34"/>
                <a:stretch/>
              </p:blipFill>
              <p:spPr>
                <a:xfrm>
                  <a:off x="7591680" y="3525480"/>
                  <a:ext cx="209160" cy="14148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381" name="Freeform 1119"/>
                <p:cNvSpPr/>
                <p:nvPr/>
              </p:nvSpPr>
              <p:spPr>
                <a:xfrm>
                  <a:off x="7622280" y="3516840"/>
                  <a:ext cx="195120" cy="28800"/>
                </a:xfrm>
                <a:custGeom>
                  <a:avLst/>
                  <a:gdLst>
                    <a:gd name="textAreaLeft" fmla="*/ 0 w 195120"/>
                    <a:gd name="textAreaRight" fmla="*/ 195480 w 195120"/>
                    <a:gd name="textAreaTop" fmla="*/ 0 h 28800"/>
                    <a:gd name="textAreaBottom" fmla="*/ 29160 h 28800"/>
                  </a:gdLst>
                  <a:ahLst/>
                  <a:rect l="textAreaLeft" t="textAreaTop" r="textAreaRight" b="textAreaBottom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5840" bIns="-158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82" name="Freeform 1120"/>
                <p:cNvSpPr/>
                <p:nvPr/>
              </p:nvSpPr>
              <p:spPr>
                <a:xfrm>
                  <a:off x="7578360" y="3516480"/>
                  <a:ext cx="54000" cy="120240"/>
                </a:xfrm>
                <a:custGeom>
                  <a:avLst/>
                  <a:gdLst>
                    <a:gd name="textAreaLeft" fmla="*/ 0 w 54000"/>
                    <a:gd name="textAreaRight" fmla="*/ 54360 w 54000"/>
                    <a:gd name="textAreaTop" fmla="*/ 0 h 120240"/>
                    <a:gd name="textAreaBottom" fmla="*/ 120600 h 120240"/>
                  </a:gdLst>
                  <a:ahLst/>
                  <a:rect l="textAreaLeft" t="textAreaTop" r="textAreaRight" b="textAreaBottom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83" name="Freeform 1121"/>
                <p:cNvSpPr/>
                <p:nvPr/>
              </p:nvSpPr>
              <p:spPr>
                <a:xfrm>
                  <a:off x="7758000" y="3538080"/>
                  <a:ext cx="57960" cy="138960"/>
                </a:xfrm>
                <a:custGeom>
                  <a:avLst/>
                  <a:gdLst>
                    <a:gd name="textAreaLeft" fmla="*/ 0 w 57960"/>
                    <a:gd name="textAreaRight" fmla="*/ 58320 w 57960"/>
                    <a:gd name="textAreaTop" fmla="*/ 0 h 138960"/>
                    <a:gd name="textAreaBottom" fmla="*/ 139320 h 138960"/>
                  </a:gdLst>
                  <a:ahLst/>
                  <a:rect l="textAreaLeft" t="textAreaTop" r="textAreaRight" b="textAreaBottom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ffffff"/>
                    </a:gs>
                  </a:gsLst>
                  <a:lin ang="54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84" name="Freeform 1122"/>
                <p:cNvSpPr/>
                <p:nvPr/>
              </p:nvSpPr>
              <p:spPr>
                <a:xfrm>
                  <a:off x="7577640" y="3631320"/>
                  <a:ext cx="214200" cy="46800"/>
                </a:xfrm>
                <a:custGeom>
                  <a:avLst/>
                  <a:gdLst>
                    <a:gd name="textAreaLeft" fmla="*/ 0 w 214200"/>
                    <a:gd name="textAreaRight" fmla="*/ 214560 w 214200"/>
                    <a:gd name="textAreaTop" fmla="*/ 0 h 46800"/>
                    <a:gd name="textAreaBottom" fmla="*/ 47160 h 46800"/>
                  </a:gdLst>
                  <a:ahLst/>
                  <a:rect l="textAreaLeft" t="textAreaTop" r="textAreaRight" b="textAreaBottom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cc"/>
                    </a:gs>
                    <a:gs pos="100000">
                      <a:srgbClr val="ffff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160" bIns="216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85" name="Freeform 1123"/>
                <p:cNvSpPr/>
                <p:nvPr/>
              </p:nvSpPr>
              <p:spPr>
                <a:xfrm>
                  <a:off x="7764480" y="3539520"/>
                  <a:ext cx="54360" cy="139680"/>
                </a:xfrm>
                <a:custGeom>
                  <a:avLst/>
                  <a:gdLst>
                    <a:gd name="textAreaLeft" fmla="*/ 0 w 54360"/>
                    <a:gd name="textAreaRight" fmla="*/ 54720 w 54360"/>
                    <a:gd name="textAreaTop" fmla="*/ 0 h 139680"/>
                    <a:gd name="textAreaBottom" fmla="*/ 140040 h 139680"/>
                  </a:gdLst>
                  <a:ahLst/>
                  <a:rect l="textAreaLeft" t="textAreaTop" r="textAreaRight" b="textAreaBottom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86" name="Freeform 1124"/>
                <p:cNvSpPr/>
                <p:nvPr/>
              </p:nvSpPr>
              <p:spPr>
                <a:xfrm>
                  <a:off x="7578000" y="3637440"/>
                  <a:ext cx="190440" cy="46080"/>
                </a:xfrm>
                <a:custGeom>
                  <a:avLst/>
                  <a:gdLst>
                    <a:gd name="textAreaLeft" fmla="*/ 0 w 190440"/>
                    <a:gd name="textAreaRight" fmla="*/ 190800 w 190440"/>
                    <a:gd name="textAreaTop" fmla="*/ 0 h 46080"/>
                    <a:gd name="textAreaBottom" fmla="*/ 46440 h 46080"/>
                  </a:gdLst>
                  <a:ahLst/>
                  <a:rect l="textAreaLeft" t="textAreaTop" r="textAreaRight" b="textAreaBottom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440" bIns="14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grpSp>
              <p:nvGrpSpPr>
                <p:cNvPr id="387" name="Group 1125"/>
                <p:cNvGrpSpPr/>
                <p:nvPr/>
              </p:nvGrpSpPr>
              <p:grpSpPr>
                <a:xfrm>
                  <a:off x="7574760" y="3687120"/>
                  <a:ext cx="64440" cy="27360"/>
                  <a:chOff x="7574760" y="3687120"/>
                  <a:chExt cx="64440" cy="27360"/>
                </a:xfrm>
              </p:grpSpPr>
              <p:sp>
                <p:nvSpPr>
                  <p:cNvPr id="388" name="Freeform 1126"/>
                  <p:cNvSpPr/>
                  <p:nvPr/>
                </p:nvSpPr>
                <p:spPr>
                  <a:xfrm>
                    <a:off x="7574760" y="3687120"/>
                    <a:ext cx="64440" cy="27360"/>
                  </a:xfrm>
                  <a:custGeom>
                    <a:avLst/>
                    <a:gdLst>
                      <a:gd name="textAreaLeft" fmla="*/ 0 w 64440"/>
                      <a:gd name="textAreaRight" fmla="*/ 64800 w 64440"/>
                      <a:gd name="textAreaTop" fmla="*/ 0 h 27360"/>
                      <a:gd name="textAreaBottom" fmla="*/ 27720 h 27360"/>
                    </a:gdLst>
                    <a:ahLst/>
                    <a:rect l="textAreaLeft" t="textAreaTop" r="textAreaRight" b="textAreaBottom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17280" bIns="-1728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89" name="Freeform 1127"/>
                  <p:cNvSpPr/>
                  <p:nvPr/>
                </p:nvSpPr>
                <p:spPr>
                  <a:xfrm>
                    <a:off x="7575840" y="3687840"/>
                    <a:ext cx="62280" cy="25920"/>
                  </a:xfrm>
                  <a:custGeom>
                    <a:avLst/>
                    <a:gdLst>
                      <a:gd name="textAreaLeft" fmla="*/ 0 w 62280"/>
                      <a:gd name="textAreaRight" fmla="*/ 62640 w 62280"/>
                      <a:gd name="textAreaTop" fmla="*/ 0 h 25920"/>
                      <a:gd name="textAreaBottom" fmla="*/ 26280 h 25920"/>
                    </a:gdLst>
                    <a:ahLst/>
                    <a:rect l="textAreaLeft" t="textAreaTop" r="textAreaRight" b="textAreaBottom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18720" bIns="-1872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90" name="Freeform 1128"/>
                  <p:cNvSpPr/>
                  <p:nvPr/>
                </p:nvSpPr>
                <p:spPr>
                  <a:xfrm>
                    <a:off x="7580520" y="3697920"/>
                    <a:ext cx="21960" cy="7920"/>
                  </a:xfrm>
                  <a:custGeom>
                    <a:avLst/>
                    <a:gdLst>
                      <a:gd name="textAreaLeft" fmla="*/ 0 w 21960"/>
                      <a:gd name="textAreaRight" fmla="*/ 22320 w 21960"/>
                      <a:gd name="textAreaTop" fmla="*/ 0 h 7920"/>
                      <a:gd name="textAreaBottom" fmla="*/ 8280 h 7920"/>
                    </a:gdLst>
                    <a:ahLst/>
                    <a:rect l="textAreaLeft" t="textAreaTop" r="textAreaRight" b="textAreaBottom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6720" bIns="-3672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91" name="Freeform 1129"/>
                  <p:cNvSpPr/>
                  <p:nvPr/>
                </p:nvSpPr>
                <p:spPr>
                  <a:xfrm>
                    <a:off x="7579800" y="3701880"/>
                    <a:ext cx="16200" cy="5040"/>
                  </a:xfrm>
                  <a:custGeom>
                    <a:avLst/>
                    <a:gdLst>
                      <a:gd name="textAreaLeft" fmla="*/ 0 w 16200"/>
                      <a:gd name="textAreaRight" fmla="*/ 16560 w 16200"/>
                      <a:gd name="textAreaTop" fmla="*/ 0 h 5040"/>
                      <a:gd name="textAreaBottom" fmla="*/ 5400 h 5040"/>
                    </a:gdLst>
                    <a:ahLst/>
                    <a:rect l="textAreaLeft" t="textAreaTop" r="textAreaRight" b="textAreaBottom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9600" bIns="-3960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92" name="Freeform 1130"/>
                  <p:cNvSpPr/>
                  <p:nvPr/>
                </p:nvSpPr>
                <p:spPr>
                  <a:xfrm>
                    <a:off x="7598880" y="3703320"/>
                    <a:ext cx="21960" cy="8280"/>
                  </a:xfrm>
                  <a:custGeom>
                    <a:avLst/>
                    <a:gdLst>
                      <a:gd name="textAreaLeft" fmla="*/ 0 w 21960"/>
                      <a:gd name="textAreaRight" fmla="*/ 22320 w 21960"/>
                      <a:gd name="textAreaTop" fmla="*/ 0 h 8280"/>
                      <a:gd name="textAreaBottom" fmla="*/ 8640 h 8280"/>
                    </a:gdLst>
                    <a:ahLst/>
                    <a:rect l="textAreaLeft" t="textAreaTop" r="textAreaRight" b="textAreaBottom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6360" bIns="-3636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93" name="Freeform 1131"/>
                  <p:cNvSpPr/>
                  <p:nvPr/>
                </p:nvSpPr>
                <p:spPr>
                  <a:xfrm>
                    <a:off x="7598160" y="3707280"/>
                    <a:ext cx="16200" cy="5040"/>
                  </a:xfrm>
                  <a:custGeom>
                    <a:avLst/>
                    <a:gdLst>
                      <a:gd name="textAreaLeft" fmla="*/ 0 w 16200"/>
                      <a:gd name="textAreaRight" fmla="*/ 16560 w 16200"/>
                      <a:gd name="textAreaTop" fmla="*/ 0 h 5040"/>
                      <a:gd name="textAreaBottom" fmla="*/ 5400 h 5040"/>
                    </a:gdLst>
                    <a:ahLst/>
                    <a:rect l="textAreaLeft" t="textAreaTop" r="textAreaRight" b="textAreaBottom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9600" bIns="-3960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394" name="Freeform 1132"/>
                <p:cNvSpPr/>
                <p:nvPr/>
              </p:nvSpPr>
              <p:spPr>
                <a:xfrm>
                  <a:off x="7685640" y="3691440"/>
                  <a:ext cx="78120" cy="60120"/>
                </a:xfrm>
                <a:custGeom>
                  <a:avLst/>
                  <a:gdLst>
                    <a:gd name="textAreaLeft" fmla="*/ 0 w 78120"/>
                    <a:gd name="textAreaRight" fmla="*/ 78480 w 78120"/>
                    <a:gd name="textAreaTop" fmla="*/ 0 h 60120"/>
                    <a:gd name="textAreaBottom" fmla="*/ 60480 h 60120"/>
                  </a:gdLst>
                  <a:ahLst/>
                  <a:rect l="textAreaLeft" t="textAreaTop" r="textAreaRight" b="textAreaBottom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5480" bIns="1548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95" name="Freeform 1133"/>
                <p:cNvSpPr/>
                <p:nvPr/>
              </p:nvSpPr>
              <p:spPr>
                <a:xfrm>
                  <a:off x="7485480" y="3696120"/>
                  <a:ext cx="200160" cy="55080"/>
                </a:xfrm>
                <a:custGeom>
                  <a:avLst/>
                  <a:gdLst>
                    <a:gd name="textAreaLeft" fmla="*/ 0 w 200160"/>
                    <a:gd name="textAreaRight" fmla="*/ 200520 w 200160"/>
                    <a:gd name="textAreaTop" fmla="*/ 0 h 55080"/>
                    <a:gd name="textAreaBottom" fmla="*/ 55440 h 55080"/>
                  </a:gdLst>
                  <a:ahLst/>
                  <a:rect l="textAreaLeft" t="textAreaTop" r="textAreaRight" b="textAreaBottom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0440" bIns="104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96" name="Freeform 1134"/>
                <p:cNvSpPr/>
                <p:nvPr/>
              </p:nvSpPr>
              <p:spPr>
                <a:xfrm>
                  <a:off x="7485480" y="3686040"/>
                  <a:ext cx="1800" cy="10800"/>
                </a:xfrm>
                <a:custGeom>
                  <a:avLst/>
                  <a:gdLst>
                    <a:gd name="textAreaLeft" fmla="*/ 0 w 1800"/>
                    <a:gd name="textAreaRight" fmla="*/ 2160 w 1800"/>
                    <a:gd name="textAreaTop" fmla="*/ 0 h 10800"/>
                    <a:gd name="textAreaBottom" fmla="*/ 11160 h 10800"/>
                  </a:gdLst>
                  <a:ahLst/>
                  <a:rect l="textAreaLeft" t="textAreaTop" r="textAreaRight" b="textAreaBottom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3840" bIns="-338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97" name="Freeform 1135"/>
                <p:cNvSpPr/>
                <p:nvPr/>
              </p:nvSpPr>
              <p:spPr>
                <a:xfrm>
                  <a:off x="7485840" y="3640320"/>
                  <a:ext cx="92880" cy="46080"/>
                </a:xfrm>
                <a:custGeom>
                  <a:avLst/>
                  <a:gdLst>
                    <a:gd name="textAreaLeft" fmla="*/ 0 w 92880"/>
                    <a:gd name="textAreaRight" fmla="*/ 93240 w 92880"/>
                    <a:gd name="textAreaTop" fmla="*/ 0 h 46080"/>
                    <a:gd name="textAreaBottom" fmla="*/ 46440 h 46080"/>
                  </a:gdLst>
                  <a:ahLst/>
                  <a:rect l="textAreaLeft" t="textAreaTop" r="textAreaRight" b="textAreaBottom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440" bIns="14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98" name="Freeform 1136"/>
                <p:cNvSpPr/>
                <p:nvPr/>
              </p:nvSpPr>
              <p:spPr>
                <a:xfrm>
                  <a:off x="7491960" y="3688200"/>
                  <a:ext cx="190080" cy="52920"/>
                </a:xfrm>
                <a:custGeom>
                  <a:avLst/>
                  <a:gdLst>
                    <a:gd name="textAreaLeft" fmla="*/ 0 w 190080"/>
                    <a:gd name="textAreaRight" fmla="*/ 190440 w 190080"/>
                    <a:gd name="textAreaTop" fmla="*/ 0 h 52920"/>
                    <a:gd name="textAreaBottom" fmla="*/ 53280 h 52920"/>
                  </a:gdLst>
                  <a:ahLst/>
                  <a:rect l="textAreaLeft" t="textAreaTop" r="textAreaRight" b="textAreaBottom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8280" bIns="828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399" name="Freeform 1137"/>
                <p:cNvSpPr/>
                <p:nvPr/>
              </p:nvSpPr>
              <p:spPr>
                <a:xfrm flipV="1">
                  <a:off x="7682040" y="3684600"/>
                  <a:ext cx="77400" cy="54720"/>
                </a:xfrm>
                <a:custGeom>
                  <a:avLst/>
                  <a:gdLst>
                    <a:gd name="textAreaLeft" fmla="*/ 0 w 77400"/>
                    <a:gd name="textAreaRight" fmla="*/ 77760 w 77400"/>
                    <a:gd name="textAreaTop" fmla="*/ 360 h 54720"/>
                    <a:gd name="textAreaBottom" fmla="*/ 55440 h 54720"/>
                  </a:gdLst>
                  <a:ahLst/>
                  <a:rect l="textAreaLeft" t="textAreaTop" r="textAreaRight" b="textAreaBottom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10080" bIns="1008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400" name="Group 1139"/>
              <p:cNvGrpSpPr/>
              <p:nvPr/>
            </p:nvGrpSpPr>
            <p:grpSpPr>
              <a:xfrm>
                <a:off x="7967160" y="3599280"/>
                <a:ext cx="358920" cy="341640"/>
                <a:chOff x="7967160" y="3599280"/>
                <a:chExt cx="358920" cy="341640"/>
              </a:xfrm>
            </p:grpSpPr>
            <p:pic>
              <p:nvPicPr>
                <p:cNvPr id="401" name="Picture 1140" descr="desktop_computer_stylized_medium"/>
                <p:cNvPicPr/>
                <p:nvPr/>
              </p:nvPicPr>
              <p:blipFill>
                <a:blip r:embed="rId35"/>
                <a:stretch/>
              </p:blipFill>
              <p:spPr>
                <a:xfrm flipH="1">
                  <a:off x="7967160" y="3599280"/>
                  <a:ext cx="358920" cy="34164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402" name="Freeform 1141"/>
                <p:cNvSpPr/>
                <p:nvPr/>
              </p:nvSpPr>
              <p:spPr>
                <a:xfrm flipH="1">
                  <a:off x="8120160" y="3632040"/>
                  <a:ext cx="169200" cy="156240"/>
                </a:xfrm>
                <a:custGeom>
                  <a:avLst/>
                  <a:gdLst>
                    <a:gd name="textAreaLeft" fmla="*/ 360 w 169200"/>
                    <a:gd name="textAreaRight" fmla="*/ 169920 w 169200"/>
                    <a:gd name="textAreaTop" fmla="*/ 0 h 156240"/>
                    <a:gd name="textAreaBottom" fmla="*/ 156600 h 156240"/>
                  </a:gdLst>
                  <a:ahLst/>
                  <a:rect l="textAreaLeft" t="textAreaTop" r="textAreaRight" b="textAreaBottom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81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403" name="Group 693"/>
              <p:cNvGrpSpPr/>
              <p:nvPr/>
            </p:nvGrpSpPr>
            <p:grpSpPr>
              <a:xfrm>
                <a:off x="7778520" y="3357720"/>
                <a:ext cx="347760" cy="396000"/>
                <a:chOff x="7778520" y="3357720"/>
                <a:chExt cx="347760" cy="396000"/>
              </a:xfrm>
            </p:grpSpPr>
            <p:pic>
              <p:nvPicPr>
                <p:cNvPr id="404" name="Picture 571" descr="fridge2.png"/>
                <p:cNvPicPr/>
                <p:nvPr/>
              </p:nvPicPr>
              <p:blipFill>
                <a:blip r:embed="rId36"/>
                <a:stretch/>
              </p:blipFill>
              <p:spPr>
                <a:xfrm>
                  <a:off x="7878240" y="3417120"/>
                  <a:ext cx="189360" cy="33660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05" name="Picture 1115" descr="antenna_stylized"/>
                <p:cNvPicPr/>
                <p:nvPr/>
              </p:nvPicPr>
              <p:blipFill>
                <a:blip r:embed="rId37"/>
                <a:stretch/>
              </p:blipFill>
              <p:spPr>
                <a:xfrm>
                  <a:off x="7778520" y="3357720"/>
                  <a:ext cx="347760" cy="16704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grpSp>
          <p:nvGrpSpPr>
            <p:cNvPr id="406" name="Group 794"/>
            <p:cNvGrpSpPr/>
            <p:nvPr/>
          </p:nvGrpSpPr>
          <p:grpSpPr>
            <a:xfrm>
              <a:off x="11039760" y="3460680"/>
              <a:ext cx="518400" cy="1211760"/>
              <a:chOff x="11039760" y="3460680"/>
              <a:chExt cx="518400" cy="1211760"/>
            </a:xfrm>
          </p:grpSpPr>
          <p:grpSp>
            <p:nvGrpSpPr>
              <p:cNvPr id="407" name="Group 374"/>
              <p:cNvGrpSpPr/>
              <p:nvPr/>
            </p:nvGrpSpPr>
            <p:grpSpPr>
              <a:xfrm>
                <a:off x="11068200" y="4221000"/>
                <a:ext cx="489960" cy="451440"/>
                <a:chOff x="11068200" y="4221000"/>
                <a:chExt cx="489960" cy="451440"/>
              </a:xfrm>
            </p:grpSpPr>
            <p:cxnSp>
              <p:nvCxnSpPr>
                <p:cNvPr id="408" name="Straight Connector 375"/>
                <p:cNvCxnSpPr/>
                <p:nvPr/>
              </p:nvCxnSpPr>
              <p:spPr>
                <a:xfrm>
                  <a:off x="11068200" y="4461480"/>
                  <a:ext cx="186840" cy="36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grpSp>
              <p:nvGrpSpPr>
                <p:cNvPr id="409" name="Group 377"/>
                <p:cNvGrpSpPr/>
                <p:nvPr/>
              </p:nvGrpSpPr>
              <p:grpSpPr>
                <a:xfrm>
                  <a:off x="11206080" y="4221000"/>
                  <a:ext cx="352080" cy="451440"/>
                  <a:chOff x="11206080" y="4221000"/>
                  <a:chExt cx="352080" cy="451440"/>
                </a:xfrm>
              </p:grpSpPr>
              <p:pic>
                <p:nvPicPr>
                  <p:cNvPr id="410" name="Picture 378" descr="server_rack.png"/>
                  <p:cNvPicPr/>
                  <p:nvPr/>
                </p:nvPicPr>
                <p:blipFill>
                  <a:blip r:embed="rId38"/>
                  <a:stretch/>
                </p:blipFill>
                <p:spPr>
                  <a:xfrm>
                    <a:off x="11409840" y="4287240"/>
                    <a:ext cx="148320" cy="348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411" name="Picture 379" descr="server_rack.png"/>
                  <p:cNvPicPr/>
                  <p:nvPr/>
                </p:nvPicPr>
                <p:blipFill>
                  <a:blip r:embed="rId39"/>
                  <a:stretch/>
                </p:blipFill>
                <p:spPr>
                  <a:xfrm>
                    <a:off x="11206080" y="4279680"/>
                    <a:ext cx="148320" cy="348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412" name="Picture 380" descr="server_rack.png"/>
                  <p:cNvPicPr/>
                  <p:nvPr/>
                </p:nvPicPr>
                <p:blipFill>
                  <a:blip r:embed="rId40"/>
                  <a:stretch/>
                </p:blipFill>
                <p:spPr>
                  <a:xfrm>
                    <a:off x="11291760" y="4221000"/>
                    <a:ext cx="191880" cy="4514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grpSp>
          </p:grpSp>
          <p:grpSp>
            <p:nvGrpSpPr>
              <p:cNvPr id="413" name="Group 391"/>
              <p:cNvGrpSpPr/>
              <p:nvPr/>
            </p:nvGrpSpPr>
            <p:grpSpPr>
              <a:xfrm>
                <a:off x="11039760" y="3460680"/>
                <a:ext cx="423720" cy="405720"/>
                <a:chOff x="11039760" y="3460680"/>
                <a:chExt cx="423720" cy="405720"/>
              </a:xfrm>
            </p:grpSpPr>
            <p:cxnSp>
              <p:nvCxnSpPr>
                <p:cNvPr id="414" name="Straight Connector 392"/>
                <p:cNvCxnSpPr/>
                <p:nvPr/>
              </p:nvCxnSpPr>
              <p:spPr>
                <a:xfrm>
                  <a:off x="11039760" y="3676680"/>
                  <a:ext cx="161640" cy="36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grpSp>
              <p:nvGrpSpPr>
                <p:cNvPr id="415" name="Group 394"/>
                <p:cNvGrpSpPr/>
                <p:nvPr/>
              </p:nvGrpSpPr>
              <p:grpSpPr>
                <a:xfrm>
                  <a:off x="11158920" y="3460680"/>
                  <a:ext cx="304560" cy="405720"/>
                  <a:chOff x="11158920" y="3460680"/>
                  <a:chExt cx="304560" cy="405720"/>
                </a:xfrm>
              </p:grpSpPr>
              <p:pic>
                <p:nvPicPr>
                  <p:cNvPr id="416" name="Picture 395" descr="server_rack.png"/>
                  <p:cNvPicPr/>
                  <p:nvPr/>
                </p:nvPicPr>
                <p:blipFill>
                  <a:blip r:embed="rId41"/>
                  <a:stretch/>
                </p:blipFill>
                <p:spPr>
                  <a:xfrm>
                    <a:off x="11335320" y="3520080"/>
                    <a:ext cx="128160" cy="3132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417" name="Picture 396" descr="server_rack.png"/>
                  <p:cNvPicPr/>
                  <p:nvPr/>
                </p:nvPicPr>
                <p:blipFill>
                  <a:blip r:embed="rId42"/>
                  <a:stretch/>
                </p:blipFill>
                <p:spPr>
                  <a:xfrm>
                    <a:off x="11158920" y="3513240"/>
                    <a:ext cx="128160" cy="3132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418" name="Picture 397" descr="server_rack.png"/>
                  <p:cNvPicPr/>
                  <p:nvPr/>
                </p:nvPicPr>
                <p:blipFill>
                  <a:blip r:embed="rId43"/>
                  <a:stretch/>
                </p:blipFill>
                <p:spPr>
                  <a:xfrm>
                    <a:off x="11233080" y="3460680"/>
                    <a:ext cx="165960" cy="4057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grpSp>
          </p:grpSp>
        </p:grpSp>
        <p:grpSp>
          <p:nvGrpSpPr>
            <p:cNvPr id="419" name="Group 795"/>
            <p:cNvGrpSpPr/>
            <p:nvPr/>
          </p:nvGrpSpPr>
          <p:grpSpPr>
            <a:xfrm>
              <a:off x="7749360" y="4932360"/>
              <a:ext cx="2691360" cy="1263960"/>
              <a:chOff x="7749360" y="4932360"/>
              <a:chExt cx="2691360" cy="1263960"/>
            </a:xfrm>
          </p:grpSpPr>
          <p:grpSp>
            <p:nvGrpSpPr>
              <p:cNvPr id="420" name="Group 950"/>
              <p:cNvGrpSpPr/>
              <p:nvPr/>
            </p:nvGrpSpPr>
            <p:grpSpPr>
              <a:xfrm>
                <a:off x="10263960" y="5306040"/>
                <a:ext cx="176760" cy="330840"/>
                <a:chOff x="10263960" y="5306040"/>
                <a:chExt cx="176760" cy="330840"/>
              </a:xfrm>
            </p:grpSpPr>
            <p:sp>
              <p:nvSpPr>
                <p:cNvPr id="421" name="Freeform 951"/>
                <p:cNvSpPr/>
                <p:nvPr/>
              </p:nvSpPr>
              <p:spPr>
                <a:xfrm>
                  <a:off x="10404000" y="5306760"/>
                  <a:ext cx="34920" cy="315360"/>
                </a:xfrm>
                <a:custGeom>
                  <a:avLst/>
                  <a:gdLst>
                    <a:gd name="textAreaLeft" fmla="*/ 0 w 34920"/>
                    <a:gd name="textAreaRight" fmla="*/ 35280 w 34920"/>
                    <a:gd name="textAreaTop" fmla="*/ 0 h 315360"/>
                    <a:gd name="textAreaBottom" fmla="*/ 315720 h 315360"/>
                  </a:gdLst>
                  <a:ahLst/>
                  <a:rect l="textAreaLeft" t="textAreaTop" r="textAreaRight" b="textAreaBottom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22" name="Rectangle 952"/>
                <p:cNvSpPr/>
                <p:nvPr/>
              </p:nvSpPr>
              <p:spPr>
                <a:xfrm>
                  <a:off x="10272600" y="5306040"/>
                  <a:ext cx="129600" cy="315000"/>
                </a:xfrm>
                <a:prstGeom prst="rect">
                  <a:avLst/>
                </a:pr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423" name="Freeform 953"/>
                <p:cNvSpPr/>
                <p:nvPr/>
              </p:nvSpPr>
              <p:spPr>
                <a:xfrm>
                  <a:off x="10410840" y="5325480"/>
                  <a:ext cx="20520" cy="291600"/>
                </a:xfrm>
                <a:custGeom>
                  <a:avLst/>
                  <a:gdLst>
                    <a:gd name="textAreaLeft" fmla="*/ 0 w 20520"/>
                    <a:gd name="textAreaRight" fmla="*/ 20880 w 20520"/>
                    <a:gd name="textAreaTop" fmla="*/ 0 h 291600"/>
                    <a:gd name="textAreaBottom" fmla="*/ 291960 h 291600"/>
                  </a:gdLst>
                  <a:ahLst/>
                  <a:rect l="textAreaLeft" t="textAreaTop" r="textAreaRight" b="textAreaBottom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24" name="Freeform 954"/>
                <p:cNvSpPr/>
                <p:nvPr/>
              </p:nvSpPr>
              <p:spPr>
                <a:xfrm>
                  <a:off x="10406160" y="5473440"/>
                  <a:ext cx="32400" cy="25560"/>
                </a:xfrm>
                <a:custGeom>
                  <a:avLst/>
                  <a:gdLst>
                    <a:gd name="textAreaLeft" fmla="*/ 0 w 32400"/>
                    <a:gd name="textAreaRight" fmla="*/ 32760 w 32400"/>
                    <a:gd name="textAreaTop" fmla="*/ 0 h 25560"/>
                    <a:gd name="textAreaBottom" fmla="*/ 25920 h 25560"/>
                  </a:gdLst>
                  <a:ahLst/>
                  <a:rect l="textAreaLeft" t="textAreaTop" r="textAreaRight" b="textAreaBottom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9080" bIns="-1908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25" name="Rectangle 955"/>
                <p:cNvSpPr/>
                <p:nvPr/>
              </p:nvSpPr>
              <p:spPr>
                <a:xfrm>
                  <a:off x="10272600" y="5342040"/>
                  <a:ext cx="7416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8520" bIns="-3852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grpSp>
              <p:nvGrpSpPr>
                <p:cNvPr id="426" name="Group 956"/>
                <p:cNvGrpSpPr/>
                <p:nvPr/>
              </p:nvGrpSpPr>
              <p:grpSpPr>
                <a:xfrm>
                  <a:off x="10339560" y="5338800"/>
                  <a:ext cx="71640" cy="20520"/>
                  <a:chOff x="10339560" y="5338800"/>
                  <a:chExt cx="71640" cy="20520"/>
                </a:xfrm>
              </p:grpSpPr>
              <p:sp>
                <p:nvSpPr>
                  <p:cNvPr id="427" name="AutoShape 957"/>
                  <p:cNvSpPr/>
                  <p:nvPr/>
                </p:nvSpPr>
                <p:spPr>
                  <a:xfrm>
                    <a:off x="10339560" y="5338800"/>
                    <a:ext cx="71640" cy="2052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0240" bIns="-3024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  <p:sp>
                <p:nvSpPr>
                  <p:cNvPr id="428" name="AutoShape 958"/>
                  <p:cNvSpPr/>
                  <p:nvPr/>
                </p:nvSpPr>
                <p:spPr>
                  <a:xfrm>
                    <a:off x="10340640" y="5340960"/>
                    <a:ext cx="69120" cy="1620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3120" bIns="-3312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</p:grpSp>
            <p:sp>
              <p:nvSpPr>
                <p:cNvPr id="429" name="Rectangle 959"/>
                <p:cNvSpPr/>
                <p:nvPr/>
              </p:nvSpPr>
              <p:spPr>
                <a:xfrm>
                  <a:off x="10274040" y="5388120"/>
                  <a:ext cx="7416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8520" bIns="-3852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grpSp>
              <p:nvGrpSpPr>
                <p:cNvPr id="430" name="Group 960"/>
                <p:cNvGrpSpPr/>
                <p:nvPr/>
              </p:nvGrpSpPr>
              <p:grpSpPr>
                <a:xfrm>
                  <a:off x="10339560" y="5383440"/>
                  <a:ext cx="71640" cy="18000"/>
                  <a:chOff x="10339560" y="5383440"/>
                  <a:chExt cx="71640" cy="18000"/>
                </a:xfrm>
              </p:grpSpPr>
              <p:sp>
                <p:nvSpPr>
                  <p:cNvPr id="431" name="AutoShape 961"/>
                  <p:cNvSpPr/>
                  <p:nvPr/>
                </p:nvSpPr>
                <p:spPr>
                  <a:xfrm>
                    <a:off x="10339560" y="5383440"/>
                    <a:ext cx="71640" cy="18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2040" bIns="-3204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  <p:sp>
                <p:nvSpPr>
                  <p:cNvPr id="432" name="AutoShape 962"/>
                  <p:cNvSpPr/>
                  <p:nvPr/>
                </p:nvSpPr>
                <p:spPr>
                  <a:xfrm>
                    <a:off x="10340640" y="5385960"/>
                    <a:ext cx="69120" cy="1404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4560" bIns="-3456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</p:grpSp>
            <p:sp>
              <p:nvSpPr>
                <p:cNvPr id="433" name="Rectangle 963"/>
                <p:cNvSpPr/>
                <p:nvPr/>
              </p:nvSpPr>
              <p:spPr>
                <a:xfrm>
                  <a:off x="10274040" y="5433840"/>
                  <a:ext cx="7416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8520" bIns="-3852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434" name="Rectangle 964"/>
                <p:cNvSpPr/>
                <p:nvPr/>
              </p:nvSpPr>
              <p:spPr>
                <a:xfrm>
                  <a:off x="10275120" y="5475600"/>
                  <a:ext cx="74160" cy="61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8520" bIns="-3852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grpSp>
              <p:nvGrpSpPr>
                <p:cNvPr id="435" name="Group 965"/>
                <p:cNvGrpSpPr/>
                <p:nvPr/>
              </p:nvGrpSpPr>
              <p:grpSpPr>
                <a:xfrm>
                  <a:off x="10338120" y="5474160"/>
                  <a:ext cx="71640" cy="18360"/>
                  <a:chOff x="10338120" y="5474160"/>
                  <a:chExt cx="71640" cy="18360"/>
                </a:xfrm>
              </p:grpSpPr>
              <p:sp>
                <p:nvSpPr>
                  <p:cNvPr id="436" name="AutoShape 966"/>
                  <p:cNvSpPr/>
                  <p:nvPr/>
                </p:nvSpPr>
                <p:spPr>
                  <a:xfrm>
                    <a:off x="10338120" y="5474160"/>
                    <a:ext cx="71640" cy="183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1680" bIns="-3168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  <p:sp>
                <p:nvSpPr>
                  <p:cNvPr id="437" name="AutoShape 967"/>
                  <p:cNvSpPr/>
                  <p:nvPr/>
                </p:nvSpPr>
                <p:spPr>
                  <a:xfrm>
                    <a:off x="10339560" y="5474160"/>
                    <a:ext cx="69120" cy="1584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3480" bIns="-3348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</p:grpSp>
            <p:sp>
              <p:nvSpPr>
                <p:cNvPr id="438" name="Freeform 968"/>
                <p:cNvSpPr/>
                <p:nvPr/>
              </p:nvSpPr>
              <p:spPr>
                <a:xfrm>
                  <a:off x="10406520" y="5433840"/>
                  <a:ext cx="32400" cy="25560"/>
                </a:xfrm>
                <a:custGeom>
                  <a:avLst/>
                  <a:gdLst>
                    <a:gd name="textAreaLeft" fmla="*/ 0 w 32400"/>
                    <a:gd name="textAreaRight" fmla="*/ 32760 w 32400"/>
                    <a:gd name="textAreaTop" fmla="*/ 0 h 25560"/>
                    <a:gd name="textAreaBottom" fmla="*/ 25920 h 25560"/>
                  </a:gdLst>
                  <a:ahLst/>
                  <a:rect l="textAreaLeft" t="textAreaTop" r="textAreaRight" b="textAreaBottom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9080" bIns="-1908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grpSp>
              <p:nvGrpSpPr>
                <p:cNvPr id="439" name="Group 969"/>
                <p:cNvGrpSpPr/>
                <p:nvPr/>
              </p:nvGrpSpPr>
              <p:grpSpPr>
                <a:xfrm>
                  <a:off x="10338120" y="5430600"/>
                  <a:ext cx="73080" cy="18000"/>
                  <a:chOff x="10338120" y="5430600"/>
                  <a:chExt cx="73080" cy="18000"/>
                </a:xfrm>
              </p:grpSpPr>
              <p:sp>
                <p:nvSpPr>
                  <p:cNvPr id="440" name="AutoShape 970"/>
                  <p:cNvSpPr/>
                  <p:nvPr/>
                </p:nvSpPr>
                <p:spPr>
                  <a:xfrm>
                    <a:off x="10338120" y="5430600"/>
                    <a:ext cx="72720" cy="18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2040" bIns="-3204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  <p:sp>
                <p:nvSpPr>
                  <p:cNvPr id="441" name="AutoShape 971"/>
                  <p:cNvSpPr/>
                  <p:nvPr/>
                </p:nvSpPr>
                <p:spPr>
                  <a:xfrm>
                    <a:off x="10339560" y="5432760"/>
                    <a:ext cx="71640" cy="1404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4560" bIns="-3456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</p:grpSp>
            <p:sp>
              <p:nvSpPr>
                <p:cNvPr id="442" name="Rectangle 972"/>
                <p:cNvSpPr/>
                <p:nvPr/>
              </p:nvSpPr>
              <p:spPr>
                <a:xfrm>
                  <a:off x="10401480" y="5306040"/>
                  <a:ext cx="8280" cy="315000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443" name="Freeform 973"/>
                <p:cNvSpPr/>
                <p:nvPr/>
              </p:nvSpPr>
              <p:spPr>
                <a:xfrm>
                  <a:off x="10409760" y="5385960"/>
                  <a:ext cx="29160" cy="29160"/>
                </a:xfrm>
                <a:custGeom>
                  <a:avLst/>
                  <a:gdLst>
                    <a:gd name="textAreaLeft" fmla="*/ 0 w 29160"/>
                    <a:gd name="textAreaRight" fmla="*/ 29520 w 29160"/>
                    <a:gd name="textAreaTop" fmla="*/ 0 h 29160"/>
                    <a:gd name="textAreaBottom" fmla="*/ 29520 h 29160"/>
                  </a:gdLst>
                  <a:ahLst/>
                  <a:rect l="textAreaLeft" t="textAreaTop" r="textAreaRight" b="textAreaBottom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5480" bIns="-1548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44" name="Freeform 974"/>
                <p:cNvSpPr/>
                <p:nvPr/>
              </p:nvSpPr>
              <p:spPr>
                <a:xfrm>
                  <a:off x="10410120" y="5340960"/>
                  <a:ext cx="29880" cy="32760"/>
                </a:xfrm>
                <a:custGeom>
                  <a:avLst/>
                  <a:gdLst>
                    <a:gd name="textAreaLeft" fmla="*/ 0 w 29880"/>
                    <a:gd name="textAreaRight" fmla="*/ 30240 w 29880"/>
                    <a:gd name="textAreaTop" fmla="*/ 0 h 32760"/>
                    <a:gd name="textAreaBottom" fmla="*/ 33120 h 32760"/>
                  </a:gdLst>
                  <a:ahLst/>
                  <a:rect l="textAreaLeft" t="textAreaTop" r="textAreaRight" b="textAreaBottom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1880" bIns="-1188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45" name="Oval 975"/>
                <p:cNvSpPr/>
                <p:nvPr/>
              </p:nvSpPr>
              <p:spPr>
                <a:xfrm>
                  <a:off x="10434960" y="5607360"/>
                  <a:ext cx="5760" cy="12600"/>
                </a:xfrm>
                <a:prstGeom prst="ellipse">
                  <a:avLst/>
                </a:pr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6000" bIns="-36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446" name="Freeform 976"/>
                <p:cNvSpPr/>
                <p:nvPr/>
              </p:nvSpPr>
              <p:spPr>
                <a:xfrm>
                  <a:off x="10408320" y="5607720"/>
                  <a:ext cx="30240" cy="27360"/>
                </a:xfrm>
                <a:custGeom>
                  <a:avLst/>
                  <a:gdLst>
                    <a:gd name="textAreaLeft" fmla="*/ 0 w 30240"/>
                    <a:gd name="textAreaRight" fmla="*/ 30600 w 30240"/>
                    <a:gd name="textAreaTop" fmla="*/ 0 h 27360"/>
                    <a:gd name="textAreaBottom" fmla="*/ 27720 h 27360"/>
                  </a:gdLst>
                  <a:ahLst/>
                  <a:rect l="textAreaLeft" t="textAreaTop" r="textAreaRight" b="textAreaBottom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7280" bIns="-1728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447" name="AutoShape 977"/>
                <p:cNvSpPr/>
                <p:nvPr/>
              </p:nvSpPr>
              <p:spPr>
                <a:xfrm>
                  <a:off x="10263960" y="5616360"/>
                  <a:ext cx="148320" cy="2052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240" bIns="-3024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448" name="AutoShape 978"/>
                <p:cNvSpPr/>
                <p:nvPr/>
              </p:nvSpPr>
              <p:spPr>
                <a:xfrm>
                  <a:off x="10272600" y="5621760"/>
                  <a:ext cx="132120" cy="104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44546a"/>
                    </a:gs>
                    <a:gs pos="100000">
                      <a:srgbClr val="e7e6e6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7440" bIns="-3744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449" name="Oval 979"/>
                <p:cNvSpPr/>
                <p:nvPr/>
              </p:nvSpPr>
              <p:spPr>
                <a:xfrm>
                  <a:off x="10284840" y="5575680"/>
                  <a:ext cx="19440" cy="1908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960" bIns="-3096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450" name="Oval 980"/>
                <p:cNvSpPr/>
                <p:nvPr/>
              </p:nvSpPr>
              <p:spPr>
                <a:xfrm>
                  <a:off x="10307160" y="5575680"/>
                  <a:ext cx="19440" cy="190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960" bIns="-309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ff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451" name="Oval 981"/>
                <p:cNvSpPr/>
                <p:nvPr/>
              </p:nvSpPr>
              <p:spPr>
                <a:xfrm>
                  <a:off x="10328400" y="5575680"/>
                  <a:ext cx="19440" cy="1908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960" bIns="-3096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452" name="Rectangle 982"/>
                <p:cNvSpPr/>
                <p:nvPr/>
              </p:nvSpPr>
              <p:spPr>
                <a:xfrm>
                  <a:off x="10379160" y="5500440"/>
                  <a:ext cx="9720" cy="10440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</p:grpSp>
          <p:grpSp>
            <p:nvGrpSpPr>
              <p:cNvPr id="453" name="Group 793"/>
              <p:cNvGrpSpPr/>
              <p:nvPr/>
            </p:nvGrpSpPr>
            <p:grpSpPr>
              <a:xfrm>
                <a:off x="7749360" y="4932360"/>
                <a:ext cx="2079000" cy="1263960"/>
                <a:chOff x="7749360" y="4932360"/>
                <a:chExt cx="2079000" cy="1263960"/>
              </a:xfrm>
            </p:grpSpPr>
            <p:grpSp>
              <p:nvGrpSpPr>
                <p:cNvPr id="454" name="Group 590"/>
                <p:cNvGrpSpPr/>
                <p:nvPr/>
              </p:nvGrpSpPr>
              <p:grpSpPr>
                <a:xfrm>
                  <a:off x="7956360" y="4932360"/>
                  <a:ext cx="345240" cy="320040"/>
                  <a:chOff x="7956360" y="4932360"/>
                  <a:chExt cx="345240" cy="320040"/>
                </a:xfrm>
              </p:grpSpPr>
              <p:pic>
                <p:nvPicPr>
                  <p:cNvPr id="455" name="Picture 591" descr="desktop_computer_stylized_medium"/>
                  <p:cNvPicPr/>
                  <p:nvPr/>
                </p:nvPicPr>
                <p:blipFill>
                  <a:blip r:embed="rId44"/>
                  <a:stretch/>
                </p:blipFill>
                <p:spPr>
                  <a:xfrm flipH="1">
                    <a:off x="7956360" y="4932360"/>
                    <a:ext cx="345240" cy="3200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sp>
                <p:nvSpPr>
                  <p:cNvPr id="456" name="Freeform 592"/>
                  <p:cNvSpPr/>
                  <p:nvPr/>
                </p:nvSpPr>
                <p:spPr>
                  <a:xfrm flipH="1">
                    <a:off x="8103240" y="4962960"/>
                    <a:ext cx="162720" cy="146520"/>
                  </a:xfrm>
                  <a:custGeom>
                    <a:avLst/>
                    <a:gdLst>
                      <a:gd name="textAreaLeft" fmla="*/ 360 w 162720"/>
                      <a:gd name="textAreaRight" fmla="*/ 163440 w 162720"/>
                      <a:gd name="textAreaTop" fmla="*/ 0 h 146520"/>
                      <a:gd name="textAreaBottom" fmla="*/ 146880 h 146520"/>
                    </a:gdLst>
                    <a:ahLst/>
                    <a:rect l="textAreaLeft" t="textAreaTop" r="textAreaRight" b="textAreaBottom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81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457" name="Group 1064"/>
                <p:cNvGrpSpPr/>
                <p:nvPr/>
              </p:nvGrpSpPr>
              <p:grpSpPr>
                <a:xfrm>
                  <a:off x="9176760" y="5884920"/>
                  <a:ext cx="309960" cy="311400"/>
                  <a:chOff x="9176760" y="5884920"/>
                  <a:chExt cx="309960" cy="311400"/>
                </a:xfrm>
              </p:grpSpPr>
              <p:pic>
                <p:nvPicPr>
                  <p:cNvPr id="458" name="Picture 1065" descr="antenna_stylized"/>
                  <p:cNvPicPr/>
                  <p:nvPr/>
                </p:nvPicPr>
                <p:blipFill>
                  <a:blip r:embed="rId45"/>
                  <a:stretch/>
                </p:blipFill>
                <p:spPr>
                  <a:xfrm>
                    <a:off x="9176760" y="5884920"/>
                    <a:ext cx="307440" cy="16848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459" name="Picture 1066" descr="laptop_keyboard"/>
                  <p:cNvPicPr/>
                  <p:nvPr/>
                </p:nvPicPr>
                <p:blipFill>
                  <a:blip r:embed="rId46"/>
                  <a:stretch/>
                </p:blipFill>
                <p:spPr>
                  <a:xfrm flipH="1" rot="109200">
                    <a:off x="9191520" y="6072480"/>
                    <a:ext cx="253080" cy="11988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sp>
                <p:nvSpPr>
                  <p:cNvPr id="460" name="Freeform 1067"/>
                  <p:cNvSpPr/>
                  <p:nvPr/>
                </p:nvSpPr>
                <p:spPr>
                  <a:xfrm>
                    <a:off x="9275760" y="5955840"/>
                    <a:ext cx="203760" cy="156600"/>
                  </a:xfrm>
                  <a:custGeom>
                    <a:avLst/>
                    <a:gdLst>
                      <a:gd name="textAreaLeft" fmla="*/ 0 w 203760"/>
                      <a:gd name="textAreaRight" fmla="*/ 204120 w 203760"/>
                      <a:gd name="textAreaTop" fmla="*/ 0 h 156600"/>
                      <a:gd name="textAreaBottom" fmla="*/ 156960 h 156600"/>
                    </a:gdLst>
                    <a:ahLst/>
                    <a:rect l="textAreaLeft" t="textAreaTop" r="textAreaRight" b="textAreaBottom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pic>
                <p:nvPicPr>
                  <p:cNvPr id="461" name="Picture 1068" descr="screen"/>
                  <p:cNvPicPr/>
                  <p:nvPr/>
                </p:nvPicPr>
                <p:blipFill>
                  <a:blip r:embed="rId47"/>
                  <a:stretch/>
                </p:blipFill>
                <p:spPr>
                  <a:xfrm>
                    <a:off x="9285480" y="5959800"/>
                    <a:ext cx="185040" cy="1425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sp>
                <p:nvSpPr>
                  <p:cNvPr id="462" name="Freeform 1069"/>
                  <p:cNvSpPr/>
                  <p:nvPr/>
                </p:nvSpPr>
                <p:spPr>
                  <a:xfrm>
                    <a:off x="9312840" y="5951160"/>
                    <a:ext cx="172440" cy="28800"/>
                  </a:xfrm>
                  <a:custGeom>
                    <a:avLst/>
                    <a:gdLst>
                      <a:gd name="textAreaLeft" fmla="*/ 0 w 172440"/>
                      <a:gd name="textAreaRight" fmla="*/ 172800 w 172440"/>
                      <a:gd name="textAreaTop" fmla="*/ 0 h 28800"/>
                      <a:gd name="textAreaBottom" fmla="*/ 29160 h 28800"/>
                    </a:gdLst>
                    <a:ahLst/>
                    <a:rect l="textAreaLeft" t="textAreaTop" r="textAreaRight" b="textAreaBottom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15840" bIns="-1584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63" name="Freeform 1070"/>
                  <p:cNvSpPr/>
                  <p:nvPr/>
                </p:nvSpPr>
                <p:spPr>
                  <a:xfrm>
                    <a:off x="9273960" y="5950800"/>
                    <a:ext cx="47520" cy="121320"/>
                  </a:xfrm>
                  <a:custGeom>
                    <a:avLst/>
                    <a:gdLst>
                      <a:gd name="textAreaLeft" fmla="*/ 0 w 47520"/>
                      <a:gd name="textAreaRight" fmla="*/ 47880 w 47520"/>
                      <a:gd name="textAreaTop" fmla="*/ 0 h 121320"/>
                      <a:gd name="textAreaBottom" fmla="*/ 121680 h 121320"/>
                    </a:gdLst>
                    <a:ahLst/>
                    <a:rect l="textAreaLeft" t="textAreaTop" r="textAreaRight" b="textAreaBottom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64" name="Freeform 1071"/>
                  <p:cNvSpPr/>
                  <p:nvPr/>
                </p:nvSpPr>
                <p:spPr>
                  <a:xfrm>
                    <a:off x="9432720" y="5972400"/>
                    <a:ext cx="51480" cy="140040"/>
                  </a:xfrm>
                  <a:custGeom>
                    <a:avLst/>
                    <a:gdLst>
                      <a:gd name="textAreaLeft" fmla="*/ 0 w 51480"/>
                      <a:gd name="textAreaRight" fmla="*/ 51840 w 51480"/>
                      <a:gd name="textAreaTop" fmla="*/ 0 h 140040"/>
                      <a:gd name="textAreaBottom" fmla="*/ 140400 h 140040"/>
                    </a:gdLst>
                    <a:ahLst/>
                    <a:rect l="textAreaLeft" t="textAreaTop" r="textAreaRight" b="textAreaBottom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ffffff"/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65" name="Freeform 1072"/>
                  <p:cNvSpPr/>
                  <p:nvPr/>
                </p:nvSpPr>
                <p:spPr>
                  <a:xfrm>
                    <a:off x="9273240" y="6066360"/>
                    <a:ext cx="189360" cy="47160"/>
                  </a:xfrm>
                  <a:custGeom>
                    <a:avLst/>
                    <a:gdLst>
                      <a:gd name="textAreaLeft" fmla="*/ 0 w 189360"/>
                      <a:gd name="textAreaRight" fmla="*/ 189720 w 189360"/>
                      <a:gd name="textAreaTop" fmla="*/ 0 h 47160"/>
                      <a:gd name="textAreaBottom" fmla="*/ 47520 h 47160"/>
                    </a:gdLst>
                    <a:ahLst/>
                    <a:rect l="textAreaLeft" t="textAreaTop" r="textAreaRight" b="textAreaBottom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cc"/>
                      </a:gs>
                      <a:gs pos="100000">
                        <a:srgbClr val="ffff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2520" bIns="252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66" name="Freeform 1073"/>
                  <p:cNvSpPr/>
                  <p:nvPr/>
                </p:nvSpPr>
                <p:spPr>
                  <a:xfrm>
                    <a:off x="9438480" y="5973840"/>
                    <a:ext cx="48240" cy="140760"/>
                  </a:xfrm>
                  <a:custGeom>
                    <a:avLst/>
                    <a:gdLst>
                      <a:gd name="textAreaLeft" fmla="*/ 0 w 48240"/>
                      <a:gd name="textAreaRight" fmla="*/ 48600 w 48240"/>
                      <a:gd name="textAreaTop" fmla="*/ 0 h 140760"/>
                      <a:gd name="textAreaBottom" fmla="*/ 141120 h 140760"/>
                    </a:gdLst>
                    <a:ahLst/>
                    <a:rect l="textAreaLeft" t="textAreaTop" r="textAreaRight" b="textAreaBottom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67" name="Freeform 1074"/>
                  <p:cNvSpPr/>
                  <p:nvPr/>
                </p:nvSpPr>
                <p:spPr>
                  <a:xfrm>
                    <a:off x="9273600" y="6072480"/>
                    <a:ext cx="168480" cy="46440"/>
                  </a:xfrm>
                  <a:custGeom>
                    <a:avLst/>
                    <a:gdLst>
                      <a:gd name="textAreaLeft" fmla="*/ 0 w 168480"/>
                      <a:gd name="textAreaRight" fmla="*/ 168840 w 168480"/>
                      <a:gd name="textAreaTop" fmla="*/ 0 h 46440"/>
                      <a:gd name="textAreaBottom" fmla="*/ 46800 h 46440"/>
                    </a:gdLst>
                    <a:ahLst/>
                    <a:rect l="textAreaLeft" t="textAreaTop" r="textAreaRight" b="textAreaBottom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1800" bIns="180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grpSp>
                <p:nvGrpSpPr>
                  <p:cNvPr id="468" name="Group 1075"/>
                  <p:cNvGrpSpPr/>
                  <p:nvPr/>
                </p:nvGrpSpPr>
                <p:grpSpPr>
                  <a:xfrm>
                    <a:off x="9270720" y="6122520"/>
                    <a:ext cx="56880" cy="27360"/>
                    <a:chOff x="9270720" y="6122520"/>
                    <a:chExt cx="56880" cy="27360"/>
                  </a:xfrm>
                </p:grpSpPr>
                <p:sp>
                  <p:nvSpPr>
                    <p:cNvPr id="469" name="Freeform 1076"/>
                    <p:cNvSpPr/>
                    <p:nvPr/>
                  </p:nvSpPr>
                  <p:spPr>
                    <a:xfrm>
                      <a:off x="9270720" y="6122520"/>
                      <a:ext cx="56880" cy="27360"/>
                    </a:xfrm>
                    <a:custGeom>
                      <a:avLst/>
                      <a:gdLst>
                        <a:gd name="textAreaLeft" fmla="*/ 0 w 56880"/>
                        <a:gd name="textAreaRight" fmla="*/ 57240 w 56880"/>
                        <a:gd name="textAreaTop" fmla="*/ 0 h 27360"/>
                        <a:gd name="textAreaBottom" fmla="*/ 27720 h 27360"/>
                      </a:gdLst>
                      <a:ahLst/>
                      <a:rect l="textAreaLeft" t="textAreaTop" r="textAreaRight" b="textAreaBottom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17280" bIns="-172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470" name="Freeform 1077"/>
                    <p:cNvSpPr/>
                    <p:nvPr/>
                  </p:nvSpPr>
                  <p:spPr>
                    <a:xfrm>
                      <a:off x="9271800" y="6123240"/>
                      <a:ext cx="55080" cy="25920"/>
                    </a:xfrm>
                    <a:custGeom>
                      <a:avLst/>
                      <a:gdLst>
                        <a:gd name="textAreaLeft" fmla="*/ 0 w 55080"/>
                        <a:gd name="textAreaRight" fmla="*/ 55440 w 55080"/>
                        <a:gd name="textAreaTop" fmla="*/ 0 h 25920"/>
                        <a:gd name="textAreaBottom" fmla="*/ 26280 h 25920"/>
                      </a:gdLst>
                      <a:ahLst/>
                      <a:rect l="textAreaLeft" t="textAreaTop" r="textAreaRight" b="textAreaBottom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18720" bIns="-18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471" name="Freeform 1078"/>
                    <p:cNvSpPr/>
                    <p:nvPr/>
                  </p:nvSpPr>
                  <p:spPr>
                    <a:xfrm>
                      <a:off x="9275760" y="6133320"/>
                      <a:ext cx="19440" cy="8280"/>
                    </a:xfrm>
                    <a:custGeom>
                      <a:avLst/>
                      <a:gdLst>
                        <a:gd name="textAreaLeft" fmla="*/ 0 w 19440"/>
                        <a:gd name="textAreaRight" fmla="*/ 19800 w 19440"/>
                        <a:gd name="textAreaTop" fmla="*/ 0 h 8280"/>
                        <a:gd name="textAreaBottom" fmla="*/ 8640 h 8280"/>
                      </a:gdLst>
                      <a:ahLst/>
                      <a:rect l="textAreaLeft" t="textAreaTop" r="textAreaRight" b="textAreaBottom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36360" bIns="-36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472" name="Freeform 1079"/>
                    <p:cNvSpPr/>
                    <p:nvPr/>
                  </p:nvSpPr>
                  <p:spPr>
                    <a:xfrm>
                      <a:off x="9275040" y="6137280"/>
                      <a:ext cx="14400" cy="5040"/>
                    </a:xfrm>
                    <a:custGeom>
                      <a:avLst/>
                      <a:gdLst>
                        <a:gd name="textAreaLeft" fmla="*/ 0 w 14400"/>
                        <a:gd name="textAreaRight" fmla="*/ 14760 w 14400"/>
                        <a:gd name="textAreaTop" fmla="*/ 0 h 5040"/>
                        <a:gd name="textAreaBottom" fmla="*/ 5400 h 5040"/>
                      </a:gdLst>
                      <a:ahLst/>
                      <a:rect l="textAreaLeft" t="textAreaTop" r="textAreaRight" b="textAreaBottom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39600" bIns="-396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473" name="Freeform 1080"/>
                    <p:cNvSpPr/>
                    <p:nvPr/>
                  </p:nvSpPr>
                  <p:spPr>
                    <a:xfrm>
                      <a:off x="9291960" y="6139080"/>
                      <a:ext cx="19440" cy="8280"/>
                    </a:xfrm>
                    <a:custGeom>
                      <a:avLst/>
                      <a:gdLst>
                        <a:gd name="textAreaLeft" fmla="*/ 0 w 19440"/>
                        <a:gd name="textAreaRight" fmla="*/ 19800 w 19440"/>
                        <a:gd name="textAreaTop" fmla="*/ 0 h 8280"/>
                        <a:gd name="textAreaBottom" fmla="*/ 8640 h 8280"/>
                      </a:gdLst>
                      <a:ahLst/>
                      <a:rect l="textAreaLeft" t="textAreaTop" r="textAreaRight" b="textAreaBottom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36360" bIns="-36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474" name="Freeform 1081"/>
                    <p:cNvSpPr/>
                    <p:nvPr/>
                  </p:nvSpPr>
                  <p:spPr>
                    <a:xfrm>
                      <a:off x="9291240" y="6143040"/>
                      <a:ext cx="14400" cy="5040"/>
                    </a:xfrm>
                    <a:custGeom>
                      <a:avLst/>
                      <a:gdLst>
                        <a:gd name="textAreaLeft" fmla="*/ 0 w 14400"/>
                        <a:gd name="textAreaRight" fmla="*/ 14760 w 14400"/>
                        <a:gd name="textAreaTop" fmla="*/ 0 h 5040"/>
                        <a:gd name="textAreaBottom" fmla="*/ 5400 h 5040"/>
                      </a:gdLst>
                      <a:ahLst/>
                      <a:rect l="textAreaLeft" t="textAreaTop" r="textAreaRight" b="textAreaBottom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39600" bIns="-396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</p:grpSp>
              <p:sp>
                <p:nvSpPr>
                  <p:cNvPr id="475" name="Freeform 1082"/>
                  <p:cNvSpPr/>
                  <p:nvPr/>
                </p:nvSpPr>
                <p:spPr>
                  <a:xfrm>
                    <a:off x="9368640" y="6126840"/>
                    <a:ext cx="69120" cy="60840"/>
                  </a:xfrm>
                  <a:custGeom>
                    <a:avLst/>
                    <a:gdLst>
                      <a:gd name="textAreaLeft" fmla="*/ 0 w 69120"/>
                      <a:gd name="textAreaRight" fmla="*/ 69480 w 69120"/>
                      <a:gd name="textAreaTop" fmla="*/ 0 h 60840"/>
                      <a:gd name="textAreaBottom" fmla="*/ 61200 h 60840"/>
                    </a:gdLst>
                    <a:ahLst/>
                    <a:rect l="textAreaLeft" t="textAreaTop" r="textAreaRight" b="textAreaBottom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16200" bIns="1620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76" name="Freeform 1083"/>
                  <p:cNvSpPr/>
                  <p:nvPr/>
                </p:nvSpPr>
                <p:spPr>
                  <a:xfrm>
                    <a:off x="9191520" y="6131520"/>
                    <a:ext cx="177120" cy="55440"/>
                  </a:xfrm>
                  <a:custGeom>
                    <a:avLst/>
                    <a:gdLst>
                      <a:gd name="textAreaLeft" fmla="*/ 0 w 177120"/>
                      <a:gd name="textAreaRight" fmla="*/ 177480 w 177120"/>
                      <a:gd name="textAreaTop" fmla="*/ 0 h 55440"/>
                      <a:gd name="textAreaBottom" fmla="*/ 55800 h 55440"/>
                    </a:gdLst>
                    <a:ahLst/>
                    <a:rect l="textAreaLeft" t="textAreaTop" r="textAreaRight" b="textAreaBottom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10800" bIns="1080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77" name="Freeform 1084"/>
                  <p:cNvSpPr/>
                  <p:nvPr/>
                </p:nvSpPr>
                <p:spPr>
                  <a:xfrm>
                    <a:off x="9191880" y="6121440"/>
                    <a:ext cx="1440" cy="10800"/>
                  </a:xfrm>
                  <a:custGeom>
                    <a:avLst/>
                    <a:gdLst>
                      <a:gd name="textAreaLeft" fmla="*/ 0 w 1440"/>
                      <a:gd name="textAreaRight" fmla="*/ 1800 w 1440"/>
                      <a:gd name="textAreaTop" fmla="*/ 0 h 10800"/>
                      <a:gd name="textAreaBottom" fmla="*/ 11160 h 10800"/>
                    </a:gdLst>
                    <a:ahLst/>
                    <a:rect l="textAreaLeft" t="textAreaTop" r="textAreaRight" b="textAreaBottom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3840" bIns="-3384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78" name="Freeform 1085"/>
                  <p:cNvSpPr/>
                  <p:nvPr/>
                </p:nvSpPr>
                <p:spPr>
                  <a:xfrm>
                    <a:off x="9191880" y="6075360"/>
                    <a:ext cx="82080" cy="46440"/>
                  </a:xfrm>
                  <a:custGeom>
                    <a:avLst/>
                    <a:gdLst>
                      <a:gd name="textAreaLeft" fmla="*/ 0 w 82080"/>
                      <a:gd name="textAreaRight" fmla="*/ 82440 w 82080"/>
                      <a:gd name="textAreaTop" fmla="*/ 0 h 46440"/>
                      <a:gd name="textAreaBottom" fmla="*/ 46800 h 46440"/>
                    </a:gdLst>
                    <a:ahLst/>
                    <a:rect l="textAreaLeft" t="textAreaTop" r="textAreaRight" b="textAreaBottom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1800" bIns="180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79" name="Freeform 1086"/>
                  <p:cNvSpPr/>
                  <p:nvPr/>
                </p:nvSpPr>
                <p:spPr>
                  <a:xfrm>
                    <a:off x="9197280" y="6123960"/>
                    <a:ext cx="167760" cy="53280"/>
                  </a:xfrm>
                  <a:custGeom>
                    <a:avLst/>
                    <a:gdLst>
                      <a:gd name="textAreaLeft" fmla="*/ 0 w 167760"/>
                      <a:gd name="textAreaRight" fmla="*/ 168120 w 167760"/>
                      <a:gd name="textAreaTop" fmla="*/ 0 h 53280"/>
                      <a:gd name="textAreaBottom" fmla="*/ 53640 h 53280"/>
                    </a:gdLst>
                    <a:ahLst/>
                    <a:rect l="textAreaLeft" t="textAreaTop" r="textAreaRight" b="textAreaBottom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8640" bIns="864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80" name="Freeform 1087"/>
                  <p:cNvSpPr/>
                  <p:nvPr/>
                </p:nvSpPr>
                <p:spPr>
                  <a:xfrm flipV="1">
                    <a:off x="9365400" y="6119280"/>
                    <a:ext cx="68400" cy="55080"/>
                  </a:xfrm>
                  <a:custGeom>
                    <a:avLst/>
                    <a:gdLst>
                      <a:gd name="textAreaLeft" fmla="*/ 0 w 68400"/>
                      <a:gd name="textAreaRight" fmla="*/ 68760 w 68400"/>
                      <a:gd name="textAreaTop" fmla="*/ -360 h 55080"/>
                      <a:gd name="textAreaBottom" fmla="*/ 55080 h 55080"/>
                    </a:gdLst>
                    <a:ahLst/>
                    <a:rect l="textAreaLeft" t="textAreaTop" r="textAreaRight" b="textAreaBottom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10440" bIns="1044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481" name="Group 590"/>
                <p:cNvGrpSpPr/>
                <p:nvPr/>
              </p:nvGrpSpPr>
              <p:grpSpPr>
                <a:xfrm>
                  <a:off x="7749360" y="5313240"/>
                  <a:ext cx="345240" cy="320040"/>
                  <a:chOff x="7749360" y="5313240"/>
                  <a:chExt cx="345240" cy="320040"/>
                </a:xfrm>
              </p:grpSpPr>
              <p:pic>
                <p:nvPicPr>
                  <p:cNvPr id="482" name="Picture 591" descr="desktop_computer_stylized_medium"/>
                  <p:cNvPicPr/>
                  <p:nvPr/>
                </p:nvPicPr>
                <p:blipFill>
                  <a:blip r:embed="rId48"/>
                  <a:stretch/>
                </p:blipFill>
                <p:spPr>
                  <a:xfrm flipH="1">
                    <a:off x="7749360" y="5313240"/>
                    <a:ext cx="345240" cy="3200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sp>
                <p:nvSpPr>
                  <p:cNvPr id="483" name="Freeform 592"/>
                  <p:cNvSpPr/>
                  <p:nvPr/>
                </p:nvSpPr>
                <p:spPr>
                  <a:xfrm flipH="1">
                    <a:off x="7896240" y="5343840"/>
                    <a:ext cx="162720" cy="146520"/>
                  </a:xfrm>
                  <a:custGeom>
                    <a:avLst/>
                    <a:gdLst>
                      <a:gd name="textAreaLeft" fmla="*/ 360 w 162720"/>
                      <a:gd name="textAreaRight" fmla="*/ 163440 w 162720"/>
                      <a:gd name="textAreaTop" fmla="*/ 0 h 146520"/>
                      <a:gd name="textAreaBottom" fmla="*/ 146880 h 146520"/>
                    </a:gdLst>
                    <a:ahLst/>
                    <a:rect l="textAreaLeft" t="textAreaTop" r="textAreaRight" b="textAreaBottom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81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484" name="Group 590"/>
                <p:cNvGrpSpPr/>
                <p:nvPr/>
              </p:nvGrpSpPr>
              <p:grpSpPr>
                <a:xfrm>
                  <a:off x="8129160" y="5536800"/>
                  <a:ext cx="345240" cy="320040"/>
                  <a:chOff x="8129160" y="5536800"/>
                  <a:chExt cx="345240" cy="320040"/>
                </a:xfrm>
              </p:grpSpPr>
              <p:pic>
                <p:nvPicPr>
                  <p:cNvPr id="485" name="Picture 591" descr="desktop_computer_stylized_medium"/>
                  <p:cNvPicPr/>
                  <p:nvPr/>
                </p:nvPicPr>
                <p:blipFill>
                  <a:blip r:embed="rId49"/>
                  <a:stretch/>
                </p:blipFill>
                <p:spPr>
                  <a:xfrm flipH="1">
                    <a:off x="8129160" y="5536800"/>
                    <a:ext cx="345240" cy="3200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sp>
                <p:nvSpPr>
                  <p:cNvPr id="486" name="Freeform 592"/>
                  <p:cNvSpPr/>
                  <p:nvPr/>
                </p:nvSpPr>
                <p:spPr>
                  <a:xfrm flipH="1">
                    <a:off x="8276400" y="5567400"/>
                    <a:ext cx="162720" cy="146520"/>
                  </a:xfrm>
                  <a:custGeom>
                    <a:avLst/>
                    <a:gdLst>
                      <a:gd name="textAreaLeft" fmla="*/ 360 w 162720"/>
                      <a:gd name="textAreaRight" fmla="*/ 163440 w 162720"/>
                      <a:gd name="textAreaTop" fmla="*/ 0 h 146520"/>
                      <a:gd name="textAreaBottom" fmla="*/ 146880 h 146520"/>
                    </a:gdLst>
                    <a:ahLst/>
                    <a:rect l="textAreaLeft" t="textAreaTop" r="textAreaRight" b="textAreaBottom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81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487" name="Group 590"/>
                <p:cNvGrpSpPr/>
                <p:nvPr/>
              </p:nvGrpSpPr>
              <p:grpSpPr>
                <a:xfrm>
                  <a:off x="8527680" y="5558400"/>
                  <a:ext cx="345240" cy="320040"/>
                  <a:chOff x="8527680" y="5558400"/>
                  <a:chExt cx="345240" cy="320040"/>
                </a:xfrm>
              </p:grpSpPr>
              <p:pic>
                <p:nvPicPr>
                  <p:cNvPr id="488" name="Picture 591" descr="desktop_computer_stylized_medium"/>
                  <p:cNvPicPr/>
                  <p:nvPr/>
                </p:nvPicPr>
                <p:blipFill>
                  <a:blip r:embed="rId50"/>
                  <a:stretch/>
                </p:blipFill>
                <p:spPr>
                  <a:xfrm flipH="1">
                    <a:off x="8527680" y="5558400"/>
                    <a:ext cx="345240" cy="3200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sp>
                <p:nvSpPr>
                  <p:cNvPr id="489" name="Freeform 592"/>
                  <p:cNvSpPr/>
                  <p:nvPr/>
                </p:nvSpPr>
                <p:spPr>
                  <a:xfrm flipH="1">
                    <a:off x="8674560" y="5589000"/>
                    <a:ext cx="162720" cy="146520"/>
                  </a:xfrm>
                  <a:custGeom>
                    <a:avLst/>
                    <a:gdLst>
                      <a:gd name="textAreaLeft" fmla="*/ 360 w 162720"/>
                      <a:gd name="textAreaRight" fmla="*/ 163440 w 162720"/>
                      <a:gd name="textAreaTop" fmla="*/ 0 h 146520"/>
                      <a:gd name="textAreaBottom" fmla="*/ 146880 h 146520"/>
                    </a:gdLst>
                    <a:ahLst/>
                    <a:rect l="textAreaLeft" t="textAreaTop" r="textAreaRight" b="textAreaBottom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81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490" name="Group 1064"/>
                <p:cNvGrpSpPr/>
                <p:nvPr/>
              </p:nvGrpSpPr>
              <p:grpSpPr>
                <a:xfrm>
                  <a:off x="9509760" y="5827320"/>
                  <a:ext cx="318600" cy="257040"/>
                  <a:chOff x="9509760" y="5827320"/>
                  <a:chExt cx="318600" cy="257040"/>
                </a:xfrm>
              </p:grpSpPr>
              <p:pic>
                <p:nvPicPr>
                  <p:cNvPr id="491" name="Picture 1065" descr="antenna_stylized"/>
                  <p:cNvPicPr/>
                  <p:nvPr/>
                </p:nvPicPr>
                <p:blipFill>
                  <a:blip r:embed="rId51"/>
                  <a:stretch/>
                </p:blipFill>
                <p:spPr>
                  <a:xfrm>
                    <a:off x="9509760" y="5827320"/>
                    <a:ext cx="316440" cy="1386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492" name="Picture 1066" descr="laptop_keyboard"/>
                  <p:cNvPicPr/>
                  <p:nvPr/>
                </p:nvPicPr>
                <p:blipFill>
                  <a:blip r:embed="rId52"/>
                  <a:stretch/>
                </p:blipFill>
                <p:spPr>
                  <a:xfrm flipH="1" rot="109200">
                    <a:off x="9525240" y="5981400"/>
                    <a:ext cx="260640" cy="986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sp>
                <p:nvSpPr>
                  <p:cNvPr id="493" name="Freeform 1067"/>
                  <p:cNvSpPr/>
                  <p:nvPr/>
                </p:nvSpPr>
                <p:spPr>
                  <a:xfrm>
                    <a:off x="9611640" y="5885640"/>
                    <a:ext cx="209520" cy="128880"/>
                  </a:xfrm>
                  <a:custGeom>
                    <a:avLst/>
                    <a:gdLst>
                      <a:gd name="textAreaLeft" fmla="*/ 0 w 209520"/>
                      <a:gd name="textAreaRight" fmla="*/ 209880 w 209520"/>
                      <a:gd name="textAreaTop" fmla="*/ 0 h 128880"/>
                      <a:gd name="textAreaBottom" fmla="*/ 129240 h 128880"/>
                    </a:gdLst>
                    <a:ahLst/>
                    <a:rect l="textAreaLeft" t="textAreaTop" r="textAreaRight" b="textAreaBottom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pic>
                <p:nvPicPr>
                  <p:cNvPr id="494" name="Picture 1068" descr="screen"/>
                  <p:cNvPicPr/>
                  <p:nvPr/>
                </p:nvPicPr>
                <p:blipFill>
                  <a:blip r:embed="rId53"/>
                  <a:stretch/>
                </p:blipFill>
                <p:spPr>
                  <a:xfrm>
                    <a:off x="9621720" y="5888880"/>
                    <a:ext cx="190440" cy="117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sp>
                <p:nvSpPr>
                  <p:cNvPr id="495" name="Freeform 1069"/>
                  <p:cNvSpPr/>
                  <p:nvPr/>
                </p:nvSpPr>
                <p:spPr>
                  <a:xfrm>
                    <a:off x="9649800" y="5881680"/>
                    <a:ext cx="177480" cy="23760"/>
                  </a:xfrm>
                  <a:custGeom>
                    <a:avLst/>
                    <a:gdLst>
                      <a:gd name="textAreaLeft" fmla="*/ 0 w 177480"/>
                      <a:gd name="textAreaRight" fmla="*/ 177840 w 177480"/>
                      <a:gd name="textAreaTop" fmla="*/ 0 h 23760"/>
                      <a:gd name="textAreaBottom" fmla="*/ 24120 h 23760"/>
                    </a:gdLst>
                    <a:ahLst/>
                    <a:rect l="textAreaLeft" t="textAreaTop" r="textAreaRight" b="textAreaBottom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20880" bIns="-2088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96" name="Freeform 1070"/>
                  <p:cNvSpPr/>
                  <p:nvPr/>
                </p:nvSpPr>
                <p:spPr>
                  <a:xfrm>
                    <a:off x="9609840" y="5881680"/>
                    <a:ext cx="48960" cy="99720"/>
                  </a:xfrm>
                  <a:custGeom>
                    <a:avLst/>
                    <a:gdLst>
                      <a:gd name="textAreaLeft" fmla="*/ 0 w 48960"/>
                      <a:gd name="textAreaRight" fmla="*/ 49320 w 48960"/>
                      <a:gd name="textAreaTop" fmla="*/ 0 h 99720"/>
                      <a:gd name="textAreaBottom" fmla="*/ 100080 h 99720"/>
                    </a:gdLst>
                    <a:ahLst/>
                    <a:rect l="textAreaLeft" t="textAreaTop" r="textAreaRight" b="textAreaBottom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97" name="Freeform 1071"/>
                  <p:cNvSpPr/>
                  <p:nvPr/>
                </p:nvSpPr>
                <p:spPr>
                  <a:xfrm>
                    <a:off x="9773280" y="5899320"/>
                    <a:ext cx="52920" cy="115200"/>
                  </a:xfrm>
                  <a:custGeom>
                    <a:avLst/>
                    <a:gdLst>
                      <a:gd name="textAreaLeft" fmla="*/ 0 w 52920"/>
                      <a:gd name="textAreaRight" fmla="*/ 53280 w 52920"/>
                      <a:gd name="textAreaTop" fmla="*/ 0 h 115200"/>
                      <a:gd name="textAreaBottom" fmla="*/ 115560 h 115200"/>
                    </a:gdLst>
                    <a:ahLst/>
                    <a:rect l="textAreaLeft" t="textAreaTop" r="textAreaRight" b="textAreaBottom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ffffff"/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98" name="Freeform 1072"/>
                  <p:cNvSpPr/>
                  <p:nvPr/>
                </p:nvSpPr>
                <p:spPr>
                  <a:xfrm>
                    <a:off x="9609120" y="5976720"/>
                    <a:ext cx="194760" cy="38520"/>
                  </a:xfrm>
                  <a:custGeom>
                    <a:avLst/>
                    <a:gdLst>
                      <a:gd name="textAreaLeft" fmla="*/ 0 w 194760"/>
                      <a:gd name="textAreaRight" fmla="*/ 195120 w 194760"/>
                      <a:gd name="textAreaTop" fmla="*/ 0 h 38520"/>
                      <a:gd name="textAreaBottom" fmla="*/ 38880 h 38520"/>
                    </a:gdLst>
                    <a:ahLst/>
                    <a:rect l="textAreaLeft" t="textAreaTop" r="textAreaRight" b="textAreaBottom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cc"/>
                      </a:gs>
                      <a:gs pos="100000">
                        <a:srgbClr val="ffff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6120" bIns="-612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99" name="Freeform 1073"/>
                  <p:cNvSpPr/>
                  <p:nvPr/>
                </p:nvSpPr>
                <p:spPr>
                  <a:xfrm>
                    <a:off x="9779040" y="5900400"/>
                    <a:ext cx="49320" cy="115560"/>
                  </a:xfrm>
                  <a:custGeom>
                    <a:avLst/>
                    <a:gdLst>
                      <a:gd name="textAreaLeft" fmla="*/ 0 w 49320"/>
                      <a:gd name="textAreaRight" fmla="*/ 49680 w 49320"/>
                      <a:gd name="textAreaTop" fmla="*/ 0 h 115560"/>
                      <a:gd name="textAreaBottom" fmla="*/ 115920 h 115560"/>
                    </a:gdLst>
                    <a:ahLst/>
                    <a:rect l="textAreaLeft" t="textAreaTop" r="textAreaRight" b="textAreaBottom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00" name="Freeform 1074"/>
                  <p:cNvSpPr/>
                  <p:nvPr/>
                </p:nvSpPr>
                <p:spPr>
                  <a:xfrm>
                    <a:off x="9609480" y="5981760"/>
                    <a:ext cx="173160" cy="38160"/>
                  </a:xfrm>
                  <a:custGeom>
                    <a:avLst/>
                    <a:gdLst>
                      <a:gd name="textAreaLeft" fmla="*/ 0 w 173160"/>
                      <a:gd name="textAreaRight" fmla="*/ 173520 w 173160"/>
                      <a:gd name="textAreaTop" fmla="*/ 0 h 38160"/>
                      <a:gd name="textAreaBottom" fmla="*/ 38520 h 38160"/>
                    </a:gdLst>
                    <a:ahLst/>
                    <a:rect l="textAreaLeft" t="textAreaTop" r="textAreaRight" b="textAreaBottom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6480" bIns="-648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grpSp>
                <p:nvGrpSpPr>
                  <p:cNvPr id="501" name="Group 1075"/>
                  <p:cNvGrpSpPr/>
                  <p:nvPr/>
                </p:nvGrpSpPr>
                <p:grpSpPr>
                  <a:xfrm>
                    <a:off x="9606600" y="6022800"/>
                    <a:ext cx="58680" cy="22680"/>
                    <a:chOff x="9606600" y="6022800"/>
                    <a:chExt cx="58680" cy="22680"/>
                  </a:xfrm>
                </p:grpSpPr>
                <p:sp>
                  <p:nvSpPr>
                    <p:cNvPr id="502" name="Freeform 1076"/>
                    <p:cNvSpPr/>
                    <p:nvPr/>
                  </p:nvSpPr>
                  <p:spPr>
                    <a:xfrm>
                      <a:off x="9606600" y="6022800"/>
                      <a:ext cx="58680" cy="22680"/>
                    </a:xfrm>
                    <a:custGeom>
                      <a:avLst/>
                      <a:gdLst>
                        <a:gd name="textAreaLeft" fmla="*/ 0 w 58680"/>
                        <a:gd name="textAreaRight" fmla="*/ 59040 w 58680"/>
                        <a:gd name="textAreaTop" fmla="*/ 0 h 22680"/>
                        <a:gd name="textAreaBottom" fmla="*/ 23040 h 22680"/>
                      </a:gdLst>
                      <a:ahLst/>
                      <a:rect l="textAreaLeft" t="textAreaTop" r="textAreaRight" b="textAreaBottom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21960" bIns="-219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03" name="Freeform 1077"/>
                    <p:cNvSpPr/>
                    <p:nvPr/>
                  </p:nvSpPr>
                  <p:spPr>
                    <a:xfrm>
                      <a:off x="9607680" y="6023520"/>
                      <a:ext cx="56520" cy="21240"/>
                    </a:xfrm>
                    <a:custGeom>
                      <a:avLst/>
                      <a:gdLst>
                        <a:gd name="textAreaLeft" fmla="*/ 0 w 56520"/>
                        <a:gd name="textAreaRight" fmla="*/ 56880 w 56520"/>
                        <a:gd name="textAreaTop" fmla="*/ 0 h 21240"/>
                        <a:gd name="textAreaBottom" fmla="*/ 21600 h 21240"/>
                      </a:gdLst>
                      <a:ahLst/>
                      <a:rect l="textAreaLeft" t="textAreaTop" r="textAreaRight" b="textAreaBottom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23400" bIns="-234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04" name="Freeform 1078"/>
                    <p:cNvSpPr/>
                    <p:nvPr/>
                  </p:nvSpPr>
                  <p:spPr>
                    <a:xfrm>
                      <a:off x="9611640" y="6031800"/>
                      <a:ext cx="19800" cy="6480"/>
                    </a:xfrm>
                    <a:custGeom>
                      <a:avLst/>
                      <a:gdLst>
                        <a:gd name="textAreaLeft" fmla="*/ 0 w 19800"/>
                        <a:gd name="textAreaRight" fmla="*/ 20160 w 19800"/>
                        <a:gd name="textAreaTop" fmla="*/ 0 h 6480"/>
                        <a:gd name="textAreaBottom" fmla="*/ 6840 h 6480"/>
                      </a:gdLst>
                      <a:ahLst/>
                      <a:rect l="textAreaLeft" t="textAreaTop" r="textAreaRight" b="textAreaBottom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38160" bIns="-381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05" name="Freeform 1079"/>
                    <p:cNvSpPr/>
                    <p:nvPr/>
                  </p:nvSpPr>
                  <p:spPr>
                    <a:xfrm>
                      <a:off x="9610920" y="6035040"/>
                      <a:ext cx="14760" cy="3960"/>
                    </a:xfrm>
                    <a:custGeom>
                      <a:avLst/>
                      <a:gdLst>
                        <a:gd name="textAreaLeft" fmla="*/ 0 w 14760"/>
                        <a:gd name="textAreaRight" fmla="*/ 15120 w 14760"/>
                        <a:gd name="textAreaTop" fmla="*/ 0 h 3960"/>
                        <a:gd name="textAreaBottom" fmla="*/ 4320 h 3960"/>
                      </a:gdLst>
                      <a:ahLst/>
                      <a:rect l="textAreaLeft" t="textAreaTop" r="textAreaRight" b="textAreaBottom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40680" bIns="-406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06" name="Freeform 1080"/>
                    <p:cNvSpPr/>
                    <p:nvPr/>
                  </p:nvSpPr>
                  <p:spPr>
                    <a:xfrm>
                      <a:off x="9628560" y="6036480"/>
                      <a:ext cx="19800" cy="6840"/>
                    </a:xfrm>
                    <a:custGeom>
                      <a:avLst/>
                      <a:gdLst>
                        <a:gd name="textAreaLeft" fmla="*/ 0 w 19800"/>
                        <a:gd name="textAreaRight" fmla="*/ 20160 w 19800"/>
                        <a:gd name="textAreaTop" fmla="*/ 0 h 6840"/>
                        <a:gd name="textAreaBottom" fmla="*/ 7200 h 6840"/>
                      </a:gdLst>
                      <a:ahLst/>
                      <a:rect l="textAreaLeft" t="textAreaTop" r="textAreaRight" b="textAreaBottom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37800" bIns="-37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07" name="Freeform 1081"/>
                    <p:cNvSpPr/>
                    <p:nvPr/>
                  </p:nvSpPr>
                  <p:spPr>
                    <a:xfrm>
                      <a:off x="9627840" y="6039720"/>
                      <a:ext cx="14760" cy="3960"/>
                    </a:xfrm>
                    <a:custGeom>
                      <a:avLst/>
                      <a:gdLst>
                        <a:gd name="textAreaLeft" fmla="*/ 0 w 14760"/>
                        <a:gd name="textAreaRight" fmla="*/ 15120 w 14760"/>
                        <a:gd name="textAreaTop" fmla="*/ 0 h 3960"/>
                        <a:gd name="textAreaBottom" fmla="*/ 4320 h 3960"/>
                      </a:gdLst>
                      <a:ahLst/>
                      <a:rect l="textAreaLeft" t="textAreaTop" r="textAreaRight" b="textAreaBottom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-40680" bIns="-406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p:txBody>
                </p:sp>
              </p:grpSp>
              <p:sp>
                <p:nvSpPr>
                  <p:cNvPr id="508" name="Freeform 1082"/>
                  <p:cNvSpPr/>
                  <p:nvPr/>
                </p:nvSpPr>
                <p:spPr>
                  <a:xfrm>
                    <a:off x="9707400" y="6026400"/>
                    <a:ext cx="70920" cy="50040"/>
                  </a:xfrm>
                  <a:custGeom>
                    <a:avLst/>
                    <a:gdLst>
                      <a:gd name="textAreaLeft" fmla="*/ 0 w 70920"/>
                      <a:gd name="textAreaRight" fmla="*/ 71280 w 70920"/>
                      <a:gd name="textAreaTop" fmla="*/ 0 h 50040"/>
                      <a:gd name="textAreaBottom" fmla="*/ 50400 h 50040"/>
                    </a:gdLst>
                    <a:ahLst/>
                    <a:rect l="textAreaLeft" t="textAreaTop" r="textAreaRight" b="textAreaBottom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5400" bIns="540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09" name="Freeform 1083"/>
                  <p:cNvSpPr/>
                  <p:nvPr/>
                </p:nvSpPr>
                <p:spPr>
                  <a:xfrm>
                    <a:off x="9525240" y="6030360"/>
                    <a:ext cx="182160" cy="45360"/>
                  </a:xfrm>
                  <a:custGeom>
                    <a:avLst/>
                    <a:gdLst>
                      <a:gd name="textAreaLeft" fmla="*/ 0 w 182160"/>
                      <a:gd name="textAreaRight" fmla="*/ 182520 w 182160"/>
                      <a:gd name="textAreaTop" fmla="*/ 0 h 45360"/>
                      <a:gd name="textAreaBottom" fmla="*/ 45720 h 45360"/>
                    </a:gdLst>
                    <a:ahLst/>
                    <a:rect l="textAreaLeft" t="textAreaTop" r="textAreaRight" b="textAreaBottom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720" bIns="72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10" name="Freeform 1084"/>
                  <p:cNvSpPr/>
                  <p:nvPr/>
                </p:nvSpPr>
                <p:spPr>
                  <a:xfrm>
                    <a:off x="9525240" y="6022080"/>
                    <a:ext cx="1440" cy="9000"/>
                  </a:xfrm>
                  <a:custGeom>
                    <a:avLst/>
                    <a:gdLst>
                      <a:gd name="textAreaLeft" fmla="*/ 0 w 1440"/>
                      <a:gd name="textAreaRight" fmla="*/ 1800 w 1440"/>
                      <a:gd name="textAreaTop" fmla="*/ 0 h 9000"/>
                      <a:gd name="textAreaBottom" fmla="*/ 9360 h 9000"/>
                    </a:gdLst>
                    <a:ahLst/>
                    <a:rect l="textAreaLeft" t="textAreaTop" r="textAreaRight" b="textAreaBottom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5640" bIns="-3564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11" name="Freeform 1085"/>
                  <p:cNvSpPr/>
                  <p:nvPr/>
                </p:nvSpPr>
                <p:spPr>
                  <a:xfrm>
                    <a:off x="9525600" y="5983920"/>
                    <a:ext cx="84600" cy="38160"/>
                  </a:xfrm>
                  <a:custGeom>
                    <a:avLst/>
                    <a:gdLst>
                      <a:gd name="textAreaLeft" fmla="*/ 0 w 84600"/>
                      <a:gd name="textAreaRight" fmla="*/ 84960 w 84600"/>
                      <a:gd name="textAreaTop" fmla="*/ 0 h 38160"/>
                      <a:gd name="textAreaBottom" fmla="*/ 38520 h 38160"/>
                    </a:gdLst>
                    <a:ahLst/>
                    <a:rect l="textAreaLeft" t="textAreaTop" r="textAreaRight" b="textAreaBottom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6480" bIns="-648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12" name="Freeform 1086"/>
                  <p:cNvSpPr/>
                  <p:nvPr/>
                </p:nvSpPr>
                <p:spPr>
                  <a:xfrm>
                    <a:off x="9531000" y="6023880"/>
                    <a:ext cx="172800" cy="43920"/>
                  </a:xfrm>
                  <a:custGeom>
                    <a:avLst/>
                    <a:gdLst>
                      <a:gd name="textAreaLeft" fmla="*/ 0 w 172800"/>
                      <a:gd name="textAreaRight" fmla="*/ 173160 w 172800"/>
                      <a:gd name="textAreaTop" fmla="*/ 0 h 43920"/>
                      <a:gd name="textAreaBottom" fmla="*/ 44280 h 43920"/>
                    </a:gdLst>
                    <a:ahLst/>
                    <a:rect l="textAreaLeft" t="textAreaTop" r="textAreaRight" b="textAreaBottom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720" bIns="-72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13" name="Freeform 1087"/>
                  <p:cNvSpPr/>
                  <p:nvPr/>
                </p:nvSpPr>
                <p:spPr>
                  <a:xfrm flipV="1">
                    <a:off x="9704160" y="6020640"/>
                    <a:ext cx="70200" cy="45360"/>
                  </a:xfrm>
                  <a:custGeom>
                    <a:avLst/>
                    <a:gdLst>
                      <a:gd name="textAreaLeft" fmla="*/ 0 w 70200"/>
                      <a:gd name="textAreaRight" fmla="*/ 70560 w 70200"/>
                      <a:gd name="textAreaTop" fmla="*/ 360 h 45360"/>
                      <a:gd name="textAreaBottom" fmla="*/ 46080 h 45360"/>
                    </a:gdLst>
                    <a:ahLst/>
                    <a:rect l="textAreaLeft" t="textAreaTop" r="textAreaRight" b="textAreaBottom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720" bIns="720" anchor="t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514" name="Group 983"/>
              <p:cNvGrpSpPr/>
              <p:nvPr/>
            </p:nvGrpSpPr>
            <p:grpSpPr>
              <a:xfrm>
                <a:off x="9992880" y="5668560"/>
                <a:ext cx="171360" cy="348840"/>
                <a:chOff x="9992880" y="5668560"/>
                <a:chExt cx="171360" cy="348840"/>
              </a:xfrm>
            </p:grpSpPr>
            <p:sp>
              <p:nvSpPr>
                <p:cNvPr id="515" name="Freeform 984"/>
                <p:cNvSpPr/>
                <p:nvPr/>
              </p:nvSpPr>
              <p:spPr>
                <a:xfrm>
                  <a:off x="10128600" y="5669280"/>
                  <a:ext cx="33840" cy="332640"/>
                </a:xfrm>
                <a:custGeom>
                  <a:avLst/>
                  <a:gdLst>
                    <a:gd name="textAreaLeft" fmla="*/ 0 w 33840"/>
                    <a:gd name="textAreaRight" fmla="*/ 34200 w 33840"/>
                    <a:gd name="textAreaTop" fmla="*/ 0 h 332640"/>
                    <a:gd name="textAreaBottom" fmla="*/ 333000 h 332640"/>
                  </a:gdLst>
                  <a:ahLst/>
                  <a:rect l="textAreaLeft" t="textAreaTop" r="textAreaRight" b="textAreaBottom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16" name="Rectangle 985"/>
                <p:cNvSpPr/>
                <p:nvPr/>
              </p:nvSpPr>
              <p:spPr>
                <a:xfrm>
                  <a:off x="10001160" y="5668560"/>
                  <a:ext cx="125640" cy="332280"/>
                </a:xfrm>
                <a:prstGeom prst="rect">
                  <a:avLst/>
                </a:pr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517" name="Freeform 986"/>
                <p:cNvSpPr/>
                <p:nvPr/>
              </p:nvSpPr>
              <p:spPr>
                <a:xfrm>
                  <a:off x="10135080" y="5689080"/>
                  <a:ext cx="19800" cy="307800"/>
                </a:xfrm>
                <a:custGeom>
                  <a:avLst/>
                  <a:gdLst>
                    <a:gd name="textAreaLeft" fmla="*/ 0 w 19800"/>
                    <a:gd name="textAreaRight" fmla="*/ 20160 w 19800"/>
                    <a:gd name="textAreaTop" fmla="*/ 0 h 307800"/>
                    <a:gd name="textAreaBottom" fmla="*/ 308160 h 307800"/>
                  </a:gdLst>
                  <a:ahLst/>
                  <a:rect l="textAreaLeft" t="textAreaTop" r="textAreaRight" b="textAreaBottom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18" name="Freeform 987"/>
                <p:cNvSpPr/>
                <p:nvPr/>
              </p:nvSpPr>
              <p:spPr>
                <a:xfrm>
                  <a:off x="10130400" y="5844960"/>
                  <a:ext cx="31320" cy="27000"/>
                </a:xfrm>
                <a:custGeom>
                  <a:avLst/>
                  <a:gdLst>
                    <a:gd name="textAreaLeft" fmla="*/ 0 w 31320"/>
                    <a:gd name="textAreaRight" fmla="*/ 31680 w 31320"/>
                    <a:gd name="textAreaTop" fmla="*/ 0 h 27000"/>
                    <a:gd name="textAreaBottom" fmla="*/ 27360 h 27000"/>
                  </a:gdLst>
                  <a:ahLst/>
                  <a:rect l="textAreaLeft" t="textAreaTop" r="textAreaRight" b="textAreaBottom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7640" bIns="-17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19" name="Rectangle 988"/>
                <p:cNvSpPr/>
                <p:nvPr/>
              </p:nvSpPr>
              <p:spPr>
                <a:xfrm>
                  <a:off x="10001160" y="5706720"/>
                  <a:ext cx="71640" cy="648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8160" bIns="-3816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grpSp>
              <p:nvGrpSpPr>
                <p:cNvPr id="520" name="Group 989"/>
                <p:cNvGrpSpPr/>
                <p:nvPr/>
              </p:nvGrpSpPr>
              <p:grpSpPr>
                <a:xfrm>
                  <a:off x="10065960" y="5703120"/>
                  <a:ext cx="69120" cy="21600"/>
                  <a:chOff x="10065960" y="5703120"/>
                  <a:chExt cx="69120" cy="21600"/>
                </a:xfrm>
              </p:grpSpPr>
              <p:sp>
                <p:nvSpPr>
                  <p:cNvPr id="521" name="AutoShape 990"/>
                  <p:cNvSpPr/>
                  <p:nvPr/>
                </p:nvSpPr>
                <p:spPr>
                  <a:xfrm>
                    <a:off x="10065960" y="5703120"/>
                    <a:ext cx="69120" cy="216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29160" bIns="-2916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  <p:sp>
                <p:nvSpPr>
                  <p:cNvPr id="522" name="AutoShape 991"/>
                  <p:cNvSpPr/>
                  <p:nvPr/>
                </p:nvSpPr>
                <p:spPr>
                  <a:xfrm>
                    <a:off x="10067040" y="5705280"/>
                    <a:ext cx="66600" cy="1692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3120" bIns="-3312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</p:grpSp>
            <p:sp>
              <p:nvSpPr>
                <p:cNvPr id="523" name="Rectangle 992"/>
                <p:cNvSpPr/>
                <p:nvPr/>
              </p:nvSpPr>
              <p:spPr>
                <a:xfrm>
                  <a:off x="10002600" y="5754960"/>
                  <a:ext cx="71640" cy="648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8160" bIns="-3816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grpSp>
              <p:nvGrpSpPr>
                <p:cNvPr id="524" name="Group 993"/>
                <p:cNvGrpSpPr/>
                <p:nvPr/>
              </p:nvGrpSpPr>
              <p:grpSpPr>
                <a:xfrm>
                  <a:off x="10065960" y="5750280"/>
                  <a:ext cx="69120" cy="19080"/>
                  <a:chOff x="10065960" y="5750280"/>
                  <a:chExt cx="69120" cy="19080"/>
                </a:xfrm>
              </p:grpSpPr>
              <p:sp>
                <p:nvSpPr>
                  <p:cNvPr id="525" name="AutoShape 994"/>
                  <p:cNvSpPr/>
                  <p:nvPr/>
                </p:nvSpPr>
                <p:spPr>
                  <a:xfrm>
                    <a:off x="10065960" y="5750280"/>
                    <a:ext cx="69120" cy="1908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0960" bIns="-3096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  <p:sp>
                <p:nvSpPr>
                  <p:cNvPr id="526" name="AutoShape 995"/>
                  <p:cNvSpPr/>
                  <p:nvPr/>
                </p:nvSpPr>
                <p:spPr>
                  <a:xfrm>
                    <a:off x="10067400" y="5752800"/>
                    <a:ext cx="66600" cy="147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4560" bIns="-3456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</p:grpSp>
            <p:sp>
              <p:nvSpPr>
                <p:cNvPr id="527" name="Rectangle 996"/>
                <p:cNvSpPr/>
                <p:nvPr/>
              </p:nvSpPr>
              <p:spPr>
                <a:xfrm>
                  <a:off x="10002600" y="5803200"/>
                  <a:ext cx="71640" cy="648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8160" bIns="-3816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528" name="Rectangle 997"/>
                <p:cNvSpPr/>
                <p:nvPr/>
              </p:nvSpPr>
              <p:spPr>
                <a:xfrm>
                  <a:off x="10003680" y="5847120"/>
                  <a:ext cx="71640" cy="648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8160" bIns="-3816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grpSp>
              <p:nvGrpSpPr>
                <p:cNvPr id="529" name="Group 998"/>
                <p:cNvGrpSpPr/>
                <p:nvPr/>
              </p:nvGrpSpPr>
              <p:grpSpPr>
                <a:xfrm>
                  <a:off x="10064880" y="5846040"/>
                  <a:ext cx="69120" cy="19080"/>
                  <a:chOff x="10064880" y="5846040"/>
                  <a:chExt cx="69120" cy="19080"/>
                </a:xfrm>
              </p:grpSpPr>
              <p:sp>
                <p:nvSpPr>
                  <p:cNvPr id="530" name="AutoShape 999"/>
                  <p:cNvSpPr/>
                  <p:nvPr/>
                </p:nvSpPr>
                <p:spPr>
                  <a:xfrm>
                    <a:off x="10064880" y="5846040"/>
                    <a:ext cx="69120" cy="1908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0960" bIns="-3096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  <p:sp>
                <p:nvSpPr>
                  <p:cNvPr id="531" name="AutoShape 1000"/>
                  <p:cNvSpPr/>
                  <p:nvPr/>
                </p:nvSpPr>
                <p:spPr>
                  <a:xfrm>
                    <a:off x="10065960" y="5846040"/>
                    <a:ext cx="66600" cy="1692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3120" bIns="-3312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</p:grpSp>
            <p:sp>
              <p:nvSpPr>
                <p:cNvPr id="532" name="Freeform 1001"/>
                <p:cNvSpPr/>
                <p:nvPr/>
              </p:nvSpPr>
              <p:spPr>
                <a:xfrm>
                  <a:off x="10131120" y="5803200"/>
                  <a:ext cx="31320" cy="27000"/>
                </a:xfrm>
                <a:custGeom>
                  <a:avLst/>
                  <a:gdLst>
                    <a:gd name="textAreaLeft" fmla="*/ 0 w 31320"/>
                    <a:gd name="textAreaRight" fmla="*/ 31680 w 31320"/>
                    <a:gd name="textAreaTop" fmla="*/ 0 h 27000"/>
                    <a:gd name="textAreaBottom" fmla="*/ 27360 h 27000"/>
                  </a:gdLst>
                  <a:ahLst/>
                  <a:rect l="textAreaLeft" t="textAreaTop" r="textAreaRight" b="textAreaBottom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7640" bIns="-17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grpSp>
              <p:nvGrpSpPr>
                <p:cNvPr id="533" name="Group 1002"/>
                <p:cNvGrpSpPr/>
                <p:nvPr/>
              </p:nvGrpSpPr>
              <p:grpSpPr>
                <a:xfrm>
                  <a:off x="10064880" y="5799960"/>
                  <a:ext cx="70200" cy="19080"/>
                  <a:chOff x="10064880" y="5799960"/>
                  <a:chExt cx="70200" cy="19080"/>
                </a:xfrm>
              </p:grpSpPr>
              <p:sp>
                <p:nvSpPr>
                  <p:cNvPr id="534" name="AutoShape 1003"/>
                  <p:cNvSpPr/>
                  <p:nvPr/>
                </p:nvSpPr>
                <p:spPr>
                  <a:xfrm>
                    <a:off x="10064880" y="5799960"/>
                    <a:ext cx="70200" cy="1908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0960" bIns="-3096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  <p:sp>
                <p:nvSpPr>
                  <p:cNvPr id="535" name="AutoShape 1004"/>
                  <p:cNvSpPr/>
                  <p:nvPr/>
                </p:nvSpPr>
                <p:spPr>
                  <a:xfrm>
                    <a:off x="10065960" y="5802120"/>
                    <a:ext cx="69120" cy="14760"/>
                  </a:xfrm>
                  <a:prstGeom prst="roundRect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-34560" bIns="-3456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2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endParaRPr>
                  </a:p>
                </p:txBody>
              </p:sp>
            </p:grpSp>
            <p:sp>
              <p:nvSpPr>
                <p:cNvPr id="536" name="Rectangle 1005"/>
                <p:cNvSpPr/>
                <p:nvPr/>
              </p:nvSpPr>
              <p:spPr>
                <a:xfrm>
                  <a:off x="10126080" y="5668560"/>
                  <a:ext cx="7920" cy="332280"/>
                </a:xfrm>
                <a:prstGeom prst="rect">
                  <a:avLst/>
                </a:prstGeom>
                <a:gradFill rotWithShape="0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537" name="Freeform 1006"/>
                <p:cNvSpPr/>
                <p:nvPr/>
              </p:nvSpPr>
              <p:spPr>
                <a:xfrm>
                  <a:off x="10134000" y="5752800"/>
                  <a:ext cx="28080" cy="30600"/>
                </a:xfrm>
                <a:custGeom>
                  <a:avLst/>
                  <a:gdLst>
                    <a:gd name="textAreaLeft" fmla="*/ 0 w 28080"/>
                    <a:gd name="textAreaRight" fmla="*/ 28440 w 28080"/>
                    <a:gd name="textAreaTop" fmla="*/ 0 h 30600"/>
                    <a:gd name="textAreaBottom" fmla="*/ 30960 h 30600"/>
                  </a:gdLst>
                  <a:ahLst/>
                  <a:rect l="textAreaLeft" t="textAreaTop" r="textAreaRight" b="textAreaBottom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4040" bIns="-140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38" name="Freeform 1007"/>
                <p:cNvSpPr/>
                <p:nvPr/>
              </p:nvSpPr>
              <p:spPr>
                <a:xfrm>
                  <a:off x="10134360" y="5705280"/>
                  <a:ext cx="29160" cy="34560"/>
                </a:xfrm>
                <a:custGeom>
                  <a:avLst/>
                  <a:gdLst>
                    <a:gd name="textAreaLeft" fmla="*/ 0 w 29160"/>
                    <a:gd name="textAreaRight" fmla="*/ 29520 w 29160"/>
                    <a:gd name="textAreaTop" fmla="*/ 0 h 34560"/>
                    <a:gd name="textAreaBottom" fmla="*/ 34920 h 34560"/>
                  </a:gdLst>
                  <a:ahLst/>
                  <a:rect l="textAreaLeft" t="textAreaTop" r="textAreaRight" b="textAreaBottom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0080" bIns="-1008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39" name="Oval 1008"/>
                <p:cNvSpPr/>
                <p:nvPr/>
              </p:nvSpPr>
              <p:spPr>
                <a:xfrm>
                  <a:off x="10158480" y="5986440"/>
                  <a:ext cx="5760" cy="13320"/>
                </a:xfrm>
                <a:prstGeom prst="ellipse">
                  <a:avLst/>
                </a:pr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5280" bIns="-352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540" name="Freeform 1009"/>
                <p:cNvSpPr/>
                <p:nvPr/>
              </p:nvSpPr>
              <p:spPr>
                <a:xfrm>
                  <a:off x="10132560" y="5986800"/>
                  <a:ext cx="29160" cy="28800"/>
                </a:xfrm>
                <a:custGeom>
                  <a:avLst/>
                  <a:gdLst>
                    <a:gd name="textAreaLeft" fmla="*/ 0 w 29160"/>
                    <a:gd name="textAreaRight" fmla="*/ 29520 w 29160"/>
                    <a:gd name="textAreaTop" fmla="*/ 0 h 28800"/>
                    <a:gd name="textAreaBottom" fmla="*/ 29160 h 28800"/>
                  </a:gdLst>
                  <a:ahLst/>
                  <a:rect l="textAreaLeft" t="textAreaTop" r="textAreaRight" b="textAreaBottom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5840" bIns="-158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541" name="AutoShape 1010"/>
                <p:cNvSpPr/>
                <p:nvPr/>
              </p:nvSpPr>
              <p:spPr>
                <a:xfrm>
                  <a:off x="9992880" y="5995800"/>
                  <a:ext cx="143640" cy="216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9160" bIns="-2916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542" name="AutoShape 1011"/>
                <p:cNvSpPr/>
                <p:nvPr/>
              </p:nvSpPr>
              <p:spPr>
                <a:xfrm>
                  <a:off x="10001160" y="6001200"/>
                  <a:ext cx="127800" cy="111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44546a"/>
                    </a:gs>
                    <a:gs pos="100000">
                      <a:srgbClr val="e7e6e6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6720" bIns="-3672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543" name="Oval 1012"/>
                <p:cNvSpPr/>
                <p:nvPr/>
              </p:nvSpPr>
              <p:spPr>
                <a:xfrm>
                  <a:off x="10013040" y="5952960"/>
                  <a:ext cx="18720" cy="2016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544" name="Oval 1013"/>
                <p:cNvSpPr/>
                <p:nvPr/>
              </p:nvSpPr>
              <p:spPr>
                <a:xfrm>
                  <a:off x="10035000" y="5952960"/>
                  <a:ext cx="18720" cy="2016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ff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545" name="Oval 1014"/>
                <p:cNvSpPr/>
                <p:nvPr/>
              </p:nvSpPr>
              <p:spPr>
                <a:xfrm>
                  <a:off x="10055160" y="5952960"/>
                  <a:ext cx="18720" cy="20160"/>
                </a:xfrm>
                <a:prstGeom prst="ellipse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600" bIns="-306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546" name="Rectangle 1015"/>
                <p:cNvSpPr/>
                <p:nvPr/>
              </p:nvSpPr>
              <p:spPr>
                <a:xfrm>
                  <a:off x="10104480" y="5873760"/>
                  <a:ext cx="9360" cy="11016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</p:grpSp>
        </p:grpSp>
      </p:grpSp>
      <p:grpSp>
        <p:nvGrpSpPr>
          <p:cNvPr id="547" name="Group 1023"/>
          <p:cNvGrpSpPr/>
          <p:nvPr/>
        </p:nvGrpSpPr>
        <p:grpSpPr>
          <a:xfrm>
            <a:off x="7614000" y="2107800"/>
            <a:ext cx="3539880" cy="3733560"/>
            <a:chOff x="7614000" y="2107800"/>
            <a:chExt cx="3539880" cy="3733560"/>
          </a:xfrm>
        </p:grpSpPr>
        <p:sp>
          <p:nvSpPr>
            <p:cNvPr id="548" name="Line 426"/>
            <p:cNvSpPr/>
            <p:nvPr/>
          </p:nvSpPr>
          <p:spPr>
            <a:xfrm>
              <a:off x="8207640" y="2700000"/>
              <a:ext cx="227880" cy="174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549" name="Group 783"/>
            <p:cNvGrpSpPr/>
            <p:nvPr/>
          </p:nvGrpSpPr>
          <p:grpSpPr>
            <a:xfrm>
              <a:off x="8050680" y="2309040"/>
              <a:ext cx="298440" cy="464040"/>
              <a:chOff x="8050680" y="2309040"/>
              <a:chExt cx="298440" cy="464040"/>
            </a:xfrm>
          </p:grpSpPr>
          <p:sp>
            <p:nvSpPr>
              <p:cNvPr id="550" name="Line 270"/>
              <p:cNvSpPr/>
              <p:nvPr/>
            </p:nvSpPr>
            <p:spPr>
              <a:xfrm flipH="1">
                <a:off x="8050680" y="2309040"/>
                <a:ext cx="149040" cy="420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51" name="Line 271"/>
              <p:cNvSpPr/>
              <p:nvPr/>
            </p:nvSpPr>
            <p:spPr>
              <a:xfrm>
                <a:off x="8199720" y="2309040"/>
                <a:ext cx="149400" cy="4186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52" name="Line 272"/>
              <p:cNvSpPr/>
              <p:nvPr/>
            </p:nvSpPr>
            <p:spPr>
              <a:xfrm>
                <a:off x="8050680" y="2727720"/>
                <a:ext cx="149040" cy="4536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" bIns="36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53" name="Line 273"/>
              <p:cNvSpPr/>
              <p:nvPr/>
            </p:nvSpPr>
            <p:spPr>
              <a:xfrm flipH="1">
                <a:off x="8199720" y="2727720"/>
                <a:ext cx="149400" cy="4536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" bIns="36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54" name="Line 274"/>
              <p:cNvSpPr/>
              <p:nvPr/>
            </p:nvSpPr>
            <p:spPr>
              <a:xfrm>
                <a:off x="8199720" y="2318400"/>
                <a:ext cx="360" cy="4546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55" name="Line 275"/>
              <p:cNvSpPr/>
              <p:nvPr/>
            </p:nvSpPr>
            <p:spPr>
              <a:xfrm flipV="1">
                <a:off x="8050680" y="2684520"/>
                <a:ext cx="149040" cy="450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0" bIns="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56" name="Line 276"/>
              <p:cNvSpPr/>
              <p:nvPr/>
            </p:nvSpPr>
            <p:spPr>
              <a:xfrm flipH="1" flipV="1">
                <a:off x="8199720" y="2684520"/>
                <a:ext cx="149400" cy="432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800" bIns="-18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57" name="Line 277"/>
              <p:cNvSpPr/>
              <p:nvPr/>
            </p:nvSpPr>
            <p:spPr>
              <a:xfrm>
                <a:off x="8113680" y="2547000"/>
                <a:ext cx="86040" cy="342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0800" bIns="-108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58" name="Line 278"/>
              <p:cNvSpPr/>
              <p:nvPr/>
            </p:nvSpPr>
            <p:spPr>
              <a:xfrm flipV="1">
                <a:off x="8199720" y="2547000"/>
                <a:ext cx="90360" cy="342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0800" bIns="-108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59" name="Line 279"/>
              <p:cNvSpPr/>
              <p:nvPr/>
            </p:nvSpPr>
            <p:spPr>
              <a:xfrm>
                <a:off x="8085600" y="2608200"/>
                <a:ext cx="110520" cy="468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" bIns="18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60" name="Line 280"/>
              <p:cNvSpPr/>
              <p:nvPr/>
            </p:nvSpPr>
            <p:spPr>
              <a:xfrm flipV="1">
                <a:off x="8199720" y="2617560"/>
                <a:ext cx="111240" cy="4104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960" bIns="-396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61" name="Line 281"/>
              <p:cNvSpPr/>
              <p:nvPr/>
            </p:nvSpPr>
            <p:spPr>
              <a:xfrm flipV="1">
                <a:off x="8199720" y="2483640"/>
                <a:ext cx="56880" cy="1692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8080" bIns="-2808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62" name="Line 282"/>
              <p:cNvSpPr/>
              <p:nvPr/>
            </p:nvSpPr>
            <p:spPr>
              <a:xfrm flipV="1">
                <a:off x="8199720" y="2396880"/>
                <a:ext cx="35640" cy="1296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2040" bIns="-320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63" name="Line 283"/>
              <p:cNvSpPr/>
              <p:nvPr/>
            </p:nvSpPr>
            <p:spPr>
              <a:xfrm>
                <a:off x="8135640" y="2477880"/>
                <a:ext cx="69120" cy="226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320" bIns="-2232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64" name="Line 284"/>
              <p:cNvSpPr/>
              <p:nvPr/>
            </p:nvSpPr>
            <p:spPr>
              <a:xfrm>
                <a:off x="8166240" y="2392920"/>
                <a:ext cx="39960" cy="226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320" bIns="-2232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pic>
          <p:nvPicPr>
            <p:cNvPr id="565" name="Picture 777" descr="access_point_stylized_small"/>
            <p:cNvPicPr/>
            <p:nvPr/>
          </p:nvPicPr>
          <p:blipFill>
            <a:blip r:embed="rId54"/>
            <a:stretch/>
          </p:blipFill>
          <p:spPr>
            <a:xfrm>
              <a:off x="7614000" y="3861720"/>
              <a:ext cx="369720" cy="306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6" name="Picture 780" descr="access_point_stylized_small"/>
            <p:cNvPicPr/>
            <p:nvPr/>
          </p:nvPicPr>
          <p:blipFill>
            <a:blip r:embed="rId55"/>
            <a:stretch/>
          </p:blipFill>
          <p:spPr>
            <a:xfrm>
              <a:off x="9290520" y="5524200"/>
              <a:ext cx="380520" cy="317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567" name="Group 470"/>
            <p:cNvGrpSpPr/>
            <p:nvPr/>
          </p:nvGrpSpPr>
          <p:grpSpPr>
            <a:xfrm>
              <a:off x="9783720" y="4989960"/>
              <a:ext cx="393480" cy="218160"/>
              <a:chOff x="9783720" y="4989960"/>
              <a:chExt cx="393480" cy="218160"/>
            </a:xfrm>
          </p:grpSpPr>
          <p:sp>
            <p:nvSpPr>
              <p:cNvPr id="568" name="Freeform 471"/>
              <p:cNvSpPr/>
              <p:nvPr/>
            </p:nvSpPr>
            <p:spPr>
              <a:xfrm>
                <a:off x="9783720" y="5065560"/>
                <a:ext cx="393480" cy="142560"/>
              </a:xfrm>
              <a:custGeom>
                <a:avLst/>
                <a:gdLst>
                  <a:gd name="textAreaLeft" fmla="*/ 0 w 393480"/>
                  <a:gd name="textAreaRight" fmla="*/ 393840 w 393480"/>
                  <a:gd name="textAreaTop" fmla="*/ 0 h 142560"/>
                  <a:gd name="textAreaBottom" fmla="*/ 142920 h 14256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9" name="Oval 472"/>
              <p:cNvSpPr/>
              <p:nvPr/>
            </p:nvSpPr>
            <p:spPr>
              <a:xfrm>
                <a:off x="9783720" y="4989960"/>
                <a:ext cx="392760" cy="14112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570" name="Group 473"/>
              <p:cNvGrpSpPr/>
              <p:nvPr/>
            </p:nvGrpSpPr>
            <p:grpSpPr>
              <a:xfrm>
                <a:off x="9842040" y="5007960"/>
                <a:ext cx="276480" cy="103320"/>
                <a:chOff x="9842040" y="5007960"/>
                <a:chExt cx="276480" cy="103320"/>
              </a:xfrm>
            </p:grpSpPr>
            <p:sp>
              <p:nvSpPr>
                <p:cNvPr id="571" name="Freeform 474"/>
                <p:cNvSpPr/>
                <p:nvPr/>
              </p:nvSpPr>
              <p:spPr>
                <a:xfrm>
                  <a:off x="9849600" y="5007960"/>
                  <a:ext cx="261720" cy="57960"/>
                </a:xfrm>
                <a:custGeom>
                  <a:avLst/>
                  <a:gdLst>
                    <a:gd name="textAreaLeft" fmla="*/ 0 w 261720"/>
                    <a:gd name="textAreaRight" fmla="*/ 262080 w 261720"/>
                    <a:gd name="textAreaTop" fmla="*/ 0 h 57960"/>
                    <a:gd name="textAreaBottom" fmla="*/ 58320 h 579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3320" bIns="133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572" name="Freeform 475"/>
                <p:cNvSpPr/>
                <p:nvPr/>
              </p:nvSpPr>
              <p:spPr>
                <a:xfrm>
                  <a:off x="10020960" y="5057640"/>
                  <a:ext cx="97560" cy="49680"/>
                </a:xfrm>
                <a:custGeom>
                  <a:avLst/>
                  <a:gdLst>
                    <a:gd name="textAreaLeft" fmla="*/ 0 w 97560"/>
                    <a:gd name="textAreaRight" fmla="*/ 97920 w 97560"/>
                    <a:gd name="textAreaTop" fmla="*/ 0 h 49680"/>
                    <a:gd name="textAreaBottom" fmla="*/ 50040 h 4968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5040" bIns="504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573" name="Freeform 476"/>
                <p:cNvSpPr/>
                <p:nvPr/>
              </p:nvSpPr>
              <p:spPr>
                <a:xfrm>
                  <a:off x="9842040" y="5057640"/>
                  <a:ext cx="95760" cy="49320"/>
                </a:xfrm>
                <a:custGeom>
                  <a:avLst/>
                  <a:gdLst>
                    <a:gd name="textAreaLeft" fmla="*/ 0 w 95760"/>
                    <a:gd name="textAreaRight" fmla="*/ 96120 w 95760"/>
                    <a:gd name="textAreaTop" fmla="*/ 0 h 49320"/>
                    <a:gd name="textAreaBottom" fmla="*/ 49680 h 4932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680" bIns="46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574" name="Freeform 477"/>
                <p:cNvSpPr/>
                <p:nvPr/>
              </p:nvSpPr>
              <p:spPr>
                <a:xfrm>
                  <a:off x="9875160" y="5033160"/>
                  <a:ext cx="208440" cy="78120"/>
                </a:xfrm>
                <a:custGeom>
                  <a:avLst/>
                  <a:gdLst>
                    <a:gd name="textAreaLeft" fmla="*/ 0 w 208440"/>
                    <a:gd name="textAreaRight" fmla="*/ 208800 w 208440"/>
                    <a:gd name="textAreaTop" fmla="*/ 0 h 78120"/>
                    <a:gd name="textAreaBottom" fmla="*/ 78480 h 781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480" bIns="334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575" name="Group 519"/>
            <p:cNvGrpSpPr/>
            <p:nvPr/>
          </p:nvGrpSpPr>
          <p:grpSpPr>
            <a:xfrm>
              <a:off x="9849240" y="5339160"/>
              <a:ext cx="309600" cy="190440"/>
              <a:chOff x="9849240" y="5339160"/>
              <a:chExt cx="309600" cy="190440"/>
            </a:xfrm>
          </p:grpSpPr>
          <p:sp>
            <p:nvSpPr>
              <p:cNvPr id="576" name="Rectangle 520"/>
              <p:cNvSpPr/>
              <p:nvPr/>
            </p:nvSpPr>
            <p:spPr>
              <a:xfrm>
                <a:off x="9849240" y="5452920"/>
                <a:ext cx="308160" cy="76680"/>
              </a:xfrm>
              <a:prstGeom prst="rect">
                <a:avLst/>
              </a:pr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3254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2040" bIns="3204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577" name="Freeform 521"/>
              <p:cNvSpPr/>
              <p:nvPr/>
            </p:nvSpPr>
            <p:spPr>
              <a:xfrm>
                <a:off x="9850320" y="5339160"/>
                <a:ext cx="308520" cy="116280"/>
              </a:xfrm>
              <a:custGeom>
                <a:avLst/>
                <a:gdLst>
                  <a:gd name="textAreaLeft" fmla="*/ 0 w 308520"/>
                  <a:gd name="textAreaRight" fmla="*/ 308880 w 308520"/>
                  <a:gd name="textAreaTop" fmla="*/ 0 h 116280"/>
                  <a:gd name="textAreaBottom" fmla="*/ 116640 h 116280"/>
                </a:gdLst>
                <a:ahLst/>
                <a:rect l="textAreaLeft" t="textAreaTop" r="textAreaRight" b="textAreaBottom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grpSp>
            <p:nvGrpSpPr>
              <p:cNvPr id="578" name="Group 522"/>
              <p:cNvGrpSpPr/>
              <p:nvPr/>
            </p:nvGrpSpPr>
            <p:grpSpPr>
              <a:xfrm>
                <a:off x="9871560" y="5352480"/>
                <a:ext cx="261000" cy="93600"/>
                <a:chOff x="9871560" y="5352480"/>
                <a:chExt cx="261000" cy="93600"/>
              </a:xfrm>
            </p:grpSpPr>
            <p:sp>
              <p:nvSpPr>
                <p:cNvPr id="579" name="Freeform 523"/>
                <p:cNvSpPr/>
                <p:nvPr/>
              </p:nvSpPr>
              <p:spPr>
                <a:xfrm>
                  <a:off x="9878760" y="5352480"/>
                  <a:ext cx="246960" cy="52200"/>
                </a:xfrm>
                <a:custGeom>
                  <a:avLst/>
                  <a:gdLst>
                    <a:gd name="textAreaLeft" fmla="*/ 0 w 246960"/>
                    <a:gd name="textAreaRight" fmla="*/ 247320 w 246960"/>
                    <a:gd name="textAreaTop" fmla="*/ 0 h 52200"/>
                    <a:gd name="textAreaBottom" fmla="*/ 52560 h 5220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560" bIns="75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580" name="Freeform 524"/>
                <p:cNvSpPr/>
                <p:nvPr/>
              </p:nvSpPr>
              <p:spPr>
                <a:xfrm>
                  <a:off x="10040760" y="5397480"/>
                  <a:ext cx="91800" cy="45000"/>
                </a:xfrm>
                <a:custGeom>
                  <a:avLst/>
                  <a:gdLst>
                    <a:gd name="textAreaLeft" fmla="*/ 0 w 91800"/>
                    <a:gd name="textAreaRight" fmla="*/ 92160 w 9180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581" name="Freeform 525"/>
                <p:cNvSpPr/>
                <p:nvPr/>
              </p:nvSpPr>
              <p:spPr>
                <a:xfrm>
                  <a:off x="9871560" y="5397480"/>
                  <a:ext cx="90360" cy="44280"/>
                </a:xfrm>
                <a:custGeom>
                  <a:avLst/>
                  <a:gdLst>
                    <a:gd name="textAreaLeft" fmla="*/ 0 w 90360"/>
                    <a:gd name="textAreaRight" fmla="*/ 90720 w 90360"/>
                    <a:gd name="textAreaTop" fmla="*/ 0 h 44280"/>
                    <a:gd name="textAreaBottom" fmla="*/ 44640 h 4428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360" bIns="-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582" name="Freeform 526"/>
                <p:cNvSpPr/>
                <p:nvPr/>
              </p:nvSpPr>
              <p:spPr>
                <a:xfrm>
                  <a:off x="9903240" y="5375520"/>
                  <a:ext cx="196920" cy="70560"/>
                </a:xfrm>
                <a:custGeom>
                  <a:avLst/>
                  <a:gdLst>
                    <a:gd name="textAreaLeft" fmla="*/ 0 w 196920"/>
                    <a:gd name="textAreaRight" fmla="*/ 197280 w 196920"/>
                    <a:gd name="textAreaTop" fmla="*/ 0 h 70560"/>
                    <a:gd name="textAreaBottom" fmla="*/ 70920 h 7056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5920" bIns="25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583" name="Group 478"/>
            <p:cNvGrpSpPr/>
            <p:nvPr/>
          </p:nvGrpSpPr>
          <p:grpSpPr>
            <a:xfrm>
              <a:off x="8676720" y="4967280"/>
              <a:ext cx="393480" cy="218520"/>
              <a:chOff x="8676720" y="4967280"/>
              <a:chExt cx="393480" cy="218520"/>
            </a:xfrm>
          </p:grpSpPr>
          <p:sp>
            <p:nvSpPr>
              <p:cNvPr id="584" name="Freeform 479"/>
              <p:cNvSpPr/>
              <p:nvPr/>
            </p:nvSpPr>
            <p:spPr>
              <a:xfrm>
                <a:off x="8676720" y="5043240"/>
                <a:ext cx="393480" cy="142560"/>
              </a:xfrm>
              <a:custGeom>
                <a:avLst/>
                <a:gdLst>
                  <a:gd name="textAreaLeft" fmla="*/ 0 w 393480"/>
                  <a:gd name="textAreaRight" fmla="*/ 393840 w 393480"/>
                  <a:gd name="textAreaTop" fmla="*/ 0 h 142560"/>
                  <a:gd name="textAreaBottom" fmla="*/ 142920 h 14256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5" name="Oval 480"/>
              <p:cNvSpPr/>
              <p:nvPr/>
            </p:nvSpPr>
            <p:spPr>
              <a:xfrm>
                <a:off x="8676720" y="4967280"/>
                <a:ext cx="392760" cy="14112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586" name="Group 481"/>
              <p:cNvGrpSpPr/>
              <p:nvPr/>
            </p:nvGrpSpPr>
            <p:grpSpPr>
              <a:xfrm>
                <a:off x="8735040" y="4985280"/>
                <a:ext cx="276480" cy="103680"/>
                <a:chOff x="8735040" y="4985280"/>
                <a:chExt cx="276480" cy="103680"/>
              </a:xfrm>
            </p:grpSpPr>
            <p:sp>
              <p:nvSpPr>
                <p:cNvPr id="587" name="Freeform 482"/>
                <p:cNvSpPr/>
                <p:nvPr/>
              </p:nvSpPr>
              <p:spPr>
                <a:xfrm>
                  <a:off x="8742600" y="4985280"/>
                  <a:ext cx="261720" cy="57960"/>
                </a:xfrm>
                <a:custGeom>
                  <a:avLst/>
                  <a:gdLst>
                    <a:gd name="textAreaLeft" fmla="*/ 0 w 261720"/>
                    <a:gd name="textAreaRight" fmla="*/ 262080 w 261720"/>
                    <a:gd name="textAreaTop" fmla="*/ 0 h 57960"/>
                    <a:gd name="textAreaBottom" fmla="*/ 58320 h 579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3320" bIns="133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588" name="Freeform 483"/>
                <p:cNvSpPr/>
                <p:nvPr/>
              </p:nvSpPr>
              <p:spPr>
                <a:xfrm>
                  <a:off x="8913960" y="5035320"/>
                  <a:ext cx="97560" cy="49680"/>
                </a:xfrm>
                <a:custGeom>
                  <a:avLst/>
                  <a:gdLst>
                    <a:gd name="textAreaLeft" fmla="*/ 0 w 97560"/>
                    <a:gd name="textAreaRight" fmla="*/ 97920 w 97560"/>
                    <a:gd name="textAreaTop" fmla="*/ 0 h 49680"/>
                    <a:gd name="textAreaBottom" fmla="*/ 50040 h 4968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5040" bIns="504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589" name="Freeform 484"/>
                <p:cNvSpPr/>
                <p:nvPr/>
              </p:nvSpPr>
              <p:spPr>
                <a:xfrm>
                  <a:off x="8735040" y="5035320"/>
                  <a:ext cx="95760" cy="49320"/>
                </a:xfrm>
                <a:custGeom>
                  <a:avLst/>
                  <a:gdLst>
                    <a:gd name="textAreaLeft" fmla="*/ 0 w 95760"/>
                    <a:gd name="textAreaRight" fmla="*/ 96120 w 95760"/>
                    <a:gd name="textAreaTop" fmla="*/ 0 h 49320"/>
                    <a:gd name="textAreaBottom" fmla="*/ 49680 h 4932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680" bIns="46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590" name="Freeform 485"/>
                <p:cNvSpPr/>
                <p:nvPr/>
              </p:nvSpPr>
              <p:spPr>
                <a:xfrm>
                  <a:off x="8768520" y="5010840"/>
                  <a:ext cx="208440" cy="78120"/>
                </a:xfrm>
                <a:custGeom>
                  <a:avLst/>
                  <a:gdLst>
                    <a:gd name="textAreaLeft" fmla="*/ 0 w 208440"/>
                    <a:gd name="textAreaRight" fmla="*/ 208800 w 208440"/>
                    <a:gd name="textAreaTop" fmla="*/ 0 h 78120"/>
                    <a:gd name="textAreaBottom" fmla="*/ 78480 h 781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480" bIns="334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591" name="Group 528"/>
            <p:cNvGrpSpPr/>
            <p:nvPr/>
          </p:nvGrpSpPr>
          <p:grpSpPr>
            <a:xfrm>
              <a:off x="8311680" y="5194440"/>
              <a:ext cx="309240" cy="190440"/>
              <a:chOff x="8311680" y="5194440"/>
              <a:chExt cx="309240" cy="190440"/>
            </a:xfrm>
          </p:grpSpPr>
          <p:sp>
            <p:nvSpPr>
              <p:cNvPr id="592" name="Rectangle 529"/>
              <p:cNvSpPr/>
              <p:nvPr/>
            </p:nvSpPr>
            <p:spPr>
              <a:xfrm>
                <a:off x="8311680" y="5308200"/>
                <a:ext cx="308160" cy="76680"/>
              </a:xfrm>
              <a:prstGeom prst="rect">
                <a:avLst/>
              </a:pr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3254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2040" bIns="3204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593" name="Freeform 530"/>
              <p:cNvSpPr/>
              <p:nvPr/>
            </p:nvSpPr>
            <p:spPr>
              <a:xfrm>
                <a:off x="8312400" y="5194440"/>
                <a:ext cx="308520" cy="116280"/>
              </a:xfrm>
              <a:custGeom>
                <a:avLst/>
                <a:gdLst>
                  <a:gd name="textAreaLeft" fmla="*/ 0 w 308520"/>
                  <a:gd name="textAreaRight" fmla="*/ 308880 w 308520"/>
                  <a:gd name="textAreaTop" fmla="*/ 0 h 116280"/>
                  <a:gd name="textAreaBottom" fmla="*/ 116640 h 116280"/>
                </a:gdLst>
                <a:ahLst/>
                <a:rect l="textAreaLeft" t="textAreaTop" r="textAreaRight" b="textAreaBottom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grpSp>
            <p:nvGrpSpPr>
              <p:cNvPr id="594" name="Group 531"/>
              <p:cNvGrpSpPr/>
              <p:nvPr/>
            </p:nvGrpSpPr>
            <p:grpSpPr>
              <a:xfrm>
                <a:off x="8334000" y="5208120"/>
                <a:ext cx="260640" cy="93240"/>
                <a:chOff x="8334000" y="5208120"/>
                <a:chExt cx="260640" cy="93240"/>
              </a:xfrm>
            </p:grpSpPr>
            <p:sp>
              <p:nvSpPr>
                <p:cNvPr id="595" name="Freeform 532"/>
                <p:cNvSpPr/>
                <p:nvPr/>
              </p:nvSpPr>
              <p:spPr>
                <a:xfrm>
                  <a:off x="8341200" y="5208120"/>
                  <a:ext cx="246960" cy="52200"/>
                </a:xfrm>
                <a:custGeom>
                  <a:avLst/>
                  <a:gdLst>
                    <a:gd name="textAreaLeft" fmla="*/ 0 w 246960"/>
                    <a:gd name="textAreaRight" fmla="*/ 247320 w 246960"/>
                    <a:gd name="textAreaTop" fmla="*/ 0 h 52200"/>
                    <a:gd name="textAreaBottom" fmla="*/ 52560 h 5220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560" bIns="75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596" name="Freeform 533"/>
                <p:cNvSpPr/>
                <p:nvPr/>
              </p:nvSpPr>
              <p:spPr>
                <a:xfrm>
                  <a:off x="8502840" y="5253120"/>
                  <a:ext cx="91800" cy="45000"/>
                </a:xfrm>
                <a:custGeom>
                  <a:avLst/>
                  <a:gdLst>
                    <a:gd name="textAreaLeft" fmla="*/ 0 w 91800"/>
                    <a:gd name="textAreaRight" fmla="*/ 92160 w 9180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597" name="Freeform 534"/>
                <p:cNvSpPr/>
                <p:nvPr/>
              </p:nvSpPr>
              <p:spPr>
                <a:xfrm>
                  <a:off x="8334000" y="5253120"/>
                  <a:ext cx="90360" cy="44280"/>
                </a:xfrm>
                <a:custGeom>
                  <a:avLst/>
                  <a:gdLst>
                    <a:gd name="textAreaLeft" fmla="*/ 0 w 90360"/>
                    <a:gd name="textAreaRight" fmla="*/ 90720 w 90360"/>
                    <a:gd name="textAreaTop" fmla="*/ 0 h 44280"/>
                    <a:gd name="textAreaBottom" fmla="*/ 44640 h 4428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360" bIns="-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598" name="Freeform 535"/>
                <p:cNvSpPr/>
                <p:nvPr/>
              </p:nvSpPr>
              <p:spPr>
                <a:xfrm>
                  <a:off x="8365320" y="5230800"/>
                  <a:ext cx="196920" cy="70560"/>
                </a:xfrm>
                <a:custGeom>
                  <a:avLst/>
                  <a:gdLst>
                    <a:gd name="textAreaLeft" fmla="*/ 0 w 196920"/>
                    <a:gd name="textAreaRight" fmla="*/ 197280 w 196920"/>
                    <a:gd name="textAreaTop" fmla="*/ 0 h 70560"/>
                    <a:gd name="textAreaBottom" fmla="*/ 70920 h 7056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5920" bIns="25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599" name="Group 406"/>
            <p:cNvGrpSpPr/>
            <p:nvPr/>
          </p:nvGrpSpPr>
          <p:grpSpPr>
            <a:xfrm>
              <a:off x="8439840" y="2812320"/>
              <a:ext cx="353160" cy="168120"/>
              <a:chOff x="8439840" y="2812320"/>
              <a:chExt cx="353160" cy="168120"/>
            </a:xfrm>
          </p:grpSpPr>
          <p:sp>
            <p:nvSpPr>
              <p:cNvPr id="600" name="Freeform 407"/>
              <p:cNvSpPr/>
              <p:nvPr/>
            </p:nvSpPr>
            <p:spPr>
              <a:xfrm>
                <a:off x="8439840" y="2870640"/>
                <a:ext cx="353160" cy="10980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09800"/>
                  <a:gd name="textAreaBottom" fmla="*/ 110160 h 1098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1" name="Oval 408"/>
              <p:cNvSpPr/>
              <p:nvPr/>
            </p:nvSpPr>
            <p:spPr>
              <a:xfrm>
                <a:off x="8440200" y="2812320"/>
                <a:ext cx="352800" cy="10872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2040" bIns="320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02" name="Group 409"/>
              <p:cNvGrpSpPr/>
              <p:nvPr/>
            </p:nvGrpSpPr>
            <p:grpSpPr>
              <a:xfrm>
                <a:off x="8492400" y="2826000"/>
                <a:ext cx="248400" cy="79920"/>
                <a:chOff x="8492400" y="2826000"/>
                <a:chExt cx="248400" cy="79920"/>
              </a:xfrm>
            </p:grpSpPr>
            <p:sp>
              <p:nvSpPr>
                <p:cNvPr id="603" name="Freeform 410"/>
                <p:cNvSpPr/>
                <p:nvPr/>
              </p:nvSpPr>
              <p:spPr>
                <a:xfrm>
                  <a:off x="8499240" y="2826000"/>
                  <a:ext cx="235080" cy="4428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44280"/>
                    <a:gd name="textAreaBottom" fmla="*/ 44640 h 4428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360" bIns="-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04" name="Freeform 411"/>
                <p:cNvSpPr/>
                <p:nvPr/>
              </p:nvSpPr>
              <p:spPr>
                <a:xfrm>
                  <a:off x="8653320" y="2864520"/>
                  <a:ext cx="87480" cy="3816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38160"/>
                    <a:gd name="textAreaBottom" fmla="*/ 38520 h 3816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6480" bIns="-64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05" name="Freeform 412"/>
                <p:cNvSpPr/>
                <p:nvPr/>
              </p:nvSpPr>
              <p:spPr>
                <a:xfrm>
                  <a:off x="8492400" y="2864520"/>
                  <a:ext cx="86040" cy="3780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37800"/>
                    <a:gd name="textAreaBottom" fmla="*/ 38160 h 378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6840" bIns="-684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06" name="Freeform 413"/>
                <p:cNvSpPr/>
                <p:nvPr/>
              </p:nvSpPr>
              <p:spPr>
                <a:xfrm>
                  <a:off x="8522280" y="2845800"/>
                  <a:ext cx="187200" cy="601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60120"/>
                    <a:gd name="textAreaBottom" fmla="*/ 60480 h 601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5480" bIns="154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07" name="Group 414"/>
            <p:cNvGrpSpPr/>
            <p:nvPr/>
          </p:nvGrpSpPr>
          <p:grpSpPr>
            <a:xfrm>
              <a:off x="8049960" y="3966120"/>
              <a:ext cx="354600" cy="175320"/>
              <a:chOff x="8049960" y="3966120"/>
              <a:chExt cx="354600" cy="175320"/>
            </a:xfrm>
          </p:grpSpPr>
          <p:sp>
            <p:nvSpPr>
              <p:cNvPr id="608" name="Freeform 415"/>
              <p:cNvSpPr/>
              <p:nvPr/>
            </p:nvSpPr>
            <p:spPr>
              <a:xfrm>
                <a:off x="8049960" y="4026960"/>
                <a:ext cx="354600" cy="114480"/>
              </a:xfrm>
              <a:custGeom>
                <a:avLst/>
                <a:gdLst>
                  <a:gd name="textAreaLeft" fmla="*/ 0 w 354600"/>
                  <a:gd name="textAreaRight" fmla="*/ 354960 w 354600"/>
                  <a:gd name="textAreaTop" fmla="*/ 0 h 114480"/>
                  <a:gd name="textAreaBottom" fmla="*/ 114840 h 11448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9" name="Oval 416"/>
              <p:cNvSpPr/>
              <p:nvPr/>
            </p:nvSpPr>
            <p:spPr>
              <a:xfrm>
                <a:off x="8050320" y="3966120"/>
                <a:ext cx="354240" cy="11340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10" name="Group 417"/>
              <p:cNvGrpSpPr/>
              <p:nvPr/>
            </p:nvGrpSpPr>
            <p:grpSpPr>
              <a:xfrm>
                <a:off x="8102880" y="3980520"/>
                <a:ext cx="249120" cy="83160"/>
                <a:chOff x="8102880" y="3980520"/>
                <a:chExt cx="249120" cy="83160"/>
              </a:xfrm>
            </p:grpSpPr>
            <p:sp>
              <p:nvSpPr>
                <p:cNvPr id="611" name="Freeform 418"/>
                <p:cNvSpPr/>
                <p:nvPr/>
              </p:nvSpPr>
              <p:spPr>
                <a:xfrm>
                  <a:off x="8109720" y="3980520"/>
                  <a:ext cx="235800" cy="46440"/>
                </a:xfrm>
                <a:custGeom>
                  <a:avLst/>
                  <a:gdLst>
                    <a:gd name="textAreaLeft" fmla="*/ 0 w 235800"/>
                    <a:gd name="textAreaRight" fmla="*/ 236160 w 235800"/>
                    <a:gd name="textAreaTop" fmla="*/ 0 h 46440"/>
                    <a:gd name="textAreaBottom" fmla="*/ 46800 h 4644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800" bIns="18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12" name="Freeform 419"/>
                <p:cNvSpPr/>
                <p:nvPr/>
              </p:nvSpPr>
              <p:spPr>
                <a:xfrm>
                  <a:off x="8264160" y="4020480"/>
                  <a:ext cx="87840" cy="39960"/>
                </a:xfrm>
                <a:custGeom>
                  <a:avLst/>
                  <a:gdLst>
                    <a:gd name="textAreaLeft" fmla="*/ 0 w 87840"/>
                    <a:gd name="textAreaRight" fmla="*/ 88200 w 87840"/>
                    <a:gd name="textAreaTop" fmla="*/ 0 h 39960"/>
                    <a:gd name="textAreaBottom" fmla="*/ 40320 h 3996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4680" bIns="-46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13" name="Freeform 420"/>
                <p:cNvSpPr/>
                <p:nvPr/>
              </p:nvSpPr>
              <p:spPr>
                <a:xfrm>
                  <a:off x="8102880" y="4020480"/>
                  <a:ext cx="86040" cy="3960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39600"/>
                    <a:gd name="textAreaBottom" fmla="*/ 39960 h 396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5040" bIns="-504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14" name="Freeform 421"/>
                <p:cNvSpPr/>
                <p:nvPr/>
              </p:nvSpPr>
              <p:spPr>
                <a:xfrm>
                  <a:off x="8132760" y="4000680"/>
                  <a:ext cx="187920" cy="63000"/>
                </a:xfrm>
                <a:custGeom>
                  <a:avLst/>
                  <a:gdLst>
                    <a:gd name="textAreaLeft" fmla="*/ 0 w 187920"/>
                    <a:gd name="textAreaRight" fmla="*/ 188280 w 187920"/>
                    <a:gd name="textAreaTop" fmla="*/ 0 h 63000"/>
                    <a:gd name="textAreaBottom" fmla="*/ 63360 h 6300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8360" bIns="18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15" name="Group 454"/>
            <p:cNvGrpSpPr/>
            <p:nvPr/>
          </p:nvGrpSpPr>
          <p:grpSpPr>
            <a:xfrm>
              <a:off x="10884240" y="3601440"/>
              <a:ext cx="170640" cy="96480"/>
              <a:chOff x="10884240" y="3601440"/>
              <a:chExt cx="170640" cy="96480"/>
            </a:xfrm>
          </p:grpSpPr>
          <p:sp>
            <p:nvSpPr>
              <p:cNvPr id="616" name="Freeform 455"/>
              <p:cNvSpPr/>
              <p:nvPr/>
            </p:nvSpPr>
            <p:spPr>
              <a:xfrm>
                <a:off x="10884240" y="3634920"/>
                <a:ext cx="170640" cy="63000"/>
              </a:xfrm>
              <a:custGeom>
                <a:avLst/>
                <a:gdLst>
                  <a:gd name="textAreaLeft" fmla="*/ 0 w 170640"/>
                  <a:gd name="textAreaRight" fmla="*/ 171000 w 170640"/>
                  <a:gd name="textAreaTop" fmla="*/ 0 h 63000"/>
                  <a:gd name="textAreaBottom" fmla="*/ 63360 h 630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8360" bIns="1836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7" name="Oval 456"/>
              <p:cNvSpPr/>
              <p:nvPr/>
            </p:nvSpPr>
            <p:spPr>
              <a:xfrm>
                <a:off x="10884240" y="3601440"/>
                <a:ext cx="170280" cy="626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-360" bIns="-36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18" name="Group 457"/>
              <p:cNvGrpSpPr/>
              <p:nvPr/>
            </p:nvGrpSpPr>
            <p:grpSpPr>
              <a:xfrm>
                <a:off x="10909440" y="3609360"/>
                <a:ext cx="119880" cy="45720"/>
                <a:chOff x="10909440" y="3609360"/>
                <a:chExt cx="119880" cy="45720"/>
              </a:xfrm>
            </p:grpSpPr>
            <p:sp>
              <p:nvSpPr>
                <p:cNvPr id="619" name="Freeform 458"/>
                <p:cNvSpPr/>
                <p:nvPr/>
              </p:nvSpPr>
              <p:spPr>
                <a:xfrm>
                  <a:off x="10912680" y="3609360"/>
                  <a:ext cx="113400" cy="25560"/>
                </a:xfrm>
                <a:custGeom>
                  <a:avLst/>
                  <a:gdLst>
                    <a:gd name="textAreaLeft" fmla="*/ 0 w 113400"/>
                    <a:gd name="textAreaRight" fmla="*/ 113760 w 113400"/>
                    <a:gd name="textAreaTop" fmla="*/ 0 h 25560"/>
                    <a:gd name="textAreaBottom" fmla="*/ 25920 h 25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9080" bIns="-19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20" name="Freeform 459"/>
                <p:cNvSpPr/>
                <p:nvPr/>
              </p:nvSpPr>
              <p:spPr>
                <a:xfrm>
                  <a:off x="10987200" y="3631320"/>
                  <a:ext cx="42120" cy="21960"/>
                </a:xfrm>
                <a:custGeom>
                  <a:avLst/>
                  <a:gdLst>
                    <a:gd name="textAreaLeft" fmla="*/ 0 w 42120"/>
                    <a:gd name="textAreaRight" fmla="*/ 42480 w 42120"/>
                    <a:gd name="textAreaTop" fmla="*/ 0 h 21960"/>
                    <a:gd name="textAreaBottom" fmla="*/ 22320 h 2196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22680" bIns="-226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21" name="Freeform 460"/>
                <p:cNvSpPr/>
                <p:nvPr/>
              </p:nvSpPr>
              <p:spPr>
                <a:xfrm>
                  <a:off x="10909440" y="3631320"/>
                  <a:ext cx="41400" cy="21600"/>
                </a:xfrm>
                <a:custGeom>
                  <a:avLst/>
                  <a:gdLst>
                    <a:gd name="textAreaLeft" fmla="*/ 0 w 41400"/>
                    <a:gd name="textAreaRight" fmla="*/ 41760 w 41400"/>
                    <a:gd name="textAreaTop" fmla="*/ 0 h 21600"/>
                    <a:gd name="textAreaBottom" fmla="*/ 21960 h 216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23040" bIns="-2304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22" name="Freeform 461"/>
                <p:cNvSpPr/>
                <p:nvPr/>
              </p:nvSpPr>
              <p:spPr>
                <a:xfrm>
                  <a:off x="10923840" y="3620520"/>
                  <a:ext cx="90360" cy="34560"/>
                </a:xfrm>
                <a:custGeom>
                  <a:avLst/>
                  <a:gdLst>
                    <a:gd name="textAreaLeft" fmla="*/ 0 w 90360"/>
                    <a:gd name="textAreaRight" fmla="*/ 90720 w 90360"/>
                    <a:gd name="textAreaTop" fmla="*/ 0 h 34560"/>
                    <a:gd name="textAreaBottom" fmla="*/ 34920 h 3456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0080" bIns="-10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23" name="Group 614"/>
            <p:cNvGrpSpPr/>
            <p:nvPr/>
          </p:nvGrpSpPr>
          <p:grpSpPr>
            <a:xfrm>
              <a:off x="10410480" y="3495960"/>
              <a:ext cx="353160" cy="198000"/>
              <a:chOff x="10410480" y="3495960"/>
              <a:chExt cx="353160" cy="198000"/>
            </a:xfrm>
          </p:grpSpPr>
          <p:sp>
            <p:nvSpPr>
              <p:cNvPr id="624" name="Freeform 615"/>
              <p:cNvSpPr/>
              <p:nvPr/>
            </p:nvSpPr>
            <p:spPr>
              <a:xfrm>
                <a:off x="10410480" y="356472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5" name="Oval 616"/>
              <p:cNvSpPr/>
              <p:nvPr/>
            </p:nvSpPr>
            <p:spPr>
              <a:xfrm>
                <a:off x="10410840" y="349596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26" name="Group 617"/>
              <p:cNvGrpSpPr/>
              <p:nvPr/>
            </p:nvGrpSpPr>
            <p:grpSpPr>
              <a:xfrm>
                <a:off x="10463040" y="3512520"/>
                <a:ext cx="248400" cy="93960"/>
                <a:chOff x="10463040" y="3512520"/>
                <a:chExt cx="248400" cy="93960"/>
              </a:xfrm>
            </p:grpSpPr>
            <p:sp>
              <p:nvSpPr>
                <p:cNvPr id="627" name="Freeform 618"/>
                <p:cNvSpPr/>
                <p:nvPr/>
              </p:nvSpPr>
              <p:spPr>
                <a:xfrm>
                  <a:off x="10469880" y="351252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28" name="Freeform 619"/>
                <p:cNvSpPr/>
                <p:nvPr/>
              </p:nvSpPr>
              <p:spPr>
                <a:xfrm>
                  <a:off x="10623960" y="355752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29" name="Freeform 620"/>
                <p:cNvSpPr/>
                <p:nvPr/>
              </p:nvSpPr>
              <p:spPr>
                <a:xfrm>
                  <a:off x="10463040" y="355752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30" name="Freeform 621"/>
                <p:cNvSpPr/>
                <p:nvPr/>
              </p:nvSpPr>
              <p:spPr>
                <a:xfrm>
                  <a:off x="10492920" y="353556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31" name="Group 576"/>
            <p:cNvGrpSpPr/>
            <p:nvPr/>
          </p:nvGrpSpPr>
          <p:grpSpPr>
            <a:xfrm>
              <a:off x="9948600" y="2202120"/>
              <a:ext cx="353160" cy="198000"/>
              <a:chOff x="9948600" y="2202120"/>
              <a:chExt cx="353160" cy="198000"/>
            </a:xfrm>
          </p:grpSpPr>
          <p:sp>
            <p:nvSpPr>
              <p:cNvPr id="632" name="Freeform 577"/>
              <p:cNvSpPr/>
              <p:nvPr/>
            </p:nvSpPr>
            <p:spPr>
              <a:xfrm>
                <a:off x="9948600" y="227088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3" name="Oval 578"/>
              <p:cNvSpPr/>
              <p:nvPr/>
            </p:nvSpPr>
            <p:spPr>
              <a:xfrm>
                <a:off x="9948960" y="220212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34" name="Group 579"/>
              <p:cNvGrpSpPr/>
              <p:nvPr/>
            </p:nvGrpSpPr>
            <p:grpSpPr>
              <a:xfrm>
                <a:off x="10001160" y="2218680"/>
                <a:ext cx="248400" cy="93960"/>
                <a:chOff x="10001160" y="2218680"/>
                <a:chExt cx="248400" cy="93960"/>
              </a:xfrm>
            </p:grpSpPr>
            <p:sp>
              <p:nvSpPr>
                <p:cNvPr id="635" name="Freeform 580"/>
                <p:cNvSpPr/>
                <p:nvPr/>
              </p:nvSpPr>
              <p:spPr>
                <a:xfrm>
                  <a:off x="10008000" y="221868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36" name="Freeform 581"/>
                <p:cNvSpPr/>
                <p:nvPr/>
              </p:nvSpPr>
              <p:spPr>
                <a:xfrm>
                  <a:off x="10162080" y="226368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37" name="Freeform 582"/>
                <p:cNvSpPr/>
                <p:nvPr/>
              </p:nvSpPr>
              <p:spPr>
                <a:xfrm>
                  <a:off x="10001160" y="226368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38" name="Freeform 583"/>
                <p:cNvSpPr/>
                <p:nvPr/>
              </p:nvSpPr>
              <p:spPr>
                <a:xfrm>
                  <a:off x="10031040" y="224172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39" name="Group 592"/>
            <p:cNvGrpSpPr/>
            <p:nvPr/>
          </p:nvGrpSpPr>
          <p:grpSpPr>
            <a:xfrm>
              <a:off x="10527120" y="2613240"/>
              <a:ext cx="353160" cy="198000"/>
              <a:chOff x="10527120" y="2613240"/>
              <a:chExt cx="353160" cy="198000"/>
            </a:xfrm>
          </p:grpSpPr>
          <p:sp>
            <p:nvSpPr>
              <p:cNvPr id="640" name="Freeform 593"/>
              <p:cNvSpPr/>
              <p:nvPr/>
            </p:nvSpPr>
            <p:spPr>
              <a:xfrm>
                <a:off x="10527120" y="268200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1" name="Oval 594"/>
              <p:cNvSpPr/>
              <p:nvPr/>
            </p:nvSpPr>
            <p:spPr>
              <a:xfrm>
                <a:off x="10527480" y="261324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42" name="Group 595"/>
              <p:cNvGrpSpPr/>
              <p:nvPr/>
            </p:nvGrpSpPr>
            <p:grpSpPr>
              <a:xfrm>
                <a:off x="10579680" y="2629800"/>
                <a:ext cx="248400" cy="93600"/>
                <a:chOff x="10579680" y="2629800"/>
                <a:chExt cx="248400" cy="93600"/>
              </a:xfrm>
            </p:grpSpPr>
            <p:sp>
              <p:nvSpPr>
                <p:cNvPr id="643" name="Freeform 596"/>
                <p:cNvSpPr/>
                <p:nvPr/>
              </p:nvSpPr>
              <p:spPr>
                <a:xfrm>
                  <a:off x="10586520" y="262980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44" name="Freeform 597"/>
                <p:cNvSpPr/>
                <p:nvPr/>
              </p:nvSpPr>
              <p:spPr>
                <a:xfrm>
                  <a:off x="10740600" y="267480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45" name="Freeform 598"/>
                <p:cNvSpPr/>
                <p:nvPr/>
              </p:nvSpPr>
              <p:spPr>
                <a:xfrm>
                  <a:off x="10579680" y="267480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46" name="Freeform 599"/>
                <p:cNvSpPr/>
                <p:nvPr/>
              </p:nvSpPr>
              <p:spPr>
                <a:xfrm>
                  <a:off x="10609560" y="265248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47" name="Group 600"/>
            <p:cNvGrpSpPr/>
            <p:nvPr/>
          </p:nvGrpSpPr>
          <p:grpSpPr>
            <a:xfrm>
              <a:off x="10643760" y="2107800"/>
              <a:ext cx="353160" cy="198000"/>
              <a:chOff x="10643760" y="2107800"/>
              <a:chExt cx="353160" cy="198000"/>
            </a:xfrm>
          </p:grpSpPr>
          <p:sp>
            <p:nvSpPr>
              <p:cNvPr id="648" name="Freeform 601"/>
              <p:cNvSpPr/>
              <p:nvPr/>
            </p:nvSpPr>
            <p:spPr>
              <a:xfrm>
                <a:off x="10643760" y="217656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9" name="Oval 602"/>
              <p:cNvSpPr/>
              <p:nvPr/>
            </p:nvSpPr>
            <p:spPr>
              <a:xfrm>
                <a:off x="10644120" y="210780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50" name="Group 603"/>
              <p:cNvGrpSpPr/>
              <p:nvPr/>
            </p:nvGrpSpPr>
            <p:grpSpPr>
              <a:xfrm>
                <a:off x="10696320" y="2124360"/>
                <a:ext cx="248400" cy="93960"/>
                <a:chOff x="10696320" y="2124360"/>
                <a:chExt cx="248400" cy="93960"/>
              </a:xfrm>
            </p:grpSpPr>
            <p:sp>
              <p:nvSpPr>
                <p:cNvPr id="651" name="Freeform 604"/>
                <p:cNvSpPr/>
                <p:nvPr/>
              </p:nvSpPr>
              <p:spPr>
                <a:xfrm>
                  <a:off x="10703160" y="212436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52" name="Freeform 605"/>
                <p:cNvSpPr/>
                <p:nvPr/>
              </p:nvSpPr>
              <p:spPr>
                <a:xfrm>
                  <a:off x="10857240" y="216936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53" name="Freeform 606"/>
                <p:cNvSpPr/>
                <p:nvPr/>
              </p:nvSpPr>
              <p:spPr>
                <a:xfrm>
                  <a:off x="10696320" y="216936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54" name="Freeform 607"/>
                <p:cNvSpPr/>
                <p:nvPr/>
              </p:nvSpPr>
              <p:spPr>
                <a:xfrm>
                  <a:off x="10726200" y="214740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55" name="Group 553"/>
            <p:cNvGrpSpPr/>
            <p:nvPr/>
          </p:nvGrpSpPr>
          <p:grpSpPr>
            <a:xfrm>
              <a:off x="9098640" y="3956760"/>
              <a:ext cx="366840" cy="239760"/>
              <a:chOff x="9098640" y="3956760"/>
              <a:chExt cx="366840" cy="239760"/>
            </a:xfrm>
          </p:grpSpPr>
          <p:sp>
            <p:nvSpPr>
              <p:cNvPr id="656" name="Freeform 554"/>
              <p:cNvSpPr/>
              <p:nvPr/>
            </p:nvSpPr>
            <p:spPr>
              <a:xfrm>
                <a:off x="9098640" y="4039920"/>
                <a:ext cx="366840" cy="156600"/>
              </a:xfrm>
              <a:custGeom>
                <a:avLst/>
                <a:gdLst>
                  <a:gd name="textAreaLeft" fmla="*/ 0 w 366840"/>
                  <a:gd name="textAreaRight" fmla="*/ 367200 w 366840"/>
                  <a:gd name="textAreaTop" fmla="*/ 0 h 156600"/>
                  <a:gd name="textAreaBottom" fmla="*/ 156960 h 1566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7" name="Oval 555"/>
              <p:cNvSpPr/>
              <p:nvPr/>
            </p:nvSpPr>
            <p:spPr>
              <a:xfrm>
                <a:off x="9099000" y="3956760"/>
                <a:ext cx="366480" cy="155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58" name="Group 556"/>
              <p:cNvGrpSpPr/>
              <p:nvPr/>
            </p:nvGrpSpPr>
            <p:grpSpPr>
              <a:xfrm>
                <a:off x="9153360" y="3976560"/>
                <a:ext cx="257760" cy="113760"/>
                <a:chOff x="9153360" y="3976560"/>
                <a:chExt cx="257760" cy="113760"/>
              </a:xfrm>
            </p:grpSpPr>
            <p:sp>
              <p:nvSpPr>
                <p:cNvPr id="659" name="Freeform 557"/>
                <p:cNvSpPr/>
                <p:nvPr/>
              </p:nvSpPr>
              <p:spPr>
                <a:xfrm>
                  <a:off x="9160560" y="3976560"/>
                  <a:ext cx="244080" cy="63720"/>
                </a:xfrm>
                <a:custGeom>
                  <a:avLst/>
                  <a:gdLst>
                    <a:gd name="textAreaLeft" fmla="*/ 0 w 244080"/>
                    <a:gd name="textAreaRight" fmla="*/ 244440 w 244080"/>
                    <a:gd name="textAreaTop" fmla="*/ 0 h 63720"/>
                    <a:gd name="textAreaBottom" fmla="*/ 64080 h 6372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9080" bIns="19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60" name="Freeform 558"/>
                <p:cNvSpPr/>
                <p:nvPr/>
              </p:nvSpPr>
              <p:spPr>
                <a:xfrm>
                  <a:off x="9320400" y="4031280"/>
                  <a:ext cx="90720" cy="54720"/>
                </a:xfrm>
                <a:custGeom>
                  <a:avLst/>
                  <a:gdLst>
                    <a:gd name="textAreaLeft" fmla="*/ 0 w 90720"/>
                    <a:gd name="textAreaRight" fmla="*/ 91080 w 90720"/>
                    <a:gd name="textAreaTop" fmla="*/ 0 h 54720"/>
                    <a:gd name="textAreaBottom" fmla="*/ 55080 h 5472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0080" bIns="10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61" name="Freeform 559"/>
                <p:cNvSpPr/>
                <p:nvPr/>
              </p:nvSpPr>
              <p:spPr>
                <a:xfrm>
                  <a:off x="9153360" y="4031280"/>
                  <a:ext cx="89280" cy="54000"/>
                </a:xfrm>
                <a:custGeom>
                  <a:avLst/>
                  <a:gdLst>
                    <a:gd name="textAreaLeft" fmla="*/ 0 w 89280"/>
                    <a:gd name="textAreaRight" fmla="*/ 89640 w 89280"/>
                    <a:gd name="textAreaTop" fmla="*/ 0 h 54000"/>
                    <a:gd name="textAreaBottom" fmla="*/ 54360 h 540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9360" bIns="9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62" name="Freeform 560"/>
                <p:cNvSpPr/>
                <p:nvPr/>
              </p:nvSpPr>
              <p:spPr>
                <a:xfrm>
                  <a:off x="9184320" y="4004280"/>
                  <a:ext cx="194400" cy="86040"/>
                </a:xfrm>
                <a:custGeom>
                  <a:avLst/>
                  <a:gdLst>
                    <a:gd name="textAreaLeft" fmla="*/ 0 w 194400"/>
                    <a:gd name="textAreaRight" fmla="*/ 194760 w 194400"/>
                    <a:gd name="textAreaTop" fmla="*/ 0 h 86040"/>
                    <a:gd name="textAreaBottom" fmla="*/ 86400 h 860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1400" bIns="414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63" name="Group 584"/>
            <p:cNvGrpSpPr/>
            <p:nvPr/>
          </p:nvGrpSpPr>
          <p:grpSpPr>
            <a:xfrm>
              <a:off x="9980280" y="2661480"/>
              <a:ext cx="353160" cy="198000"/>
              <a:chOff x="9980280" y="2661480"/>
              <a:chExt cx="353160" cy="198000"/>
            </a:xfrm>
          </p:grpSpPr>
          <p:sp>
            <p:nvSpPr>
              <p:cNvPr id="664" name="Freeform 585"/>
              <p:cNvSpPr/>
              <p:nvPr/>
            </p:nvSpPr>
            <p:spPr>
              <a:xfrm>
                <a:off x="9980280" y="273024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5" name="Oval 586"/>
              <p:cNvSpPr/>
              <p:nvPr/>
            </p:nvSpPr>
            <p:spPr>
              <a:xfrm>
                <a:off x="9980280" y="266148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66" name="Group 587"/>
              <p:cNvGrpSpPr/>
              <p:nvPr/>
            </p:nvGrpSpPr>
            <p:grpSpPr>
              <a:xfrm>
                <a:off x="10032480" y="2678040"/>
                <a:ext cx="248400" cy="93600"/>
                <a:chOff x="10032480" y="2678040"/>
                <a:chExt cx="248400" cy="93600"/>
              </a:xfrm>
            </p:grpSpPr>
            <p:sp>
              <p:nvSpPr>
                <p:cNvPr id="667" name="Freeform 588"/>
                <p:cNvSpPr/>
                <p:nvPr/>
              </p:nvSpPr>
              <p:spPr>
                <a:xfrm>
                  <a:off x="10039320" y="267804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68" name="Freeform 589"/>
                <p:cNvSpPr/>
                <p:nvPr/>
              </p:nvSpPr>
              <p:spPr>
                <a:xfrm>
                  <a:off x="10193400" y="272304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69" name="Freeform 590"/>
                <p:cNvSpPr/>
                <p:nvPr/>
              </p:nvSpPr>
              <p:spPr>
                <a:xfrm>
                  <a:off x="10032480" y="272304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70" name="Freeform 591"/>
                <p:cNvSpPr/>
                <p:nvPr/>
              </p:nvSpPr>
              <p:spPr>
                <a:xfrm>
                  <a:off x="10062360" y="270072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71" name="Group 537"/>
            <p:cNvGrpSpPr/>
            <p:nvPr/>
          </p:nvGrpSpPr>
          <p:grpSpPr>
            <a:xfrm>
              <a:off x="9497160" y="3394080"/>
              <a:ext cx="366840" cy="239760"/>
              <a:chOff x="9497160" y="3394080"/>
              <a:chExt cx="366840" cy="239760"/>
            </a:xfrm>
          </p:grpSpPr>
          <p:sp>
            <p:nvSpPr>
              <p:cNvPr id="672" name="Freeform 538"/>
              <p:cNvSpPr/>
              <p:nvPr/>
            </p:nvSpPr>
            <p:spPr>
              <a:xfrm>
                <a:off x="9497160" y="3477240"/>
                <a:ext cx="366840" cy="156600"/>
              </a:xfrm>
              <a:custGeom>
                <a:avLst/>
                <a:gdLst>
                  <a:gd name="textAreaLeft" fmla="*/ 0 w 366840"/>
                  <a:gd name="textAreaRight" fmla="*/ 367200 w 366840"/>
                  <a:gd name="textAreaTop" fmla="*/ 0 h 156600"/>
                  <a:gd name="textAreaBottom" fmla="*/ 156960 h 1566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3" name="Oval 539"/>
              <p:cNvSpPr/>
              <p:nvPr/>
            </p:nvSpPr>
            <p:spPr>
              <a:xfrm>
                <a:off x="9497520" y="3394080"/>
                <a:ext cx="366480" cy="155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74" name="Group 540"/>
              <p:cNvGrpSpPr/>
              <p:nvPr/>
            </p:nvGrpSpPr>
            <p:grpSpPr>
              <a:xfrm>
                <a:off x="9551520" y="3413880"/>
                <a:ext cx="257760" cy="113760"/>
                <a:chOff x="9551520" y="3413880"/>
                <a:chExt cx="257760" cy="113760"/>
              </a:xfrm>
            </p:grpSpPr>
            <p:sp>
              <p:nvSpPr>
                <p:cNvPr id="675" name="Freeform 541"/>
                <p:cNvSpPr/>
                <p:nvPr/>
              </p:nvSpPr>
              <p:spPr>
                <a:xfrm>
                  <a:off x="9558720" y="3413880"/>
                  <a:ext cx="244080" cy="63720"/>
                </a:xfrm>
                <a:custGeom>
                  <a:avLst/>
                  <a:gdLst>
                    <a:gd name="textAreaLeft" fmla="*/ 0 w 244080"/>
                    <a:gd name="textAreaRight" fmla="*/ 244440 w 244080"/>
                    <a:gd name="textAreaTop" fmla="*/ 0 h 63720"/>
                    <a:gd name="textAreaBottom" fmla="*/ 64080 h 6372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9080" bIns="19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76" name="Freeform 542"/>
                <p:cNvSpPr/>
                <p:nvPr/>
              </p:nvSpPr>
              <p:spPr>
                <a:xfrm>
                  <a:off x="9718560" y="3468600"/>
                  <a:ext cx="90720" cy="54720"/>
                </a:xfrm>
                <a:custGeom>
                  <a:avLst/>
                  <a:gdLst>
                    <a:gd name="textAreaLeft" fmla="*/ 0 w 90720"/>
                    <a:gd name="textAreaRight" fmla="*/ 91080 w 90720"/>
                    <a:gd name="textAreaTop" fmla="*/ 0 h 54720"/>
                    <a:gd name="textAreaBottom" fmla="*/ 55080 h 5472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0080" bIns="10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77" name="Freeform 543"/>
                <p:cNvSpPr/>
                <p:nvPr/>
              </p:nvSpPr>
              <p:spPr>
                <a:xfrm>
                  <a:off x="9551520" y="3468600"/>
                  <a:ext cx="89280" cy="54000"/>
                </a:xfrm>
                <a:custGeom>
                  <a:avLst/>
                  <a:gdLst>
                    <a:gd name="textAreaLeft" fmla="*/ 0 w 89280"/>
                    <a:gd name="textAreaRight" fmla="*/ 89640 w 89280"/>
                    <a:gd name="textAreaTop" fmla="*/ 0 h 54000"/>
                    <a:gd name="textAreaBottom" fmla="*/ 54360 h 540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9360" bIns="9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78" name="Freeform 544"/>
                <p:cNvSpPr/>
                <p:nvPr/>
              </p:nvSpPr>
              <p:spPr>
                <a:xfrm>
                  <a:off x="9582840" y="3441600"/>
                  <a:ext cx="194400" cy="86040"/>
                </a:xfrm>
                <a:custGeom>
                  <a:avLst/>
                  <a:gdLst>
                    <a:gd name="textAreaLeft" fmla="*/ 0 w 194400"/>
                    <a:gd name="textAreaRight" fmla="*/ 194760 w 194400"/>
                    <a:gd name="textAreaTop" fmla="*/ 0 h 86040"/>
                    <a:gd name="textAreaBottom" fmla="*/ 86400 h 860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1400" bIns="414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79" name="Group 545"/>
            <p:cNvGrpSpPr/>
            <p:nvPr/>
          </p:nvGrpSpPr>
          <p:grpSpPr>
            <a:xfrm>
              <a:off x="9601560" y="3999600"/>
              <a:ext cx="366840" cy="240120"/>
              <a:chOff x="9601560" y="3999600"/>
              <a:chExt cx="366840" cy="240120"/>
            </a:xfrm>
          </p:grpSpPr>
          <p:sp>
            <p:nvSpPr>
              <p:cNvPr id="680" name="Freeform 546"/>
              <p:cNvSpPr/>
              <p:nvPr/>
            </p:nvSpPr>
            <p:spPr>
              <a:xfrm>
                <a:off x="9601560" y="4083120"/>
                <a:ext cx="366840" cy="156600"/>
              </a:xfrm>
              <a:custGeom>
                <a:avLst/>
                <a:gdLst>
                  <a:gd name="textAreaLeft" fmla="*/ 0 w 366840"/>
                  <a:gd name="textAreaRight" fmla="*/ 367200 w 366840"/>
                  <a:gd name="textAreaTop" fmla="*/ 0 h 156600"/>
                  <a:gd name="textAreaBottom" fmla="*/ 156960 h 1566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1" name="Oval 547"/>
              <p:cNvSpPr/>
              <p:nvPr/>
            </p:nvSpPr>
            <p:spPr>
              <a:xfrm>
                <a:off x="9601920" y="3999600"/>
                <a:ext cx="366480" cy="155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82" name="Group 548"/>
              <p:cNvGrpSpPr/>
              <p:nvPr/>
            </p:nvGrpSpPr>
            <p:grpSpPr>
              <a:xfrm>
                <a:off x="9655920" y="4019400"/>
                <a:ext cx="257760" cy="114120"/>
                <a:chOff x="9655920" y="4019400"/>
                <a:chExt cx="257760" cy="114120"/>
              </a:xfrm>
            </p:grpSpPr>
            <p:sp>
              <p:nvSpPr>
                <p:cNvPr id="683" name="Freeform 549"/>
                <p:cNvSpPr/>
                <p:nvPr/>
              </p:nvSpPr>
              <p:spPr>
                <a:xfrm>
                  <a:off x="9663120" y="4019400"/>
                  <a:ext cx="244080" cy="63720"/>
                </a:xfrm>
                <a:custGeom>
                  <a:avLst/>
                  <a:gdLst>
                    <a:gd name="textAreaLeft" fmla="*/ 0 w 244080"/>
                    <a:gd name="textAreaRight" fmla="*/ 244440 w 244080"/>
                    <a:gd name="textAreaTop" fmla="*/ 0 h 63720"/>
                    <a:gd name="textAreaBottom" fmla="*/ 64080 h 6372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9080" bIns="19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84" name="Freeform 550"/>
                <p:cNvSpPr/>
                <p:nvPr/>
              </p:nvSpPr>
              <p:spPr>
                <a:xfrm>
                  <a:off x="9822960" y="4074120"/>
                  <a:ext cx="90720" cy="54720"/>
                </a:xfrm>
                <a:custGeom>
                  <a:avLst/>
                  <a:gdLst>
                    <a:gd name="textAreaLeft" fmla="*/ 0 w 90720"/>
                    <a:gd name="textAreaRight" fmla="*/ 91080 w 90720"/>
                    <a:gd name="textAreaTop" fmla="*/ 0 h 54720"/>
                    <a:gd name="textAreaBottom" fmla="*/ 55080 h 5472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0080" bIns="10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85" name="Freeform 551"/>
                <p:cNvSpPr/>
                <p:nvPr/>
              </p:nvSpPr>
              <p:spPr>
                <a:xfrm>
                  <a:off x="9655920" y="4074120"/>
                  <a:ext cx="89280" cy="54000"/>
                </a:xfrm>
                <a:custGeom>
                  <a:avLst/>
                  <a:gdLst>
                    <a:gd name="textAreaLeft" fmla="*/ 0 w 89280"/>
                    <a:gd name="textAreaRight" fmla="*/ 89640 w 89280"/>
                    <a:gd name="textAreaTop" fmla="*/ 0 h 54000"/>
                    <a:gd name="textAreaBottom" fmla="*/ 54360 h 540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9360" bIns="9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86" name="Freeform 552"/>
                <p:cNvSpPr/>
                <p:nvPr/>
              </p:nvSpPr>
              <p:spPr>
                <a:xfrm>
                  <a:off x="9687240" y="4047480"/>
                  <a:ext cx="194400" cy="86040"/>
                </a:xfrm>
                <a:custGeom>
                  <a:avLst/>
                  <a:gdLst>
                    <a:gd name="textAreaLeft" fmla="*/ 0 w 194400"/>
                    <a:gd name="textAreaRight" fmla="*/ 194760 w 194400"/>
                    <a:gd name="textAreaTop" fmla="*/ 0 h 86040"/>
                    <a:gd name="textAreaBottom" fmla="*/ 86400 h 860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1400" bIns="414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87" name="Group 622"/>
            <p:cNvGrpSpPr/>
            <p:nvPr/>
          </p:nvGrpSpPr>
          <p:grpSpPr>
            <a:xfrm>
              <a:off x="10375200" y="3992400"/>
              <a:ext cx="353160" cy="198000"/>
              <a:chOff x="10375200" y="3992400"/>
              <a:chExt cx="353160" cy="198000"/>
            </a:xfrm>
          </p:grpSpPr>
          <p:sp>
            <p:nvSpPr>
              <p:cNvPr id="688" name="Freeform 623"/>
              <p:cNvSpPr/>
              <p:nvPr/>
            </p:nvSpPr>
            <p:spPr>
              <a:xfrm>
                <a:off x="10375200" y="406116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9" name="Oval 624"/>
              <p:cNvSpPr/>
              <p:nvPr/>
            </p:nvSpPr>
            <p:spPr>
              <a:xfrm>
                <a:off x="10375560" y="399240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90" name="Group 625"/>
              <p:cNvGrpSpPr/>
              <p:nvPr/>
            </p:nvGrpSpPr>
            <p:grpSpPr>
              <a:xfrm>
                <a:off x="10427760" y="4008600"/>
                <a:ext cx="248400" cy="93960"/>
                <a:chOff x="10427760" y="4008600"/>
                <a:chExt cx="248400" cy="93960"/>
              </a:xfrm>
            </p:grpSpPr>
            <p:sp>
              <p:nvSpPr>
                <p:cNvPr id="691" name="Freeform 626"/>
                <p:cNvSpPr/>
                <p:nvPr/>
              </p:nvSpPr>
              <p:spPr>
                <a:xfrm>
                  <a:off x="10434600" y="400860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92" name="Freeform 627"/>
                <p:cNvSpPr/>
                <p:nvPr/>
              </p:nvSpPr>
              <p:spPr>
                <a:xfrm>
                  <a:off x="10588680" y="405396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93" name="Freeform 628"/>
                <p:cNvSpPr/>
                <p:nvPr/>
              </p:nvSpPr>
              <p:spPr>
                <a:xfrm>
                  <a:off x="10427760" y="405396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694" name="Freeform 629"/>
                <p:cNvSpPr/>
                <p:nvPr/>
              </p:nvSpPr>
              <p:spPr>
                <a:xfrm>
                  <a:off x="10457640" y="403164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95" name="Group 462"/>
            <p:cNvGrpSpPr/>
            <p:nvPr/>
          </p:nvGrpSpPr>
          <p:grpSpPr>
            <a:xfrm>
              <a:off x="9248040" y="4775760"/>
              <a:ext cx="393480" cy="218160"/>
              <a:chOff x="9248040" y="4775760"/>
              <a:chExt cx="393480" cy="218160"/>
            </a:xfrm>
          </p:grpSpPr>
          <p:sp>
            <p:nvSpPr>
              <p:cNvPr id="696" name="Freeform 463"/>
              <p:cNvSpPr/>
              <p:nvPr/>
            </p:nvSpPr>
            <p:spPr>
              <a:xfrm>
                <a:off x="9248040" y="4851360"/>
                <a:ext cx="393480" cy="142560"/>
              </a:xfrm>
              <a:custGeom>
                <a:avLst/>
                <a:gdLst>
                  <a:gd name="textAreaLeft" fmla="*/ 0 w 393480"/>
                  <a:gd name="textAreaRight" fmla="*/ 393840 w 393480"/>
                  <a:gd name="textAreaTop" fmla="*/ 0 h 142560"/>
                  <a:gd name="textAreaBottom" fmla="*/ 142920 h 14256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7" name="Oval 464"/>
              <p:cNvSpPr/>
              <p:nvPr/>
            </p:nvSpPr>
            <p:spPr>
              <a:xfrm>
                <a:off x="9248040" y="4775760"/>
                <a:ext cx="392760" cy="14112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98" name="Group 465"/>
              <p:cNvGrpSpPr/>
              <p:nvPr/>
            </p:nvGrpSpPr>
            <p:grpSpPr>
              <a:xfrm>
                <a:off x="9306360" y="4793760"/>
                <a:ext cx="276480" cy="103320"/>
                <a:chOff x="9306360" y="4793760"/>
                <a:chExt cx="276480" cy="103320"/>
              </a:xfrm>
            </p:grpSpPr>
            <p:sp>
              <p:nvSpPr>
                <p:cNvPr id="699" name="Freeform 466"/>
                <p:cNvSpPr/>
                <p:nvPr/>
              </p:nvSpPr>
              <p:spPr>
                <a:xfrm>
                  <a:off x="9313920" y="4793760"/>
                  <a:ext cx="261720" cy="57960"/>
                </a:xfrm>
                <a:custGeom>
                  <a:avLst/>
                  <a:gdLst>
                    <a:gd name="textAreaLeft" fmla="*/ 0 w 261720"/>
                    <a:gd name="textAreaRight" fmla="*/ 262080 w 261720"/>
                    <a:gd name="textAreaTop" fmla="*/ 0 h 57960"/>
                    <a:gd name="textAreaBottom" fmla="*/ 58320 h 579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3320" bIns="133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700" name="Freeform 467"/>
                <p:cNvSpPr/>
                <p:nvPr/>
              </p:nvSpPr>
              <p:spPr>
                <a:xfrm>
                  <a:off x="9485280" y="4843440"/>
                  <a:ext cx="97560" cy="49680"/>
                </a:xfrm>
                <a:custGeom>
                  <a:avLst/>
                  <a:gdLst>
                    <a:gd name="textAreaLeft" fmla="*/ 0 w 97560"/>
                    <a:gd name="textAreaRight" fmla="*/ 97920 w 97560"/>
                    <a:gd name="textAreaTop" fmla="*/ 0 h 49680"/>
                    <a:gd name="textAreaBottom" fmla="*/ 50040 h 4968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5040" bIns="504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701" name="Freeform 468"/>
                <p:cNvSpPr/>
                <p:nvPr/>
              </p:nvSpPr>
              <p:spPr>
                <a:xfrm>
                  <a:off x="9306360" y="4843440"/>
                  <a:ext cx="95760" cy="49320"/>
                </a:xfrm>
                <a:custGeom>
                  <a:avLst/>
                  <a:gdLst>
                    <a:gd name="textAreaLeft" fmla="*/ 0 w 95760"/>
                    <a:gd name="textAreaRight" fmla="*/ 96120 w 95760"/>
                    <a:gd name="textAreaTop" fmla="*/ 0 h 49320"/>
                    <a:gd name="textAreaBottom" fmla="*/ 49680 h 4932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680" bIns="46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702" name="Freeform 469"/>
                <p:cNvSpPr/>
                <p:nvPr/>
              </p:nvSpPr>
              <p:spPr>
                <a:xfrm>
                  <a:off x="9339480" y="4818960"/>
                  <a:ext cx="208440" cy="78120"/>
                </a:xfrm>
                <a:custGeom>
                  <a:avLst/>
                  <a:gdLst>
                    <a:gd name="textAreaLeft" fmla="*/ 0 w 208440"/>
                    <a:gd name="textAreaRight" fmla="*/ 208800 w 208440"/>
                    <a:gd name="textAreaTop" fmla="*/ 0 h 78120"/>
                    <a:gd name="textAreaBottom" fmla="*/ 78480 h 781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480" bIns="334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703" name="Group 446"/>
            <p:cNvGrpSpPr/>
            <p:nvPr/>
          </p:nvGrpSpPr>
          <p:grpSpPr>
            <a:xfrm>
              <a:off x="10926000" y="4368960"/>
              <a:ext cx="227880" cy="120240"/>
              <a:chOff x="10926000" y="4368960"/>
              <a:chExt cx="227880" cy="120240"/>
            </a:xfrm>
          </p:grpSpPr>
          <p:sp>
            <p:nvSpPr>
              <p:cNvPr id="704" name="Freeform 447"/>
              <p:cNvSpPr/>
              <p:nvPr/>
            </p:nvSpPr>
            <p:spPr>
              <a:xfrm>
                <a:off x="10926000" y="4410720"/>
                <a:ext cx="227880" cy="78480"/>
              </a:xfrm>
              <a:custGeom>
                <a:avLst/>
                <a:gdLst>
                  <a:gd name="textAreaLeft" fmla="*/ 0 w 227880"/>
                  <a:gd name="textAreaRight" fmla="*/ 228240 w 227880"/>
                  <a:gd name="textAreaTop" fmla="*/ 0 h 78480"/>
                  <a:gd name="textAreaBottom" fmla="*/ 78840 h 7848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3840" bIns="338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5" name="Oval 448"/>
              <p:cNvSpPr/>
              <p:nvPr/>
            </p:nvSpPr>
            <p:spPr>
              <a:xfrm>
                <a:off x="10926000" y="4368960"/>
                <a:ext cx="227520" cy="7776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0440" bIns="104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706" name="Group 449"/>
              <p:cNvGrpSpPr/>
              <p:nvPr/>
            </p:nvGrpSpPr>
            <p:grpSpPr>
              <a:xfrm>
                <a:off x="10959840" y="4379040"/>
                <a:ext cx="160200" cy="56880"/>
                <a:chOff x="10959840" y="4379040"/>
                <a:chExt cx="160200" cy="56880"/>
              </a:xfrm>
            </p:grpSpPr>
            <p:sp>
              <p:nvSpPr>
                <p:cNvPr id="707" name="Freeform 450"/>
                <p:cNvSpPr/>
                <p:nvPr/>
              </p:nvSpPr>
              <p:spPr>
                <a:xfrm>
                  <a:off x="10964160" y="4379040"/>
                  <a:ext cx="151560" cy="31680"/>
                </a:xfrm>
                <a:custGeom>
                  <a:avLst/>
                  <a:gdLst>
                    <a:gd name="textAreaLeft" fmla="*/ 0 w 151560"/>
                    <a:gd name="textAreaRight" fmla="*/ 151920 w 151560"/>
                    <a:gd name="textAreaTop" fmla="*/ 0 h 31680"/>
                    <a:gd name="textAreaBottom" fmla="*/ 32040 h 3168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2960" bIns="-129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708" name="Freeform 451"/>
                <p:cNvSpPr/>
                <p:nvPr/>
              </p:nvSpPr>
              <p:spPr>
                <a:xfrm>
                  <a:off x="11063520" y="4406400"/>
                  <a:ext cx="56520" cy="27360"/>
                </a:xfrm>
                <a:custGeom>
                  <a:avLst/>
                  <a:gdLst>
                    <a:gd name="textAreaLeft" fmla="*/ 0 w 56520"/>
                    <a:gd name="textAreaRight" fmla="*/ 56880 w 56520"/>
                    <a:gd name="textAreaTop" fmla="*/ 0 h 27360"/>
                    <a:gd name="textAreaBottom" fmla="*/ 27720 h 2736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7280" bIns="-172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709" name="Freeform 452"/>
                <p:cNvSpPr/>
                <p:nvPr/>
              </p:nvSpPr>
              <p:spPr>
                <a:xfrm>
                  <a:off x="10959840" y="4406400"/>
                  <a:ext cx="55440" cy="27000"/>
                </a:xfrm>
                <a:custGeom>
                  <a:avLst/>
                  <a:gdLst>
                    <a:gd name="textAreaLeft" fmla="*/ 0 w 55440"/>
                    <a:gd name="textAreaRight" fmla="*/ 55800 w 55440"/>
                    <a:gd name="textAreaTop" fmla="*/ 0 h 27000"/>
                    <a:gd name="textAreaBottom" fmla="*/ 27360 h 270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7640" bIns="-1764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710" name="Freeform 453"/>
                <p:cNvSpPr/>
                <p:nvPr/>
              </p:nvSpPr>
              <p:spPr>
                <a:xfrm>
                  <a:off x="10979280" y="4393080"/>
                  <a:ext cx="120600" cy="42840"/>
                </a:xfrm>
                <a:custGeom>
                  <a:avLst/>
                  <a:gdLst>
                    <a:gd name="textAreaLeft" fmla="*/ 0 w 120600"/>
                    <a:gd name="textAreaRight" fmla="*/ 120960 w 120600"/>
                    <a:gd name="textAreaTop" fmla="*/ 0 h 42840"/>
                    <a:gd name="textAreaBottom" fmla="*/ 43200 h 428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800" bIns="-18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</p:grpSp>
      <p:grpSp>
        <p:nvGrpSpPr>
          <p:cNvPr id="711" name="Group 1031"/>
          <p:cNvGrpSpPr/>
          <p:nvPr/>
        </p:nvGrpSpPr>
        <p:grpSpPr>
          <a:xfrm>
            <a:off x="1728720" y="5539320"/>
            <a:ext cx="5446440" cy="1149120"/>
            <a:chOff x="1728720" y="5539320"/>
            <a:chExt cx="5446440" cy="1149120"/>
          </a:xfrm>
        </p:grpSpPr>
        <p:sp>
          <p:nvSpPr>
            <p:cNvPr id="712" name="Freeform 417"/>
            <p:cNvSpPr/>
            <p:nvPr/>
          </p:nvSpPr>
          <p:spPr>
            <a:xfrm>
              <a:off x="1728720" y="5660280"/>
              <a:ext cx="1143000" cy="680040"/>
            </a:xfrm>
            <a:custGeom>
              <a:avLst/>
              <a:gdLst>
                <a:gd name="textAreaLeft" fmla="*/ 0 w 1143000"/>
                <a:gd name="textAreaRight" fmla="*/ 1143360 w 1143000"/>
                <a:gd name="textAreaTop" fmla="*/ 0 h 680040"/>
                <a:gd name="textAreaBottom" fmla="*/ 680400 h 68004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13" name="Content Placeholder 2"/>
            <p:cNvSpPr/>
            <p:nvPr/>
          </p:nvSpPr>
          <p:spPr>
            <a:xfrm>
              <a:off x="3142800" y="5539320"/>
              <a:ext cx="4032360" cy="114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rmAutofit fontScale="86000"/>
            </a:bodyPr>
            <a:p>
              <a:pPr marL="5760">
                <a:lnSpc>
                  <a:spcPct val="90000"/>
                </a:lnSpc>
                <a:spcBef>
                  <a:spcPts val="672"/>
                </a:spcBef>
                <a:tabLst>
                  <a:tab algn="l" pos="0"/>
                </a:tabLst>
              </a:pPr>
              <a:r>
                <a:rPr b="0" i="1" lang="en-US" sz="2400" spc="-1" strike="noStrike">
                  <a:solidFill>
                    <a:srgbClr val="c00000"/>
                  </a:solidFill>
                  <a:latin typeface="Calibri"/>
                  <a:ea typeface="Arial"/>
                </a:rPr>
                <a:t>Networks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297360" indent="-199080">
                <a:lnSpc>
                  <a:spcPct val="90000"/>
                </a:lnSpc>
                <a:spcBef>
                  <a:spcPts val="527"/>
                </a:spcBef>
                <a:buClr>
                  <a:srgbClr val="0000a3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collection of devices, routers, links: managed by an organization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714" name="Freeform 2"/>
          <p:cNvSpPr/>
          <p:nvPr/>
        </p:nvSpPr>
        <p:spPr>
          <a:xfrm>
            <a:off x="7189200" y="1641960"/>
            <a:ext cx="4100760" cy="4254120"/>
          </a:xfrm>
          <a:custGeom>
            <a:avLst/>
            <a:gdLst>
              <a:gd name="textAreaLeft" fmla="*/ 0 w 4100760"/>
              <a:gd name="textAreaRight" fmla="*/ 4101120 w 4100760"/>
              <a:gd name="textAreaTop" fmla="*/ 0 h 4254120"/>
              <a:gd name="textAreaBottom" fmla="*/ 4254480 h 4254120"/>
            </a:gdLst>
            <a:ahLst/>
            <a:rect l="textAreaLeft" t="textAreaTop" r="textAreaRight" b="textAreaBottom"/>
            <a:pathLst>
              <a:path w="4101062" h="4254341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>
            <a:solidFill>
              <a:srgbClr val="4472c4">
                <a:shade val="50000"/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15" name="PlaceHolder 2"/>
          <p:cNvSpPr>
            <a:spLocks noGrp="1"/>
          </p:cNvSpPr>
          <p:nvPr>
            <p:ph type="sldNum" idx="9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FBEFFCEC-C86E-4C4B-8CE2-4D7D843F2007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3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5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5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3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4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84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8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4" name="PlaceHolder 1"/>
          <p:cNvSpPr>
            <a:spLocks noGrp="1"/>
          </p:cNvSpPr>
          <p:nvPr>
            <p:ph type="title"/>
          </p:nvPr>
        </p:nvSpPr>
        <p:spPr>
          <a:xfrm>
            <a:off x="825120" y="336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Packet-switching: store-and-forward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85" name="PlaceHolder 2"/>
          <p:cNvSpPr>
            <a:spLocks noGrp="1"/>
          </p:cNvSpPr>
          <p:nvPr>
            <p:ph/>
          </p:nvPr>
        </p:nvSpPr>
        <p:spPr>
          <a:xfrm>
            <a:off x="546120" y="3960000"/>
            <a:ext cx="7063200" cy="1805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87280" indent="-2872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packet transmission delay: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takes </a:t>
            </a:r>
            <a:r>
              <a:rPr b="0" i="1" lang="en-US" sz="2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/</a:t>
            </a:r>
            <a:r>
              <a:rPr b="0" i="1" lang="en-US" sz="2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seconds to transmit (push out) </a:t>
            </a:r>
            <a:r>
              <a:rPr b="0" i="1" lang="en-US" sz="2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-bit packet into link at </a:t>
            </a:r>
            <a:r>
              <a:rPr b="0" i="1" lang="en-US" sz="2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bps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287280" indent="-2872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26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store and forward:</a:t>
            </a:r>
            <a:r>
              <a:rPr b="0" i="1" lang="en-US" sz="26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b="0" i="1" lang="en-US" sz="2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entire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packet must  arrive at router before it can be transmitted on next link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400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174600" indent="0">
              <a:lnSpc>
                <a:spcPct val="9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86" name="TextBox 443"/>
          <p:cNvSpPr/>
          <p:nvPr/>
        </p:nvSpPr>
        <p:spPr>
          <a:xfrm>
            <a:off x="2257560" y="2650680"/>
            <a:ext cx="1025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source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587" name="Group 41"/>
          <p:cNvGrpSpPr/>
          <p:nvPr/>
        </p:nvGrpSpPr>
        <p:grpSpPr>
          <a:xfrm>
            <a:off x="3152160" y="2571840"/>
            <a:ext cx="1074240" cy="588240"/>
            <a:chOff x="3152160" y="2571840"/>
            <a:chExt cx="1074240" cy="588240"/>
          </a:xfrm>
        </p:grpSpPr>
        <p:pic>
          <p:nvPicPr>
            <p:cNvPr id="5588" name="Picture 8" descr=""/>
            <p:cNvPicPr/>
            <p:nvPr/>
          </p:nvPicPr>
          <p:blipFill>
            <a:blip r:embed="rId1"/>
            <a:stretch/>
          </p:blipFill>
          <p:spPr>
            <a:xfrm>
              <a:off x="3152160" y="2725200"/>
              <a:ext cx="1074240" cy="434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589" name="Rectangle 495"/>
            <p:cNvSpPr/>
            <p:nvPr/>
          </p:nvSpPr>
          <p:spPr>
            <a:xfrm rot="1048800">
              <a:off x="3228480" y="2709720"/>
              <a:ext cx="961920" cy="28152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6444000"/>
            </a:gra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</p:grpSp>
      <p:cxnSp>
        <p:nvCxnSpPr>
          <p:cNvPr id="5590" name="Straight Connector 42"/>
          <p:cNvCxnSpPr/>
          <p:nvPr/>
        </p:nvCxnSpPr>
        <p:spPr>
          <a:xfrm>
            <a:off x="4115880" y="2845800"/>
            <a:ext cx="1738440" cy="360"/>
          </a:xfrm>
          <a:prstGeom prst="straightConnector1">
            <a:avLst/>
          </a:prstGeom>
          <a:ln w="19050">
            <a:solidFill>
              <a:srgbClr val="000000"/>
            </a:solidFill>
            <a:round/>
          </a:ln>
        </p:spPr>
      </p:cxnSp>
      <p:grpSp>
        <p:nvGrpSpPr>
          <p:cNvPr id="5591" name="Group 43"/>
          <p:cNvGrpSpPr/>
          <p:nvPr/>
        </p:nvGrpSpPr>
        <p:grpSpPr>
          <a:xfrm>
            <a:off x="5462280" y="2658600"/>
            <a:ext cx="1058400" cy="383760"/>
            <a:chOff x="5462280" y="2658600"/>
            <a:chExt cx="1058400" cy="383760"/>
          </a:xfrm>
        </p:grpSpPr>
        <p:grpSp>
          <p:nvGrpSpPr>
            <p:cNvPr id="5592" name="Group 92"/>
            <p:cNvGrpSpPr/>
            <p:nvPr/>
          </p:nvGrpSpPr>
          <p:grpSpPr>
            <a:xfrm>
              <a:off x="5466240" y="2658600"/>
              <a:ext cx="1035720" cy="383760"/>
              <a:chOff x="5466240" y="2658600"/>
              <a:chExt cx="1035720" cy="383760"/>
            </a:xfrm>
          </p:grpSpPr>
          <p:pic>
            <p:nvPicPr>
              <p:cNvPr id="5593" name="Picture 95" descr=""/>
              <p:cNvPicPr/>
              <p:nvPr/>
            </p:nvPicPr>
            <p:blipFill>
              <a:blip r:embed="rId2"/>
              <a:stretch/>
            </p:blipFill>
            <p:spPr>
              <a:xfrm>
                <a:off x="5466240" y="2709720"/>
                <a:ext cx="1035720" cy="3326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594" name="Rectangle 96"/>
              <p:cNvSpPr/>
              <p:nvPr/>
            </p:nvSpPr>
            <p:spPr>
              <a:xfrm>
                <a:off x="6346440" y="2853720"/>
                <a:ext cx="36000" cy="123480"/>
              </a:xfrm>
              <a:prstGeom prst="rect">
                <a:avLst/>
              </a:prstGeom>
              <a:solidFill>
                <a:srgbClr val="bfbfb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5595" name="Rectangle 97"/>
              <p:cNvSpPr/>
              <p:nvPr/>
            </p:nvSpPr>
            <p:spPr>
              <a:xfrm>
                <a:off x="5625720" y="2866680"/>
                <a:ext cx="50400" cy="123480"/>
              </a:xfrm>
              <a:prstGeom prst="rect">
                <a:avLst/>
              </a:prstGeom>
              <a:solidFill>
                <a:srgbClr val="bfbfb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5596" name="Oval 98"/>
              <p:cNvSpPr/>
              <p:nvPr/>
            </p:nvSpPr>
            <p:spPr>
              <a:xfrm>
                <a:off x="5500080" y="2658600"/>
                <a:ext cx="971280" cy="272520"/>
              </a:xfrm>
              <a:prstGeom prst="ellipse">
                <a:avLst/>
              </a:prstGeom>
              <a:solidFill>
                <a:srgbClr val="eaeae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  <a:ea typeface="ＭＳ Ｐゴシック"/>
                </a:endParaRPr>
              </a:p>
            </p:txBody>
          </p:sp>
        </p:grpSp>
        <p:sp>
          <p:nvSpPr>
            <p:cNvPr id="5597" name="Rectangle 93"/>
            <p:cNvSpPr/>
            <p:nvPr/>
          </p:nvSpPr>
          <p:spPr>
            <a:xfrm>
              <a:off x="6451200" y="2684160"/>
              <a:ext cx="69480" cy="6948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598" name="Rectangle 94"/>
            <p:cNvSpPr/>
            <p:nvPr/>
          </p:nvSpPr>
          <p:spPr>
            <a:xfrm>
              <a:off x="5462280" y="2687040"/>
              <a:ext cx="69480" cy="6948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5599" name="Group 44"/>
          <p:cNvGrpSpPr/>
          <p:nvPr/>
        </p:nvGrpSpPr>
        <p:grpSpPr>
          <a:xfrm>
            <a:off x="5416200" y="1578960"/>
            <a:ext cx="1091880" cy="303120"/>
            <a:chOff x="5416200" y="1578960"/>
            <a:chExt cx="1091880" cy="303120"/>
          </a:xfrm>
        </p:grpSpPr>
        <p:pic>
          <p:nvPicPr>
            <p:cNvPr id="5600" name="Picture 2" descr=""/>
            <p:cNvPicPr/>
            <p:nvPr/>
          </p:nvPicPr>
          <p:blipFill>
            <a:blip r:embed="rId3"/>
            <a:stretch/>
          </p:blipFill>
          <p:spPr>
            <a:xfrm>
              <a:off x="5416200" y="1578960"/>
              <a:ext cx="1091880" cy="280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601" name="Rectangle 90"/>
            <p:cNvSpPr/>
            <p:nvPr/>
          </p:nvSpPr>
          <p:spPr>
            <a:xfrm>
              <a:off x="6422760" y="1796760"/>
              <a:ext cx="72720" cy="727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080" bIns="2808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602" name="Rectangle 91"/>
            <p:cNvSpPr/>
            <p:nvPr/>
          </p:nvSpPr>
          <p:spPr>
            <a:xfrm>
              <a:off x="5441400" y="1809360"/>
              <a:ext cx="72720" cy="727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080" bIns="2808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5603" name="Group 45"/>
          <p:cNvGrpSpPr/>
          <p:nvPr/>
        </p:nvGrpSpPr>
        <p:grpSpPr>
          <a:xfrm>
            <a:off x="3323520" y="1241640"/>
            <a:ext cx="1112400" cy="759240"/>
            <a:chOff x="3323520" y="1241640"/>
            <a:chExt cx="1112400" cy="759240"/>
          </a:xfrm>
        </p:grpSpPr>
        <p:pic>
          <p:nvPicPr>
            <p:cNvPr id="5604" name="Picture 9" descr=""/>
            <p:cNvPicPr/>
            <p:nvPr/>
          </p:nvPicPr>
          <p:blipFill>
            <a:blip r:embed="rId4"/>
            <a:stretch/>
          </p:blipFill>
          <p:spPr>
            <a:xfrm>
              <a:off x="3453840" y="1241640"/>
              <a:ext cx="792000" cy="655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605" name="Rectangle 636"/>
            <p:cNvSpPr/>
            <p:nvPr/>
          </p:nvSpPr>
          <p:spPr>
            <a:xfrm rot="11601600">
              <a:off x="3333600" y="1661400"/>
              <a:ext cx="1091880" cy="21600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6998000"/>
            </a:gra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5606" name="TextBox 637"/>
          <p:cNvSpPr/>
          <p:nvPr/>
        </p:nvSpPr>
        <p:spPr>
          <a:xfrm>
            <a:off x="4404240" y="2879280"/>
            <a:ext cx="892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bps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607" name="Straight Connector 47"/>
          <p:cNvCxnSpPr/>
          <p:nvPr/>
        </p:nvCxnSpPr>
        <p:spPr>
          <a:xfrm>
            <a:off x="6506640" y="2850480"/>
            <a:ext cx="1738440" cy="360"/>
          </a:xfrm>
          <a:prstGeom prst="straightConnector1">
            <a:avLst/>
          </a:prstGeom>
          <a:ln w="19050">
            <a:solidFill>
              <a:srgbClr val="000000"/>
            </a:solidFill>
            <a:round/>
          </a:ln>
        </p:spPr>
      </p:cxnSp>
      <p:grpSp>
        <p:nvGrpSpPr>
          <p:cNvPr id="5608" name="Group 100"/>
          <p:cNvGrpSpPr/>
          <p:nvPr/>
        </p:nvGrpSpPr>
        <p:grpSpPr>
          <a:xfrm>
            <a:off x="7485120" y="2042640"/>
            <a:ext cx="1477440" cy="1283760"/>
            <a:chOff x="7485120" y="2042640"/>
            <a:chExt cx="1477440" cy="1283760"/>
          </a:xfrm>
        </p:grpSpPr>
        <p:pic>
          <p:nvPicPr>
            <p:cNvPr id="5609" name="Picture 101" descr="desktop_computer_stylized_medium"/>
            <p:cNvPicPr/>
            <p:nvPr/>
          </p:nvPicPr>
          <p:blipFill>
            <a:blip r:embed="rId5"/>
            <a:stretch/>
          </p:blipFill>
          <p:spPr>
            <a:xfrm flipH="1">
              <a:off x="7485120" y="2042640"/>
              <a:ext cx="1477440" cy="1283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610" name="Freeform 102"/>
            <p:cNvSpPr/>
            <p:nvPr/>
          </p:nvSpPr>
          <p:spPr>
            <a:xfrm flipH="1">
              <a:off x="8113680" y="2166840"/>
              <a:ext cx="713880" cy="586440"/>
            </a:xfrm>
            <a:custGeom>
              <a:avLst/>
              <a:gdLst>
                <a:gd name="textAreaLeft" fmla="*/ -360 w 713880"/>
                <a:gd name="textAreaRight" fmla="*/ 713880 w 713880"/>
                <a:gd name="textAreaTop" fmla="*/ 0 h 586440"/>
                <a:gd name="textAreaBottom" fmla="*/ 586800 h 58644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5611" name="TextBox 643"/>
          <p:cNvSpPr/>
          <p:nvPr/>
        </p:nvSpPr>
        <p:spPr>
          <a:xfrm>
            <a:off x="8849520" y="2656440"/>
            <a:ext cx="16030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destination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2" name="TextBox 52"/>
          <p:cNvSpPr/>
          <p:nvPr/>
        </p:nvSpPr>
        <p:spPr>
          <a:xfrm>
            <a:off x="3897720" y="2545920"/>
            <a:ext cx="3092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1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3" name="TextBox 53"/>
          <p:cNvSpPr/>
          <p:nvPr/>
        </p:nvSpPr>
        <p:spPr>
          <a:xfrm>
            <a:off x="3701160" y="2552400"/>
            <a:ext cx="3092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2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4" name="TextBox 54"/>
          <p:cNvSpPr/>
          <p:nvPr/>
        </p:nvSpPr>
        <p:spPr>
          <a:xfrm>
            <a:off x="3513600" y="2549160"/>
            <a:ext cx="3092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3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615" name="Group 55"/>
          <p:cNvGrpSpPr/>
          <p:nvPr/>
        </p:nvGrpSpPr>
        <p:grpSpPr>
          <a:xfrm>
            <a:off x="3283920" y="1843920"/>
            <a:ext cx="2941920" cy="841320"/>
            <a:chOff x="3283920" y="1843920"/>
            <a:chExt cx="2941920" cy="841320"/>
          </a:xfrm>
        </p:grpSpPr>
        <p:grpSp>
          <p:nvGrpSpPr>
            <p:cNvPr id="5616" name="Group 56"/>
            <p:cNvGrpSpPr/>
            <p:nvPr/>
          </p:nvGrpSpPr>
          <p:grpSpPr>
            <a:xfrm>
              <a:off x="5677920" y="1843920"/>
              <a:ext cx="502920" cy="771480"/>
              <a:chOff x="5677920" y="1843920"/>
              <a:chExt cx="502920" cy="771480"/>
            </a:xfrm>
          </p:grpSpPr>
          <p:sp>
            <p:nvSpPr>
              <p:cNvPr id="5617" name="Rectangle 77"/>
              <p:cNvSpPr/>
              <p:nvPr/>
            </p:nvSpPr>
            <p:spPr>
              <a:xfrm>
                <a:off x="6062400" y="2395080"/>
                <a:ext cx="113760" cy="220320"/>
              </a:xfrm>
              <a:prstGeom prst="rect">
                <a:avLst/>
              </a:prstGeom>
              <a:solidFill>
                <a:srgbClr val="33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5618" name="Freeform 674"/>
              <p:cNvSpPr/>
              <p:nvPr/>
            </p:nvSpPr>
            <p:spPr>
              <a:xfrm>
                <a:off x="5681160" y="2109240"/>
                <a:ext cx="380520" cy="506160"/>
              </a:xfrm>
              <a:custGeom>
                <a:avLst/>
                <a:gdLst>
                  <a:gd name="textAreaLeft" fmla="*/ 0 w 380520"/>
                  <a:gd name="textAreaRight" fmla="*/ 380880 w 380520"/>
                  <a:gd name="textAreaTop" fmla="*/ 0 h 506160"/>
                  <a:gd name="textAreaBottom" fmla="*/ 506520 h 506160"/>
                </a:gdLst>
                <a:ahLst/>
                <a:rect l="textAreaLeft" t="textAreaTop" r="textAreaRight" b="textAreaBottom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619" name="Freeform 675"/>
              <p:cNvSpPr/>
              <p:nvPr/>
            </p:nvSpPr>
            <p:spPr>
              <a:xfrm>
                <a:off x="5677920" y="2095200"/>
                <a:ext cx="502920" cy="294840"/>
              </a:xfrm>
              <a:custGeom>
                <a:avLst/>
                <a:gdLst>
                  <a:gd name="textAreaLeft" fmla="*/ 0 w 502920"/>
                  <a:gd name="textAreaRight" fmla="*/ 503280 w 502920"/>
                  <a:gd name="textAreaTop" fmla="*/ 0 h 294840"/>
                  <a:gd name="textAreaBottom" fmla="*/ 295200 h 294840"/>
                </a:gdLst>
                <a:ahLst/>
                <a:rect l="textAreaLeft" t="textAreaTop" r="textAreaRight" b="textAreaBottom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620" name="Freeform 676"/>
              <p:cNvSpPr/>
              <p:nvPr/>
            </p:nvSpPr>
            <p:spPr>
              <a:xfrm>
                <a:off x="5684400" y="1852200"/>
                <a:ext cx="485280" cy="537840"/>
              </a:xfrm>
              <a:custGeom>
                <a:avLst/>
                <a:gdLst>
                  <a:gd name="textAreaLeft" fmla="*/ 0 w 485280"/>
                  <a:gd name="textAreaRight" fmla="*/ 485640 w 485280"/>
                  <a:gd name="textAreaTop" fmla="*/ 0 h 537840"/>
                  <a:gd name="textAreaBottom" fmla="*/ 538200 h 537840"/>
                </a:gdLst>
                <a:ahLst/>
                <a:rect l="textAreaLeft" t="textAreaTop" r="textAreaRight" b="textAreaBottom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ysDash"/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cxnSp>
            <p:nvCxnSpPr>
              <p:cNvPr id="5621" name="Straight Connector 81"/>
              <p:cNvCxnSpPr/>
              <p:nvPr/>
            </p:nvCxnSpPr>
            <p:spPr>
              <a:xfrm>
                <a:off x="5687640" y="1863360"/>
                <a:ext cx="364680" cy="259200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prstDash val="sysDash"/>
                <a:round/>
              </a:ln>
            </p:spPr>
          </p:cxnSp>
          <p:cxnSp>
            <p:nvCxnSpPr>
              <p:cNvPr id="5622" name="Straight Connector 82"/>
              <p:cNvCxnSpPr/>
              <p:nvPr/>
            </p:nvCxnSpPr>
            <p:spPr>
              <a:xfrm flipV="1">
                <a:off x="6054120" y="2120040"/>
                <a:ext cx="115200" cy="2520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prstDash val="sysDash"/>
                <a:round/>
              </a:ln>
            </p:spPr>
          </p:cxnSp>
          <p:cxnSp>
            <p:nvCxnSpPr>
              <p:cNvPr id="5623" name="Straight Connector 83"/>
              <p:cNvCxnSpPr/>
              <p:nvPr/>
            </p:nvCxnSpPr>
            <p:spPr>
              <a:xfrm flipH="1">
                <a:off x="6056280" y="2122200"/>
                <a:ext cx="2520" cy="268200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prstDash val="sysDash"/>
                <a:round/>
              </a:ln>
            </p:spPr>
          </p:cxnSp>
          <p:cxnSp>
            <p:nvCxnSpPr>
              <p:cNvPr id="5624" name="Straight Connector 84"/>
              <p:cNvCxnSpPr/>
              <p:nvPr/>
            </p:nvCxnSpPr>
            <p:spPr>
              <a:xfrm flipH="1">
                <a:off x="5772240" y="1843920"/>
                <a:ext cx="2520" cy="268200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prstDash val="sysDash"/>
                <a:round/>
              </a:ln>
            </p:spPr>
          </p:cxnSp>
        </p:grpSp>
        <p:grpSp>
          <p:nvGrpSpPr>
            <p:cNvPr id="5625" name="Group 57"/>
            <p:cNvGrpSpPr/>
            <p:nvPr/>
          </p:nvGrpSpPr>
          <p:grpSpPr>
            <a:xfrm>
              <a:off x="3882600" y="1851840"/>
              <a:ext cx="502920" cy="771480"/>
              <a:chOff x="3882600" y="1851840"/>
              <a:chExt cx="502920" cy="771480"/>
            </a:xfrm>
          </p:grpSpPr>
          <p:sp>
            <p:nvSpPr>
              <p:cNvPr id="5626" name="Freeform 665"/>
              <p:cNvSpPr/>
              <p:nvPr/>
            </p:nvSpPr>
            <p:spPr>
              <a:xfrm>
                <a:off x="3885840" y="2117160"/>
                <a:ext cx="380520" cy="506160"/>
              </a:xfrm>
              <a:custGeom>
                <a:avLst/>
                <a:gdLst>
                  <a:gd name="textAreaLeft" fmla="*/ 0 w 380520"/>
                  <a:gd name="textAreaRight" fmla="*/ 380880 w 380520"/>
                  <a:gd name="textAreaTop" fmla="*/ 0 h 506160"/>
                  <a:gd name="textAreaBottom" fmla="*/ 506520 h 506160"/>
                </a:gdLst>
                <a:ahLst/>
                <a:rect l="textAreaLeft" t="textAreaTop" r="textAreaRight" b="textAreaBottom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627" name="Freeform 666"/>
              <p:cNvSpPr/>
              <p:nvPr/>
            </p:nvSpPr>
            <p:spPr>
              <a:xfrm>
                <a:off x="3882600" y="2103120"/>
                <a:ext cx="502920" cy="294840"/>
              </a:xfrm>
              <a:custGeom>
                <a:avLst/>
                <a:gdLst>
                  <a:gd name="textAreaLeft" fmla="*/ 0 w 502920"/>
                  <a:gd name="textAreaRight" fmla="*/ 503280 w 502920"/>
                  <a:gd name="textAreaTop" fmla="*/ 0 h 294840"/>
                  <a:gd name="textAreaBottom" fmla="*/ 295200 h 294840"/>
                </a:gdLst>
                <a:ahLst/>
                <a:rect l="textAreaLeft" t="textAreaTop" r="textAreaRight" b="textAreaBottom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628" name="Rectangle 71"/>
              <p:cNvSpPr/>
              <p:nvPr/>
            </p:nvSpPr>
            <p:spPr>
              <a:xfrm>
                <a:off x="4266720" y="2403000"/>
                <a:ext cx="113760" cy="220320"/>
              </a:xfrm>
              <a:prstGeom prst="rect">
                <a:avLst/>
              </a:prstGeom>
              <a:solidFill>
                <a:srgbClr val="33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5629" name="Freeform 668"/>
              <p:cNvSpPr/>
              <p:nvPr/>
            </p:nvSpPr>
            <p:spPr>
              <a:xfrm>
                <a:off x="3889080" y="1860120"/>
                <a:ext cx="485280" cy="537840"/>
              </a:xfrm>
              <a:custGeom>
                <a:avLst/>
                <a:gdLst>
                  <a:gd name="textAreaLeft" fmla="*/ 0 w 485280"/>
                  <a:gd name="textAreaRight" fmla="*/ 485640 w 485280"/>
                  <a:gd name="textAreaTop" fmla="*/ 0 h 537840"/>
                  <a:gd name="textAreaBottom" fmla="*/ 538200 h 537840"/>
                </a:gdLst>
                <a:ahLst/>
                <a:rect l="textAreaLeft" t="textAreaTop" r="textAreaRight" b="textAreaBottom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ysDash"/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cxnSp>
            <p:nvCxnSpPr>
              <p:cNvPr id="5630" name="Straight Connector 73"/>
              <p:cNvCxnSpPr/>
              <p:nvPr/>
            </p:nvCxnSpPr>
            <p:spPr>
              <a:xfrm>
                <a:off x="3892320" y="1871280"/>
                <a:ext cx="364320" cy="259200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prstDash val="sysDash"/>
                <a:round/>
              </a:ln>
            </p:spPr>
          </p:cxnSp>
          <p:cxnSp>
            <p:nvCxnSpPr>
              <p:cNvPr id="5631" name="Straight Connector 74"/>
              <p:cNvCxnSpPr/>
              <p:nvPr/>
            </p:nvCxnSpPr>
            <p:spPr>
              <a:xfrm flipV="1">
                <a:off x="4258440" y="2127960"/>
                <a:ext cx="115200" cy="2520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prstDash val="sysDash"/>
                <a:round/>
              </a:ln>
            </p:spPr>
          </p:cxnSp>
          <p:cxnSp>
            <p:nvCxnSpPr>
              <p:cNvPr id="5632" name="Straight Connector 75"/>
              <p:cNvCxnSpPr/>
              <p:nvPr/>
            </p:nvCxnSpPr>
            <p:spPr>
              <a:xfrm flipH="1">
                <a:off x="4260960" y="2130120"/>
                <a:ext cx="2520" cy="268200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prstDash val="sysDash"/>
                <a:round/>
              </a:ln>
            </p:spPr>
          </p:cxnSp>
          <p:cxnSp>
            <p:nvCxnSpPr>
              <p:cNvPr id="5633" name="Straight Connector 76"/>
              <p:cNvCxnSpPr/>
              <p:nvPr/>
            </p:nvCxnSpPr>
            <p:spPr>
              <a:xfrm flipH="1">
                <a:off x="3976920" y="1851840"/>
                <a:ext cx="2520" cy="268200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prstDash val="sysDash"/>
                <a:round/>
              </a:ln>
            </p:spPr>
          </p:cxnSp>
        </p:grpSp>
        <p:grpSp>
          <p:nvGrpSpPr>
            <p:cNvPr id="5634" name="Group 58"/>
            <p:cNvGrpSpPr/>
            <p:nvPr/>
          </p:nvGrpSpPr>
          <p:grpSpPr>
            <a:xfrm>
              <a:off x="3592080" y="1869480"/>
              <a:ext cx="495000" cy="759960"/>
              <a:chOff x="3592080" y="1869480"/>
              <a:chExt cx="495000" cy="759960"/>
            </a:xfrm>
          </p:grpSpPr>
          <p:sp>
            <p:nvSpPr>
              <p:cNvPr id="5635" name="Freeform 662"/>
              <p:cNvSpPr/>
              <p:nvPr/>
            </p:nvSpPr>
            <p:spPr>
              <a:xfrm>
                <a:off x="3592080" y="1869480"/>
                <a:ext cx="382320" cy="759960"/>
              </a:xfrm>
              <a:custGeom>
                <a:avLst/>
                <a:gdLst>
                  <a:gd name="textAreaLeft" fmla="*/ 0 w 382320"/>
                  <a:gd name="textAreaRight" fmla="*/ 382680 w 382320"/>
                  <a:gd name="textAreaTop" fmla="*/ 0 h 759960"/>
                  <a:gd name="textAreaBottom" fmla="*/ 760320 h 759960"/>
                </a:gdLst>
                <a:ahLst/>
                <a:rect l="textAreaLeft" t="textAreaTop" r="textAreaRight" b="textAreaBottom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636" name="Freeform 663"/>
              <p:cNvSpPr/>
              <p:nvPr/>
            </p:nvSpPr>
            <p:spPr>
              <a:xfrm>
                <a:off x="3598560" y="1871280"/>
                <a:ext cx="488520" cy="274320"/>
              </a:xfrm>
              <a:custGeom>
                <a:avLst/>
                <a:gdLst>
                  <a:gd name="textAreaLeft" fmla="*/ 0 w 488520"/>
                  <a:gd name="textAreaRight" fmla="*/ 488880 w 488520"/>
                  <a:gd name="textAreaTop" fmla="*/ 0 h 274320"/>
                  <a:gd name="textAreaBottom" fmla="*/ 274680 h 274320"/>
                </a:gdLst>
                <a:ahLst/>
                <a:rect l="textAreaLeft" t="textAreaTop" r="textAreaRight" b="textAreaBottom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637" name="Rectangle 68"/>
              <p:cNvSpPr/>
              <p:nvPr/>
            </p:nvSpPr>
            <p:spPr>
              <a:xfrm>
                <a:off x="3972960" y="2144160"/>
                <a:ext cx="114120" cy="480600"/>
              </a:xfrm>
              <a:prstGeom prst="rect">
                <a:avLst/>
              </a:prstGeom>
              <a:solidFill>
                <a:srgbClr val="33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  <a:ea typeface="ＭＳ Ｐゴシック"/>
                </a:endParaRPr>
              </a:p>
            </p:txBody>
          </p:sp>
        </p:grpSp>
        <p:sp>
          <p:nvSpPr>
            <p:cNvPr id="5638" name="Rectangle 59"/>
            <p:cNvSpPr/>
            <p:nvPr/>
          </p:nvSpPr>
          <p:spPr>
            <a:xfrm>
              <a:off x="4300200" y="2561760"/>
              <a:ext cx="1779120" cy="53640"/>
            </a:xfrm>
            <a:prstGeom prst="rect">
              <a:avLst/>
            </a:prstGeom>
            <a:solidFill>
              <a:srgbClr val="33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639" name="Right Arrow 60"/>
            <p:cNvSpPr/>
            <p:nvPr/>
          </p:nvSpPr>
          <p:spPr>
            <a:xfrm>
              <a:off x="4885920" y="2503080"/>
              <a:ext cx="217080" cy="182160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  <p:grpSp>
          <p:nvGrpSpPr>
            <p:cNvPr id="5640" name="Group 61"/>
            <p:cNvGrpSpPr/>
            <p:nvPr/>
          </p:nvGrpSpPr>
          <p:grpSpPr>
            <a:xfrm>
              <a:off x="3283920" y="1861560"/>
              <a:ext cx="493560" cy="759960"/>
              <a:chOff x="3283920" y="1861560"/>
              <a:chExt cx="493560" cy="759960"/>
            </a:xfrm>
          </p:grpSpPr>
          <p:sp>
            <p:nvSpPr>
              <p:cNvPr id="5641" name="Freeform 659"/>
              <p:cNvSpPr/>
              <p:nvPr/>
            </p:nvSpPr>
            <p:spPr>
              <a:xfrm>
                <a:off x="3283920" y="1861560"/>
                <a:ext cx="380520" cy="759960"/>
              </a:xfrm>
              <a:custGeom>
                <a:avLst/>
                <a:gdLst>
                  <a:gd name="textAreaLeft" fmla="*/ 0 w 380520"/>
                  <a:gd name="textAreaRight" fmla="*/ 380880 w 380520"/>
                  <a:gd name="textAreaTop" fmla="*/ 0 h 759960"/>
                  <a:gd name="textAreaBottom" fmla="*/ 760320 h 759960"/>
                </a:gdLst>
                <a:ahLst/>
                <a:rect l="textAreaLeft" t="textAreaTop" r="textAreaRight" b="textAreaBottom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642" name="Freeform 660"/>
              <p:cNvSpPr/>
              <p:nvPr/>
            </p:nvSpPr>
            <p:spPr>
              <a:xfrm>
                <a:off x="3290400" y="1863360"/>
                <a:ext cx="487080" cy="274320"/>
              </a:xfrm>
              <a:custGeom>
                <a:avLst/>
                <a:gdLst>
                  <a:gd name="textAreaLeft" fmla="*/ 0 w 487080"/>
                  <a:gd name="textAreaRight" fmla="*/ 487440 w 487080"/>
                  <a:gd name="textAreaTop" fmla="*/ 0 h 274320"/>
                  <a:gd name="textAreaBottom" fmla="*/ 274680 h 274320"/>
                </a:gdLst>
                <a:ahLst/>
                <a:rect l="textAreaLeft" t="textAreaTop" r="textAreaRight" b="textAreaBottom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643" name="Rectangle 65"/>
              <p:cNvSpPr/>
              <p:nvPr/>
            </p:nvSpPr>
            <p:spPr>
              <a:xfrm>
                <a:off x="3663360" y="2136240"/>
                <a:ext cx="114120" cy="480600"/>
              </a:xfrm>
              <a:prstGeom prst="rect">
                <a:avLst/>
              </a:prstGeom>
              <a:solidFill>
                <a:srgbClr val="33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  <a:ea typeface="ＭＳ Ｐゴシック"/>
                </a:endParaRPr>
              </a:p>
            </p:txBody>
          </p:sp>
        </p:grpSp>
        <p:sp>
          <p:nvSpPr>
            <p:cNvPr id="5644" name="Right Arrow 62"/>
            <p:cNvSpPr/>
            <p:nvPr/>
          </p:nvSpPr>
          <p:spPr>
            <a:xfrm rot="16354200">
              <a:off x="6020640" y="2194200"/>
              <a:ext cx="217800" cy="182520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440" bIns="-19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5645" name="TextBox 681"/>
          <p:cNvSpPr/>
          <p:nvPr/>
        </p:nvSpPr>
        <p:spPr>
          <a:xfrm>
            <a:off x="1810080" y="1919160"/>
            <a:ext cx="1536120" cy="52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bits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per packet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6" name="TextBox 682"/>
          <p:cNvSpPr/>
          <p:nvPr/>
        </p:nvSpPr>
        <p:spPr>
          <a:xfrm>
            <a:off x="6802920" y="2869560"/>
            <a:ext cx="892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bps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647" name="Group 8"/>
          <p:cNvGrpSpPr/>
          <p:nvPr/>
        </p:nvGrpSpPr>
        <p:grpSpPr>
          <a:xfrm>
            <a:off x="7945560" y="3980520"/>
            <a:ext cx="3854880" cy="2294640"/>
            <a:chOff x="7945560" y="3980520"/>
            <a:chExt cx="3854880" cy="2294640"/>
          </a:xfrm>
        </p:grpSpPr>
        <p:sp>
          <p:nvSpPr>
            <p:cNvPr id="5648" name="Rectangle 7"/>
            <p:cNvSpPr/>
            <p:nvPr/>
          </p:nvSpPr>
          <p:spPr>
            <a:xfrm>
              <a:off x="7945560" y="3980520"/>
              <a:ext cx="3830760" cy="196848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649" name="Rectangle 4"/>
            <p:cNvSpPr/>
            <p:nvPr/>
          </p:nvSpPr>
          <p:spPr>
            <a:xfrm>
              <a:off x="7945560" y="4043520"/>
              <a:ext cx="3854880" cy="223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normAutofit/>
            </a:bodyPr>
            <a:p>
              <a:pPr marL="352440" indent="-341280">
                <a:lnSpc>
                  <a:spcPct val="9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i="1" lang="en-US" sz="2400" spc="-1" strike="noStrike">
                  <a:solidFill>
                    <a:srgbClr val="000099"/>
                  </a:solidFill>
                  <a:latin typeface="Calibri"/>
                </a:rPr>
                <a:t>One-hop numerical example: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marL="231840" indent="-231840">
                <a:lnSpc>
                  <a:spcPct val="90000"/>
                </a:lnSpc>
                <a:spcBef>
                  <a:spcPts val="400"/>
                </a:spcBef>
                <a:buClr>
                  <a:srgbClr val="0000a3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i="1" lang="en-US" sz="2400" spc="-1" strike="noStrike">
                  <a:solidFill>
                    <a:srgbClr val="000000"/>
                  </a:solidFill>
                  <a:latin typeface="Calibri"/>
                </a:rPr>
                <a:t>L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 = 10 Kbits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marL="231840" indent="-231840">
                <a:lnSpc>
                  <a:spcPct val="90000"/>
                </a:lnSpc>
                <a:spcBef>
                  <a:spcPts val="400"/>
                </a:spcBef>
                <a:buClr>
                  <a:srgbClr val="0000a3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i="1" lang="en-US" sz="2400" spc="-1" strike="noStrike">
                  <a:solidFill>
                    <a:srgbClr val="000000"/>
                  </a:solidFill>
                  <a:latin typeface="Calibri"/>
                </a:rPr>
                <a:t>R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 = 100 Mbps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marL="231840" indent="-231840">
                <a:lnSpc>
                  <a:spcPct val="90000"/>
                </a:lnSpc>
                <a:spcBef>
                  <a:spcPts val="400"/>
                </a:spcBef>
                <a:buClr>
                  <a:srgbClr val="0000a3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one-hop transmission delay = 0.1 msec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650" name="PlaceHolder 3"/>
          <p:cNvSpPr>
            <a:spLocks noGrp="1"/>
          </p:cNvSpPr>
          <p:nvPr>
            <p:ph type="sldNum" idx="36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C24C37EB-9AE4-4DD6-B6D6-D311465F1A1F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87" dur="indefinite" restart="never" nodeType="tmRoot">
          <p:childTnLst>
            <p:seq>
              <p:cTn id="588" dur="indefinite" nodeType="mainSeq">
                <p:childTnLst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93" dur="500"/>
                                        <p:tgtEl>
                                          <p:spTgt spid="5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98" dur="500"/>
                                        <p:tgtEl>
                                          <p:spTgt spid="55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1" name="PlaceHolder 1"/>
          <p:cNvSpPr>
            <a:spLocks noGrp="1"/>
          </p:cNvSpPr>
          <p:nvPr>
            <p:ph type="title"/>
          </p:nvPr>
        </p:nvSpPr>
        <p:spPr>
          <a:xfrm>
            <a:off x="825120" y="336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Packet-switching: queueing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652" name="Group 105"/>
          <p:cNvGrpSpPr/>
          <p:nvPr/>
        </p:nvGrpSpPr>
        <p:grpSpPr>
          <a:xfrm>
            <a:off x="8836560" y="2201400"/>
            <a:ext cx="779040" cy="678960"/>
            <a:chOff x="8836560" y="2201400"/>
            <a:chExt cx="779040" cy="678960"/>
          </a:xfrm>
        </p:grpSpPr>
        <p:pic>
          <p:nvPicPr>
            <p:cNvPr id="5653" name="Picture 106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8836560" y="2201400"/>
              <a:ext cx="779040" cy="67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654" name="Freeform 107"/>
            <p:cNvSpPr/>
            <p:nvPr/>
          </p:nvSpPr>
          <p:spPr>
            <a:xfrm flipH="1">
              <a:off x="9168480" y="2266560"/>
              <a:ext cx="378720" cy="310680"/>
            </a:xfrm>
            <a:custGeom>
              <a:avLst/>
              <a:gdLst>
                <a:gd name="textAreaLeft" fmla="*/ 360 w 378720"/>
                <a:gd name="textAreaRight" fmla="*/ 379440 w 378720"/>
                <a:gd name="textAreaTop" fmla="*/ 0 h 310680"/>
                <a:gd name="textAreaBottom" fmla="*/ 311040 h 31068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5655" name="Line 276"/>
          <p:cNvSpPr/>
          <p:nvPr/>
        </p:nvSpPr>
        <p:spPr>
          <a:xfrm>
            <a:off x="3422520" y="1812960"/>
            <a:ext cx="984240" cy="43092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656" name="Line 277"/>
          <p:cNvSpPr/>
          <p:nvPr/>
        </p:nvSpPr>
        <p:spPr>
          <a:xfrm flipV="1">
            <a:off x="3807000" y="2371680"/>
            <a:ext cx="722160" cy="47700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657" name="Line 278"/>
          <p:cNvSpPr/>
          <p:nvPr/>
        </p:nvSpPr>
        <p:spPr>
          <a:xfrm>
            <a:off x="5504040" y="2285280"/>
            <a:ext cx="2287080" cy="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658" name="Line 279"/>
          <p:cNvSpPr/>
          <p:nvPr/>
        </p:nvSpPr>
        <p:spPr>
          <a:xfrm flipH="1" flipV="1">
            <a:off x="8165160" y="2467800"/>
            <a:ext cx="9720" cy="36360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659" name="Line 280"/>
          <p:cNvSpPr/>
          <p:nvPr/>
        </p:nvSpPr>
        <p:spPr>
          <a:xfrm flipV="1">
            <a:off x="8684640" y="1917000"/>
            <a:ext cx="604800" cy="30780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660" name="Rectangle 287"/>
          <p:cNvSpPr/>
          <p:nvPr/>
        </p:nvSpPr>
        <p:spPr>
          <a:xfrm>
            <a:off x="5702400" y="2072520"/>
            <a:ext cx="147240" cy="1998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661" name="Rectangle 288"/>
          <p:cNvSpPr/>
          <p:nvPr/>
        </p:nvSpPr>
        <p:spPr>
          <a:xfrm>
            <a:off x="5864400" y="2072520"/>
            <a:ext cx="147240" cy="199800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662" name="Rectangle 289"/>
          <p:cNvSpPr/>
          <p:nvPr/>
        </p:nvSpPr>
        <p:spPr>
          <a:xfrm>
            <a:off x="6026400" y="2072520"/>
            <a:ext cx="147240" cy="1998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663" name="Rectangle 290"/>
          <p:cNvSpPr/>
          <p:nvPr/>
        </p:nvSpPr>
        <p:spPr>
          <a:xfrm>
            <a:off x="6188400" y="2072520"/>
            <a:ext cx="147240" cy="1998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664" name="Rectangle 291"/>
          <p:cNvSpPr/>
          <p:nvPr/>
        </p:nvSpPr>
        <p:spPr>
          <a:xfrm>
            <a:off x="6350040" y="2072520"/>
            <a:ext cx="147240" cy="199800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665" name="Rectangle 292"/>
          <p:cNvSpPr/>
          <p:nvPr/>
        </p:nvSpPr>
        <p:spPr>
          <a:xfrm>
            <a:off x="6721560" y="2072520"/>
            <a:ext cx="147240" cy="199800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666" name="Rectangle 293"/>
          <p:cNvSpPr/>
          <p:nvPr/>
        </p:nvSpPr>
        <p:spPr>
          <a:xfrm>
            <a:off x="7264080" y="2067840"/>
            <a:ext cx="147240" cy="1998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667" name="Rectangle 299"/>
          <p:cNvSpPr/>
          <p:nvPr/>
        </p:nvSpPr>
        <p:spPr>
          <a:xfrm>
            <a:off x="4062600" y="2529720"/>
            <a:ext cx="147240" cy="199800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668" name="Line 302"/>
          <p:cNvSpPr/>
          <p:nvPr/>
        </p:nvSpPr>
        <p:spPr>
          <a:xfrm>
            <a:off x="6083280" y="1963080"/>
            <a:ext cx="106200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669" name="Text Box 303"/>
          <p:cNvSpPr/>
          <p:nvPr/>
        </p:nvSpPr>
        <p:spPr>
          <a:xfrm>
            <a:off x="2817360" y="1545480"/>
            <a:ext cx="3535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A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0" name="Text Box 304"/>
          <p:cNvSpPr/>
          <p:nvPr/>
        </p:nvSpPr>
        <p:spPr>
          <a:xfrm>
            <a:off x="3118320" y="2494800"/>
            <a:ext cx="3549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B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1" name="Text Box 305"/>
          <p:cNvSpPr/>
          <p:nvPr/>
        </p:nvSpPr>
        <p:spPr>
          <a:xfrm>
            <a:off x="9556560" y="1479240"/>
            <a:ext cx="3578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C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2" name="Text Box 308"/>
          <p:cNvSpPr/>
          <p:nvPr/>
        </p:nvSpPr>
        <p:spPr>
          <a:xfrm>
            <a:off x="3457080" y="1345680"/>
            <a:ext cx="18957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= 100 Mb/s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3" name="Text Box 309"/>
          <p:cNvSpPr/>
          <p:nvPr/>
        </p:nvSpPr>
        <p:spPr>
          <a:xfrm>
            <a:off x="5539680" y="2382840"/>
            <a:ext cx="18147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= 1.5 Mb/s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4" name="Text Box 310"/>
          <p:cNvSpPr/>
          <p:nvPr/>
        </p:nvSpPr>
        <p:spPr>
          <a:xfrm>
            <a:off x="8199000" y="2880720"/>
            <a:ext cx="1839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cc99"/>
              </a:solidFill>
              <a:latin typeface="Calibri"/>
              <a:ea typeface="ＭＳ Ｐゴシック"/>
            </a:endParaRPr>
          </a:p>
        </p:txBody>
      </p:sp>
      <p:sp>
        <p:nvSpPr>
          <p:cNvPr id="5675" name="Line 281"/>
          <p:cNvSpPr/>
          <p:nvPr/>
        </p:nvSpPr>
        <p:spPr>
          <a:xfrm>
            <a:off x="8734320" y="3033000"/>
            <a:ext cx="984240" cy="36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676" name="Line 283"/>
          <p:cNvSpPr/>
          <p:nvPr/>
        </p:nvSpPr>
        <p:spPr>
          <a:xfrm flipH="1">
            <a:off x="8244000" y="2736000"/>
            <a:ext cx="950040" cy="16848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677" name="Text Box 306"/>
          <p:cNvSpPr/>
          <p:nvPr/>
        </p:nvSpPr>
        <p:spPr>
          <a:xfrm>
            <a:off x="9499680" y="2250360"/>
            <a:ext cx="404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8" name="Text Box 307"/>
          <p:cNvSpPr/>
          <p:nvPr/>
        </p:nvSpPr>
        <p:spPr>
          <a:xfrm>
            <a:off x="10310040" y="2633040"/>
            <a:ext cx="341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a8"/>
                </a:solidFill>
                <a:latin typeface="Calibri"/>
                <a:ea typeface="ＭＳ Ｐゴシック"/>
              </a:rPr>
              <a:t>E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9" name="Text Box 330"/>
          <p:cNvSpPr/>
          <p:nvPr/>
        </p:nvSpPr>
        <p:spPr>
          <a:xfrm>
            <a:off x="3869280" y="3030120"/>
            <a:ext cx="2686320" cy="10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queue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of packets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waiting for transmission over output link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80" name="Picture 97" descr="desktop_computer_stylized_medium"/>
          <p:cNvPicPr/>
          <p:nvPr/>
        </p:nvPicPr>
        <p:blipFill>
          <a:blip r:embed="rId2"/>
          <a:stretch/>
        </p:blipFill>
        <p:spPr>
          <a:xfrm flipH="1">
            <a:off x="2866680" y="1537560"/>
            <a:ext cx="779040" cy="678960"/>
          </a:xfrm>
          <a:prstGeom prst="rect">
            <a:avLst/>
          </a:prstGeom>
          <a:ln w="0">
            <a:noFill/>
          </a:ln>
        </p:spPr>
      </p:pic>
      <p:sp>
        <p:nvSpPr>
          <p:cNvPr id="5681" name="Freeform 98"/>
          <p:cNvSpPr/>
          <p:nvPr/>
        </p:nvSpPr>
        <p:spPr>
          <a:xfrm flipH="1">
            <a:off x="3198240" y="1602720"/>
            <a:ext cx="378720" cy="310680"/>
          </a:xfrm>
          <a:custGeom>
            <a:avLst/>
            <a:gdLst>
              <a:gd name="textAreaLeft" fmla="*/ 360 w 378720"/>
              <a:gd name="textAreaRight" fmla="*/ 379440 w 378720"/>
              <a:gd name="textAreaTop" fmla="*/ 0 h 310680"/>
              <a:gd name="textAreaBottom" fmla="*/ 311040 h 310680"/>
            </a:gdLst>
            <a:ahLst/>
            <a:rect l="textAreaLeft" t="textAreaTop" r="textAreaRight" b="textAreaBottom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ffffff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grpSp>
        <p:nvGrpSpPr>
          <p:cNvPr id="5682" name="Group 99"/>
          <p:cNvGrpSpPr/>
          <p:nvPr/>
        </p:nvGrpSpPr>
        <p:grpSpPr>
          <a:xfrm>
            <a:off x="3158280" y="2512440"/>
            <a:ext cx="779040" cy="678960"/>
            <a:chOff x="3158280" y="2512440"/>
            <a:chExt cx="779040" cy="678960"/>
          </a:xfrm>
        </p:grpSpPr>
        <p:pic>
          <p:nvPicPr>
            <p:cNvPr id="5683" name="Picture 100" descr="desktop_computer_stylized_medium"/>
            <p:cNvPicPr/>
            <p:nvPr/>
          </p:nvPicPr>
          <p:blipFill>
            <a:blip r:embed="rId3"/>
            <a:stretch/>
          </p:blipFill>
          <p:spPr>
            <a:xfrm flipH="1">
              <a:off x="3158280" y="2512440"/>
              <a:ext cx="779040" cy="67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684" name="Freeform 101"/>
            <p:cNvSpPr/>
            <p:nvPr/>
          </p:nvSpPr>
          <p:spPr>
            <a:xfrm flipH="1">
              <a:off x="3489840" y="2577600"/>
              <a:ext cx="378720" cy="310680"/>
            </a:xfrm>
            <a:custGeom>
              <a:avLst/>
              <a:gdLst>
                <a:gd name="textAreaLeft" fmla="*/ 360 w 378720"/>
                <a:gd name="textAreaRight" fmla="*/ 379440 w 378720"/>
                <a:gd name="textAreaTop" fmla="*/ 0 h 310680"/>
                <a:gd name="textAreaBottom" fmla="*/ 311040 h 31068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5685" name="Group 102"/>
          <p:cNvGrpSpPr/>
          <p:nvPr/>
        </p:nvGrpSpPr>
        <p:grpSpPr>
          <a:xfrm>
            <a:off x="9554040" y="2572560"/>
            <a:ext cx="779040" cy="678960"/>
            <a:chOff x="9554040" y="2572560"/>
            <a:chExt cx="779040" cy="678960"/>
          </a:xfrm>
        </p:grpSpPr>
        <p:pic>
          <p:nvPicPr>
            <p:cNvPr id="5686" name="Picture 103" descr="desktop_computer_stylized_medium"/>
            <p:cNvPicPr/>
            <p:nvPr/>
          </p:nvPicPr>
          <p:blipFill>
            <a:blip r:embed="rId4"/>
            <a:stretch/>
          </p:blipFill>
          <p:spPr>
            <a:xfrm flipH="1">
              <a:off x="9554040" y="2572560"/>
              <a:ext cx="779040" cy="67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687" name="Freeform 104"/>
            <p:cNvSpPr/>
            <p:nvPr/>
          </p:nvSpPr>
          <p:spPr>
            <a:xfrm flipH="1">
              <a:off x="9885960" y="2637720"/>
              <a:ext cx="378720" cy="310680"/>
            </a:xfrm>
            <a:custGeom>
              <a:avLst/>
              <a:gdLst>
                <a:gd name="textAreaLeft" fmla="*/ 360 w 378720"/>
                <a:gd name="textAreaRight" fmla="*/ 379440 w 378720"/>
                <a:gd name="textAreaTop" fmla="*/ 0 h 310680"/>
                <a:gd name="textAreaBottom" fmla="*/ 311040 h 31068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5688" name="Group 108"/>
          <p:cNvGrpSpPr/>
          <p:nvPr/>
        </p:nvGrpSpPr>
        <p:grpSpPr>
          <a:xfrm>
            <a:off x="8919000" y="1380600"/>
            <a:ext cx="779040" cy="678960"/>
            <a:chOff x="8919000" y="1380600"/>
            <a:chExt cx="779040" cy="678960"/>
          </a:xfrm>
        </p:grpSpPr>
        <p:pic>
          <p:nvPicPr>
            <p:cNvPr id="5689" name="Picture 109" descr="desktop_computer_stylized_medium"/>
            <p:cNvPicPr/>
            <p:nvPr/>
          </p:nvPicPr>
          <p:blipFill>
            <a:blip r:embed="rId5"/>
            <a:stretch/>
          </p:blipFill>
          <p:spPr>
            <a:xfrm flipH="1">
              <a:off x="8919000" y="1380600"/>
              <a:ext cx="779040" cy="67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690" name="Freeform 110"/>
            <p:cNvSpPr/>
            <p:nvPr/>
          </p:nvSpPr>
          <p:spPr>
            <a:xfrm flipH="1">
              <a:off x="9250920" y="1445760"/>
              <a:ext cx="378720" cy="310680"/>
            </a:xfrm>
            <a:custGeom>
              <a:avLst/>
              <a:gdLst>
                <a:gd name="textAreaLeft" fmla="*/ 360 w 378720"/>
                <a:gd name="textAreaRight" fmla="*/ 379440 w 378720"/>
                <a:gd name="textAreaTop" fmla="*/ 0 h 310680"/>
                <a:gd name="textAreaBottom" fmla="*/ 311040 h 31068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5691" name="Group 362"/>
          <p:cNvGrpSpPr/>
          <p:nvPr/>
        </p:nvGrpSpPr>
        <p:grpSpPr>
          <a:xfrm>
            <a:off x="7595280" y="2045160"/>
            <a:ext cx="1146240" cy="497880"/>
            <a:chOff x="7595280" y="2045160"/>
            <a:chExt cx="1146240" cy="497880"/>
          </a:xfrm>
        </p:grpSpPr>
        <p:sp>
          <p:nvSpPr>
            <p:cNvPr id="5692" name="Freeform 363"/>
            <p:cNvSpPr/>
            <p:nvPr/>
          </p:nvSpPr>
          <p:spPr>
            <a:xfrm>
              <a:off x="7595280" y="2217600"/>
              <a:ext cx="1146240" cy="325440"/>
            </a:xfrm>
            <a:custGeom>
              <a:avLst/>
              <a:gdLst>
                <a:gd name="textAreaLeft" fmla="*/ 0 w 1146240"/>
                <a:gd name="textAreaRight" fmla="*/ 1146600 w 1146240"/>
                <a:gd name="textAreaTop" fmla="*/ 0 h 325440"/>
                <a:gd name="textAreaBottom" fmla="*/ 325800 h 32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93" name="Oval 364"/>
            <p:cNvSpPr/>
            <p:nvPr/>
          </p:nvSpPr>
          <p:spPr>
            <a:xfrm>
              <a:off x="7596000" y="2045160"/>
              <a:ext cx="1144800" cy="3222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694" name="Group 365"/>
            <p:cNvGrpSpPr/>
            <p:nvPr/>
          </p:nvGrpSpPr>
          <p:grpSpPr>
            <a:xfrm>
              <a:off x="7765200" y="2086200"/>
              <a:ext cx="806040" cy="236520"/>
              <a:chOff x="7765200" y="2086200"/>
              <a:chExt cx="806040" cy="236520"/>
            </a:xfrm>
          </p:grpSpPr>
          <p:sp>
            <p:nvSpPr>
              <p:cNvPr id="5695" name="Freeform 366"/>
              <p:cNvSpPr/>
              <p:nvPr/>
            </p:nvSpPr>
            <p:spPr>
              <a:xfrm>
                <a:off x="7787520" y="2086200"/>
                <a:ext cx="762120" cy="132480"/>
              </a:xfrm>
              <a:custGeom>
                <a:avLst/>
                <a:gdLst>
                  <a:gd name="textAreaLeft" fmla="*/ 0 w 762120"/>
                  <a:gd name="textAreaRight" fmla="*/ 762480 w 762120"/>
                  <a:gd name="textAreaTop" fmla="*/ 0 h 132480"/>
                  <a:gd name="textAreaBottom" fmla="*/ 132840 h 13248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696" name="Freeform 367"/>
              <p:cNvSpPr/>
              <p:nvPr/>
            </p:nvSpPr>
            <p:spPr>
              <a:xfrm>
                <a:off x="8286840" y="2199600"/>
                <a:ext cx="284400" cy="113760"/>
              </a:xfrm>
              <a:custGeom>
                <a:avLst/>
                <a:gdLst>
                  <a:gd name="textAreaLeft" fmla="*/ 0 w 284400"/>
                  <a:gd name="textAreaRight" fmla="*/ 284760 w 284400"/>
                  <a:gd name="textAreaTop" fmla="*/ 0 h 113760"/>
                  <a:gd name="textAreaBottom" fmla="*/ 114120 h 113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697" name="Freeform 368"/>
              <p:cNvSpPr/>
              <p:nvPr/>
            </p:nvSpPr>
            <p:spPr>
              <a:xfrm>
                <a:off x="7765200" y="2199600"/>
                <a:ext cx="279360" cy="112680"/>
              </a:xfrm>
              <a:custGeom>
                <a:avLst/>
                <a:gdLst>
                  <a:gd name="textAreaLeft" fmla="*/ 0 w 279360"/>
                  <a:gd name="textAreaRight" fmla="*/ 279720 w 279360"/>
                  <a:gd name="textAreaTop" fmla="*/ 0 h 112680"/>
                  <a:gd name="textAreaBottom" fmla="*/ 113040 h 11268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698" name="Freeform 369"/>
              <p:cNvSpPr/>
              <p:nvPr/>
            </p:nvSpPr>
            <p:spPr>
              <a:xfrm>
                <a:off x="7862400" y="2143800"/>
                <a:ext cx="607680" cy="178920"/>
              </a:xfrm>
              <a:custGeom>
                <a:avLst/>
                <a:gdLst>
                  <a:gd name="textAreaLeft" fmla="*/ 0 w 607680"/>
                  <a:gd name="textAreaRight" fmla="*/ 608040 w 607680"/>
                  <a:gd name="textAreaTop" fmla="*/ 0 h 178920"/>
                  <a:gd name="textAreaBottom" fmla="*/ 179280 h 178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699" name="Group 370"/>
          <p:cNvGrpSpPr/>
          <p:nvPr/>
        </p:nvGrpSpPr>
        <p:grpSpPr>
          <a:xfrm>
            <a:off x="7621200" y="2733120"/>
            <a:ext cx="1146240" cy="497880"/>
            <a:chOff x="7621200" y="2733120"/>
            <a:chExt cx="1146240" cy="497880"/>
          </a:xfrm>
        </p:grpSpPr>
        <p:sp>
          <p:nvSpPr>
            <p:cNvPr id="5700" name="Freeform 371"/>
            <p:cNvSpPr/>
            <p:nvPr/>
          </p:nvSpPr>
          <p:spPr>
            <a:xfrm>
              <a:off x="7621200" y="2905560"/>
              <a:ext cx="1146240" cy="325440"/>
            </a:xfrm>
            <a:custGeom>
              <a:avLst/>
              <a:gdLst>
                <a:gd name="textAreaLeft" fmla="*/ 0 w 1146240"/>
                <a:gd name="textAreaRight" fmla="*/ 1146600 w 1146240"/>
                <a:gd name="textAreaTop" fmla="*/ 0 h 325440"/>
                <a:gd name="textAreaBottom" fmla="*/ 325800 h 32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01" name="Oval 372"/>
            <p:cNvSpPr/>
            <p:nvPr/>
          </p:nvSpPr>
          <p:spPr>
            <a:xfrm>
              <a:off x="7621920" y="2733120"/>
              <a:ext cx="1144800" cy="3222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702" name="Group 373"/>
            <p:cNvGrpSpPr/>
            <p:nvPr/>
          </p:nvGrpSpPr>
          <p:grpSpPr>
            <a:xfrm>
              <a:off x="7791120" y="2774160"/>
              <a:ext cx="806040" cy="236520"/>
              <a:chOff x="7791120" y="2774160"/>
              <a:chExt cx="806040" cy="236520"/>
            </a:xfrm>
          </p:grpSpPr>
          <p:sp>
            <p:nvSpPr>
              <p:cNvPr id="5703" name="Freeform 374"/>
              <p:cNvSpPr/>
              <p:nvPr/>
            </p:nvSpPr>
            <p:spPr>
              <a:xfrm>
                <a:off x="7813440" y="2774160"/>
                <a:ext cx="762120" cy="132480"/>
              </a:xfrm>
              <a:custGeom>
                <a:avLst/>
                <a:gdLst>
                  <a:gd name="textAreaLeft" fmla="*/ 0 w 762120"/>
                  <a:gd name="textAreaRight" fmla="*/ 762480 w 762120"/>
                  <a:gd name="textAreaTop" fmla="*/ 0 h 132480"/>
                  <a:gd name="textAreaBottom" fmla="*/ 132840 h 13248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704" name="Freeform 375"/>
              <p:cNvSpPr/>
              <p:nvPr/>
            </p:nvSpPr>
            <p:spPr>
              <a:xfrm>
                <a:off x="8312760" y="2887560"/>
                <a:ext cx="284400" cy="113760"/>
              </a:xfrm>
              <a:custGeom>
                <a:avLst/>
                <a:gdLst>
                  <a:gd name="textAreaLeft" fmla="*/ 0 w 284400"/>
                  <a:gd name="textAreaRight" fmla="*/ 284760 w 284400"/>
                  <a:gd name="textAreaTop" fmla="*/ 0 h 113760"/>
                  <a:gd name="textAreaBottom" fmla="*/ 114120 h 113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705" name="Freeform 376"/>
              <p:cNvSpPr/>
              <p:nvPr/>
            </p:nvSpPr>
            <p:spPr>
              <a:xfrm>
                <a:off x="7791120" y="2887560"/>
                <a:ext cx="279360" cy="112680"/>
              </a:xfrm>
              <a:custGeom>
                <a:avLst/>
                <a:gdLst>
                  <a:gd name="textAreaLeft" fmla="*/ 0 w 279360"/>
                  <a:gd name="textAreaRight" fmla="*/ 279720 w 279360"/>
                  <a:gd name="textAreaTop" fmla="*/ 0 h 112680"/>
                  <a:gd name="textAreaBottom" fmla="*/ 113040 h 11268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706" name="Freeform 377"/>
              <p:cNvSpPr/>
              <p:nvPr/>
            </p:nvSpPr>
            <p:spPr>
              <a:xfrm>
                <a:off x="7888320" y="2831760"/>
                <a:ext cx="607680" cy="178920"/>
              </a:xfrm>
              <a:custGeom>
                <a:avLst/>
                <a:gdLst>
                  <a:gd name="textAreaLeft" fmla="*/ 0 w 607680"/>
                  <a:gd name="textAreaRight" fmla="*/ 608040 w 607680"/>
                  <a:gd name="textAreaTop" fmla="*/ 0 h 178920"/>
                  <a:gd name="textAreaBottom" fmla="*/ 179280 h 178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707" name="Group 378"/>
          <p:cNvGrpSpPr/>
          <p:nvPr/>
        </p:nvGrpSpPr>
        <p:grpSpPr>
          <a:xfrm>
            <a:off x="4403160" y="2023560"/>
            <a:ext cx="1146240" cy="498240"/>
            <a:chOff x="4403160" y="2023560"/>
            <a:chExt cx="1146240" cy="498240"/>
          </a:xfrm>
        </p:grpSpPr>
        <p:sp>
          <p:nvSpPr>
            <p:cNvPr id="5708" name="Freeform 379"/>
            <p:cNvSpPr/>
            <p:nvPr/>
          </p:nvSpPr>
          <p:spPr>
            <a:xfrm>
              <a:off x="4403160" y="2196360"/>
              <a:ext cx="1146240" cy="325440"/>
            </a:xfrm>
            <a:custGeom>
              <a:avLst/>
              <a:gdLst>
                <a:gd name="textAreaLeft" fmla="*/ 0 w 1146240"/>
                <a:gd name="textAreaRight" fmla="*/ 1146600 w 1146240"/>
                <a:gd name="textAreaTop" fmla="*/ 0 h 325440"/>
                <a:gd name="textAreaBottom" fmla="*/ 325800 h 32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09" name="Oval 380"/>
            <p:cNvSpPr/>
            <p:nvPr/>
          </p:nvSpPr>
          <p:spPr>
            <a:xfrm>
              <a:off x="4403880" y="2023560"/>
              <a:ext cx="1144800" cy="3222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710" name="Group 381"/>
            <p:cNvGrpSpPr/>
            <p:nvPr/>
          </p:nvGrpSpPr>
          <p:grpSpPr>
            <a:xfrm>
              <a:off x="4573080" y="2064600"/>
              <a:ext cx="806040" cy="236520"/>
              <a:chOff x="4573080" y="2064600"/>
              <a:chExt cx="806040" cy="236520"/>
            </a:xfrm>
          </p:grpSpPr>
          <p:sp>
            <p:nvSpPr>
              <p:cNvPr id="5711" name="Freeform 382"/>
              <p:cNvSpPr/>
              <p:nvPr/>
            </p:nvSpPr>
            <p:spPr>
              <a:xfrm>
                <a:off x="4595400" y="2064600"/>
                <a:ext cx="762120" cy="132480"/>
              </a:xfrm>
              <a:custGeom>
                <a:avLst/>
                <a:gdLst>
                  <a:gd name="textAreaLeft" fmla="*/ 0 w 762120"/>
                  <a:gd name="textAreaRight" fmla="*/ 762480 w 762120"/>
                  <a:gd name="textAreaTop" fmla="*/ 0 h 132480"/>
                  <a:gd name="textAreaBottom" fmla="*/ 132840 h 13248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712" name="Freeform 383"/>
              <p:cNvSpPr/>
              <p:nvPr/>
            </p:nvSpPr>
            <p:spPr>
              <a:xfrm>
                <a:off x="5094720" y="2178360"/>
                <a:ext cx="284400" cy="113760"/>
              </a:xfrm>
              <a:custGeom>
                <a:avLst/>
                <a:gdLst>
                  <a:gd name="textAreaLeft" fmla="*/ 0 w 284400"/>
                  <a:gd name="textAreaRight" fmla="*/ 284760 w 284400"/>
                  <a:gd name="textAreaTop" fmla="*/ 0 h 113760"/>
                  <a:gd name="textAreaBottom" fmla="*/ 114120 h 113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713" name="Freeform 384"/>
              <p:cNvSpPr/>
              <p:nvPr/>
            </p:nvSpPr>
            <p:spPr>
              <a:xfrm>
                <a:off x="4573080" y="2178360"/>
                <a:ext cx="279360" cy="112680"/>
              </a:xfrm>
              <a:custGeom>
                <a:avLst/>
                <a:gdLst>
                  <a:gd name="textAreaLeft" fmla="*/ 0 w 279360"/>
                  <a:gd name="textAreaRight" fmla="*/ 279720 w 279360"/>
                  <a:gd name="textAreaTop" fmla="*/ 0 h 112680"/>
                  <a:gd name="textAreaBottom" fmla="*/ 113040 h 11268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714" name="Freeform 385"/>
              <p:cNvSpPr/>
              <p:nvPr/>
            </p:nvSpPr>
            <p:spPr>
              <a:xfrm>
                <a:off x="4670280" y="2122200"/>
                <a:ext cx="607680" cy="178920"/>
              </a:xfrm>
              <a:custGeom>
                <a:avLst/>
                <a:gdLst>
                  <a:gd name="textAreaLeft" fmla="*/ 0 w 607680"/>
                  <a:gd name="textAreaRight" fmla="*/ 608040 w 607680"/>
                  <a:gd name="textAreaTop" fmla="*/ 0 h 178920"/>
                  <a:gd name="textAreaBottom" fmla="*/ 179280 h 178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5715" name="Line 230"/>
          <p:cNvSpPr/>
          <p:nvPr/>
        </p:nvSpPr>
        <p:spPr>
          <a:xfrm>
            <a:off x="5538960" y="2189880"/>
            <a:ext cx="360" cy="228600"/>
          </a:xfrm>
          <a:prstGeom prst="line">
            <a:avLst/>
          </a:prstGeom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grpSp>
        <p:nvGrpSpPr>
          <p:cNvPr id="5716" name="Group 311"/>
          <p:cNvGrpSpPr/>
          <p:nvPr/>
        </p:nvGrpSpPr>
        <p:grpSpPr>
          <a:xfrm>
            <a:off x="4857840" y="2148840"/>
            <a:ext cx="633240" cy="199800"/>
            <a:chOff x="4857840" y="2148840"/>
            <a:chExt cx="633240" cy="199800"/>
          </a:xfrm>
        </p:grpSpPr>
        <p:sp>
          <p:nvSpPr>
            <p:cNvPr id="5717" name="Rectangle 294"/>
            <p:cNvSpPr/>
            <p:nvPr/>
          </p:nvSpPr>
          <p:spPr>
            <a:xfrm>
              <a:off x="4857840" y="2148840"/>
              <a:ext cx="147240" cy="199800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718" name="Rectangle 295"/>
            <p:cNvSpPr/>
            <p:nvPr/>
          </p:nvSpPr>
          <p:spPr>
            <a:xfrm>
              <a:off x="5019840" y="2148840"/>
              <a:ext cx="147240" cy="199800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719" name="Rectangle 296"/>
            <p:cNvSpPr/>
            <p:nvPr/>
          </p:nvSpPr>
          <p:spPr>
            <a:xfrm>
              <a:off x="5181840" y="2148840"/>
              <a:ext cx="147240" cy="199800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720" name="Rectangle 297"/>
            <p:cNvSpPr/>
            <p:nvPr/>
          </p:nvSpPr>
          <p:spPr>
            <a:xfrm>
              <a:off x="5343840" y="2148840"/>
              <a:ext cx="147240" cy="199800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5721" name="Rectangle 298"/>
          <p:cNvSpPr/>
          <p:nvPr/>
        </p:nvSpPr>
        <p:spPr>
          <a:xfrm>
            <a:off x="3841200" y="1971000"/>
            <a:ext cx="147240" cy="1998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722" name="Line 300"/>
          <p:cNvSpPr/>
          <p:nvPr/>
        </p:nvSpPr>
        <p:spPr>
          <a:xfrm>
            <a:off x="4022640" y="2133000"/>
            <a:ext cx="227160" cy="11412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723" name="Line 301"/>
          <p:cNvSpPr/>
          <p:nvPr/>
        </p:nvSpPr>
        <p:spPr>
          <a:xfrm flipV="1">
            <a:off x="4235760" y="2486520"/>
            <a:ext cx="248400" cy="15552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724" name="Line 332"/>
          <p:cNvSpPr/>
          <p:nvPr/>
        </p:nvSpPr>
        <p:spPr>
          <a:xfrm flipV="1">
            <a:off x="5112000" y="2401200"/>
            <a:ext cx="17280" cy="641880"/>
          </a:xfrm>
          <a:prstGeom prst="line">
            <a:avLst/>
          </a:prstGeom>
          <a:ln w="9525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725" name="Line 332"/>
          <p:cNvSpPr/>
          <p:nvPr/>
        </p:nvSpPr>
        <p:spPr>
          <a:xfrm flipV="1">
            <a:off x="3756960" y="1665000"/>
            <a:ext cx="360" cy="2210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726" name="Line 332"/>
          <p:cNvSpPr/>
          <p:nvPr/>
        </p:nvSpPr>
        <p:spPr>
          <a:xfrm flipV="1">
            <a:off x="5850000" y="2346120"/>
            <a:ext cx="360" cy="1202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grpSp>
        <p:nvGrpSpPr>
          <p:cNvPr id="5727" name="Group 9"/>
          <p:cNvGrpSpPr/>
          <p:nvPr/>
        </p:nvGrpSpPr>
        <p:grpSpPr>
          <a:xfrm>
            <a:off x="-246960" y="3873960"/>
            <a:ext cx="11999880" cy="2269800"/>
            <a:chOff x="-246960" y="3873960"/>
            <a:chExt cx="11999880" cy="2269800"/>
          </a:xfrm>
        </p:grpSpPr>
        <p:pic>
          <p:nvPicPr>
            <p:cNvPr id="5728" name="Picture 5" descr=""/>
            <p:cNvPicPr/>
            <p:nvPr/>
          </p:nvPicPr>
          <p:blipFill>
            <a:blip r:embed="rId6"/>
            <a:stretch/>
          </p:blipFill>
          <p:spPr>
            <a:xfrm>
              <a:off x="1542240" y="4664520"/>
              <a:ext cx="2211120" cy="1455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729" name="TextBox 6"/>
            <p:cNvSpPr/>
            <p:nvPr/>
          </p:nvSpPr>
          <p:spPr>
            <a:xfrm>
              <a:off x="-246960" y="3873960"/>
              <a:ext cx="119998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c00000"/>
                  </a:solidFill>
                  <a:latin typeface="Calibri"/>
                </a:rPr>
                <a:t>Queueing</a:t>
              </a:r>
              <a:r>
                <a:rPr b="0" lang="en-US" sz="2800" spc="-1" strike="noStrike">
                  <a:solidFill>
                    <a:srgbClr val="000000"/>
                  </a:solidFill>
                  <a:latin typeface="Calibri"/>
                </a:rPr>
                <a:t> occurs when work arrives faster than it can be serviced: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5730" name="Picture 7" descr=""/>
            <p:cNvPicPr/>
            <p:nvPr/>
          </p:nvPicPr>
          <p:blipFill>
            <a:blip r:embed="rId7"/>
            <a:stretch/>
          </p:blipFill>
          <p:spPr>
            <a:xfrm>
              <a:off x="4487400" y="4663440"/>
              <a:ext cx="2575440" cy="1480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731" name="Picture 8" descr=""/>
            <p:cNvPicPr/>
            <p:nvPr/>
          </p:nvPicPr>
          <p:blipFill>
            <a:blip r:embed="rId8"/>
            <a:stretch/>
          </p:blipFill>
          <p:spPr>
            <a:xfrm>
              <a:off x="7705080" y="4679280"/>
              <a:ext cx="2241000" cy="1448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732" name="PlaceHolder 2"/>
          <p:cNvSpPr>
            <a:spLocks noGrp="1"/>
          </p:cNvSpPr>
          <p:nvPr>
            <p:ph type="sldNum" idx="37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BC92BB8F-A058-460E-A8A1-6F8E15A9178B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9" dur="indefinite" restart="never" nodeType="tmRoot">
          <p:childTnLst>
            <p:seq>
              <p:cTn id="600" dur="indefinite" nodeType="mainSeq">
                <p:childTnLst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05" dur="500"/>
                                        <p:tgtEl>
                                          <p:spTgt spid="5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3" name="PlaceHolder 1"/>
          <p:cNvSpPr>
            <a:spLocks noGrp="1"/>
          </p:cNvSpPr>
          <p:nvPr>
            <p:ph type="title"/>
          </p:nvPr>
        </p:nvSpPr>
        <p:spPr>
          <a:xfrm>
            <a:off x="825120" y="336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Packet-switching: queueing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734" name="Group 105"/>
          <p:cNvGrpSpPr/>
          <p:nvPr/>
        </p:nvGrpSpPr>
        <p:grpSpPr>
          <a:xfrm>
            <a:off x="8836560" y="2201400"/>
            <a:ext cx="779040" cy="678960"/>
            <a:chOff x="8836560" y="2201400"/>
            <a:chExt cx="779040" cy="678960"/>
          </a:xfrm>
        </p:grpSpPr>
        <p:pic>
          <p:nvPicPr>
            <p:cNvPr id="5735" name="Picture 106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8836560" y="2201400"/>
              <a:ext cx="779040" cy="67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736" name="Freeform 107"/>
            <p:cNvSpPr/>
            <p:nvPr/>
          </p:nvSpPr>
          <p:spPr>
            <a:xfrm flipH="1">
              <a:off x="9168480" y="2266560"/>
              <a:ext cx="378720" cy="310680"/>
            </a:xfrm>
            <a:custGeom>
              <a:avLst/>
              <a:gdLst>
                <a:gd name="textAreaLeft" fmla="*/ 360 w 378720"/>
                <a:gd name="textAreaRight" fmla="*/ 379440 w 378720"/>
                <a:gd name="textAreaTop" fmla="*/ 0 h 310680"/>
                <a:gd name="textAreaBottom" fmla="*/ 311040 h 31068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5737" name="Line 276"/>
          <p:cNvSpPr/>
          <p:nvPr/>
        </p:nvSpPr>
        <p:spPr>
          <a:xfrm>
            <a:off x="3422520" y="1812960"/>
            <a:ext cx="984240" cy="43092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738" name="Line 277"/>
          <p:cNvSpPr/>
          <p:nvPr/>
        </p:nvSpPr>
        <p:spPr>
          <a:xfrm flipV="1">
            <a:off x="3807000" y="2371680"/>
            <a:ext cx="722160" cy="47700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739" name="Line 278"/>
          <p:cNvSpPr/>
          <p:nvPr/>
        </p:nvSpPr>
        <p:spPr>
          <a:xfrm>
            <a:off x="5504040" y="2285280"/>
            <a:ext cx="2287080" cy="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740" name="Line 279"/>
          <p:cNvSpPr/>
          <p:nvPr/>
        </p:nvSpPr>
        <p:spPr>
          <a:xfrm flipH="1" flipV="1">
            <a:off x="8165160" y="2467800"/>
            <a:ext cx="9720" cy="36360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741" name="Line 280"/>
          <p:cNvSpPr/>
          <p:nvPr/>
        </p:nvSpPr>
        <p:spPr>
          <a:xfrm flipV="1">
            <a:off x="8684640" y="1917000"/>
            <a:ext cx="604800" cy="30780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742" name="Rectangle 287"/>
          <p:cNvSpPr/>
          <p:nvPr/>
        </p:nvSpPr>
        <p:spPr>
          <a:xfrm>
            <a:off x="5702400" y="2072520"/>
            <a:ext cx="147240" cy="1998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743" name="Rectangle 288"/>
          <p:cNvSpPr/>
          <p:nvPr/>
        </p:nvSpPr>
        <p:spPr>
          <a:xfrm>
            <a:off x="5864400" y="2072520"/>
            <a:ext cx="147240" cy="199800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744" name="Rectangle 289"/>
          <p:cNvSpPr/>
          <p:nvPr/>
        </p:nvSpPr>
        <p:spPr>
          <a:xfrm>
            <a:off x="6026400" y="2072520"/>
            <a:ext cx="147240" cy="1998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745" name="Rectangle 290"/>
          <p:cNvSpPr/>
          <p:nvPr/>
        </p:nvSpPr>
        <p:spPr>
          <a:xfrm>
            <a:off x="6188400" y="2072520"/>
            <a:ext cx="147240" cy="1998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746" name="Rectangle 291"/>
          <p:cNvSpPr/>
          <p:nvPr/>
        </p:nvSpPr>
        <p:spPr>
          <a:xfrm>
            <a:off x="6350040" y="2072520"/>
            <a:ext cx="147240" cy="199800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747" name="Rectangle 292"/>
          <p:cNvSpPr/>
          <p:nvPr/>
        </p:nvSpPr>
        <p:spPr>
          <a:xfrm>
            <a:off x="6721560" y="2072520"/>
            <a:ext cx="147240" cy="199800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748" name="Rectangle 293"/>
          <p:cNvSpPr/>
          <p:nvPr/>
        </p:nvSpPr>
        <p:spPr>
          <a:xfrm>
            <a:off x="7264080" y="2067840"/>
            <a:ext cx="147240" cy="1998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749" name="Rectangle 299"/>
          <p:cNvSpPr/>
          <p:nvPr/>
        </p:nvSpPr>
        <p:spPr>
          <a:xfrm>
            <a:off x="4062600" y="2529720"/>
            <a:ext cx="147240" cy="199800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750" name="Line 302"/>
          <p:cNvSpPr/>
          <p:nvPr/>
        </p:nvSpPr>
        <p:spPr>
          <a:xfrm>
            <a:off x="6083280" y="1963080"/>
            <a:ext cx="106200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751" name="Text Box 303"/>
          <p:cNvSpPr/>
          <p:nvPr/>
        </p:nvSpPr>
        <p:spPr>
          <a:xfrm>
            <a:off x="2817360" y="1545480"/>
            <a:ext cx="3535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A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2" name="Text Box 304"/>
          <p:cNvSpPr/>
          <p:nvPr/>
        </p:nvSpPr>
        <p:spPr>
          <a:xfrm>
            <a:off x="3118320" y="2494800"/>
            <a:ext cx="3549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B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3" name="Text Box 305"/>
          <p:cNvSpPr/>
          <p:nvPr/>
        </p:nvSpPr>
        <p:spPr>
          <a:xfrm>
            <a:off x="9556560" y="1479240"/>
            <a:ext cx="3578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C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4" name="Text Box 308"/>
          <p:cNvSpPr/>
          <p:nvPr/>
        </p:nvSpPr>
        <p:spPr>
          <a:xfrm>
            <a:off x="3457080" y="1345680"/>
            <a:ext cx="18957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= 100 Mb/s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5" name="Text Box 309"/>
          <p:cNvSpPr/>
          <p:nvPr/>
        </p:nvSpPr>
        <p:spPr>
          <a:xfrm>
            <a:off x="5539680" y="2382840"/>
            <a:ext cx="18147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= 1.5 Mb/s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6" name="Text Box 310"/>
          <p:cNvSpPr/>
          <p:nvPr/>
        </p:nvSpPr>
        <p:spPr>
          <a:xfrm>
            <a:off x="8199000" y="2880720"/>
            <a:ext cx="1839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cc99"/>
              </a:solidFill>
              <a:latin typeface="Calibri"/>
              <a:ea typeface="ＭＳ Ｐゴシック"/>
            </a:endParaRPr>
          </a:p>
        </p:txBody>
      </p:sp>
      <p:sp>
        <p:nvSpPr>
          <p:cNvPr id="5757" name="Line 281"/>
          <p:cNvSpPr/>
          <p:nvPr/>
        </p:nvSpPr>
        <p:spPr>
          <a:xfrm>
            <a:off x="8734320" y="3033000"/>
            <a:ext cx="984240" cy="36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758" name="Line 283"/>
          <p:cNvSpPr/>
          <p:nvPr/>
        </p:nvSpPr>
        <p:spPr>
          <a:xfrm flipH="1">
            <a:off x="8244000" y="2736000"/>
            <a:ext cx="950040" cy="16848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759" name="Text Box 306"/>
          <p:cNvSpPr/>
          <p:nvPr/>
        </p:nvSpPr>
        <p:spPr>
          <a:xfrm>
            <a:off x="9499680" y="2250360"/>
            <a:ext cx="404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0" name="Text Box 307"/>
          <p:cNvSpPr/>
          <p:nvPr/>
        </p:nvSpPr>
        <p:spPr>
          <a:xfrm>
            <a:off x="10310040" y="2633040"/>
            <a:ext cx="341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a8"/>
                </a:solidFill>
                <a:latin typeface="Calibri"/>
                <a:ea typeface="ＭＳ Ｐゴシック"/>
              </a:rPr>
              <a:t>E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1" name="Text Box 330"/>
          <p:cNvSpPr/>
          <p:nvPr/>
        </p:nvSpPr>
        <p:spPr>
          <a:xfrm>
            <a:off x="3869280" y="3030120"/>
            <a:ext cx="2686320" cy="10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queue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of packets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waiting for transmission over output link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62" name="Picture 97" descr="desktop_computer_stylized_medium"/>
          <p:cNvPicPr/>
          <p:nvPr/>
        </p:nvPicPr>
        <p:blipFill>
          <a:blip r:embed="rId2"/>
          <a:stretch/>
        </p:blipFill>
        <p:spPr>
          <a:xfrm flipH="1">
            <a:off x="2866680" y="1537560"/>
            <a:ext cx="779040" cy="678960"/>
          </a:xfrm>
          <a:prstGeom prst="rect">
            <a:avLst/>
          </a:prstGeom>
          <a:ln w="0">
            <a:noFill/>
          </a:ln>
        </p:spPr>
      </p:pic>
      <p:sp>
        <p:nvSpPr>
          <p:cNvPr id="5763" name="Freeform 98"/>
          <p:cNvSpPr/>
          <p:nvPr/>
        </p:nvSpPr>
        <p:spPr>
          <a:xfrm flipH="1">
            <a:off x="3198240" y="1602720"/>
            <a:ext cx="378720" cy="310680"/>
          </a:xfrm>
          <a:custGeom>
            <a:avLst/>
            <a:gdLst>
              <a:gd name="textAreaLeft" fmla="*/ 360 w 378720"/>
              <a:gd name="textAreaRight" fmla="*/ 379440 w 378720"/>
              <a:gd name="textAreaTop" fmla="*/ 0 h 310680"/>
              <a:gd name="textAreaBottom" fmla="*/ 311040 h 310680"/>
            </a:gdLst>
            <a:ahLst/>
            <a:rect l="textAreaLeft" t="textAreaTop" r="textAreaRight" b="textAreaBottom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ffffff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grpSp>
        <p:nvGrpSpPr>
          <p:cNvPr id="5764" name="Group 99"/>
          <p:cNvGrpSpPr/>
          <p:nvPr/>
        </p:nvGrpSpPr>
        <p:grpSpPr>
          <a:xfrm>
            <a:off x="3158280" y="2512440"/>
            <a:ext cx="779040" cy="678960"/>
            <a:chOff x="3158280" y="2512440"/>
            <a:chExt cx="779040" cy="678960"/>
          </a:xfrm>
        </p:grpSpPr>
        <p:pic>
          <p:nvPicPr>
            <p:cNvPr id="5765" name="Picture 100" descr="desktop_computer_stylized_medium"/>
            <p:cNvPicPr/>
            <p:nvPr/>
          </p:nvPicPr>
          <p:blipFill>
            <a:blip r:embed="rId3"/>
            <a:stretch/>
          </p:blipFill>
          <p:spPr>
            <a:xfrm flipH="1">
              <a:off x="3158280" y="2512440"/>
              <a:ext cx="779040" cy="67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766" name="Freeform 101"/>
            <p:cNvSpPr/>
            <p:nvPr/>
          </p:nvSpPr>
          <p:spPr>
            <a:xfrm flipH="1">
              <a:off x="3489840" y="2577600"/>
              <a:ext cx="378720" cy="310680"/>
            </a:xfrm>
            <a:custGeom>
              <a:avLst/>
              <a:gdLst>
                <a:gd name="textAreaLeft" fmla="*/ 360 w 378720"/>
                <a:gd name="textAreaRight" fmla="*/ 379440 w 378720"/>
                <a:gd name="textAreaTop" fmla="*/ 0 h 310680"/>
                <a:gd name="textAreaBottom" fmla="*/ 311040 h 31068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5767" name="Group 102"/>
          <p:cNvGrpSpPr/>
          <p:nvPr/>
        </p:nvGrpSpPr>
        <p:grpSpPr>
          <a:xfrm>
            <a:off x="9554040" y="2572560"/>
            <a:ext cx="779040" cy="678960"/>
            <a:chOff x="9554040" y="2572560"/>
            <a:chExt cx="779040" cy="678960"/>
          </a:xfrm>
        </p:grpSpPr>
        <p:pic>
          <p:nvPicPr>
            <p:cNvPr id="5768" name="Picture 103" descr="desktop_computer_stylized_medium"/>
            <p:cNvPicPr/>
            <p:nvPr/>
          </p:nvPicPr>
          <p:blipFill>
            <a:blip r:embed="rId4"/>
            <a:stretch/>
          </p:blipFill>
          <p:spPr>
            <a:xfrm flipH="1">
              <a:off x="9554040" y="2572560"/>
              <a:ext cx="779040" cy="67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769" name="Freeform 104"/>
            <p:cNvSpPr/>
            <p:nvPr/>
          </p:nvSpPr>
          <p:spPr>
            <a:xfrm flipH="1">
              <a:off x="9885960" y="2637720"/>
              <a:ext cx="378720" cy="310680"/>
            </a:xfrm>
            <a:custGeom>
              <a:avLst/>
              <a:gdLst>
                <a:gd name="textAreaLeft" fmla="*/ 360 w 378720"/>
                <a:gd name="textAreaRight" fmla="*/ 379440 w 378720"/>
                <a:gd name="textAreaTop" fmla="*/ 0 h 310680"/>
                <a:gd name="textAreaBottom" fmla="*/ 311040 h 31068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5770" name="Group 108"/>
          <p:cNvGrpSpPr/>
          <p:nvPr/>
        </p:nvGrpSpPr>
        <p:grpSpPr>
          <a:xfrm>
            <a:off x="8919000" y="1380600"/>
            <a:ext cx="779040" cy="678960"/>
            <a:chOff x="8919000" y="1380600"/>
            <a:chExt cx="779040" cy="678960"/>
          </a:xfrm>
        </p:grpSpPr>
        <p:pic>
          <p:nvPicPr>
            <p:cNvPr id="5771" name="Picture 109" descr="desktop_computer_stylized_medium"/>
            <p:cNvPicPr/>
            <p:nvPr/>
          </p:nvPicPr>
          <p:blipFill>
            <a:blip r:embed="rId5"/>
            <a:stretch/>
          </p:blipFill>
          <p:spPr>
            <a:xfrm flipH="1">
              <a:off x="8919000" y="1380600"/>
              <a:ext cx="779040" cy="67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772" name="Freeform 110"/>
            <p:cNvSpPr/>
            <p:nvPr/>
          </p:nvSpPr>
          <p:spPr>
            <a:xfrm flipH="1">
              <a:off x="9250920" y="1445760"/>
              <a:ext cx="378720" cy="310680"/>
            </a:xfrm>
            <a:custGeom>
              <a:avLst/>
              <a:gdLst>
                <a:gd name="textAreaLeft" fmla="*/ 360 w 378720"/>
                <a:gd name="textAreaRight" fmla="*/ 379440 w 378720"/>
                <a:gd name="textAreaTop" fmla="*/ 0 h 310680"/>
                <a:gd name="textAreaBottom" fmla="*/ 311040 h 31068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5773" name="Group 362"/>
          <p:cNvGrpSpPr/>
          <p:nvPr/>
        </p:nvGrpSpPr>
        <p:grpSpPr>
          <a:xfrm>
            <a:off x="7595280" y="2045160"/>
            <a:ext cx="1146240" cy="497880"/>
            <a:chOff x="7595280" y="2045160"/>
            <a:chExt cx="1146240" cy="497880"/>
          </a:xfrm>
        </p:grpSpPr>
        <p:sp>
          <p:nvSpPr>
            <p:cNvPr id="5774" name="Freeform 363"/>
            <p:cNvSpPr/>
            <p:nvPr/>
          </p:nvSpPr>
          <p:spPr>
            <a:xfrm>
              <a:off x="7595280" y="2217600"/>
              <a:ext cx="1146240" cy="325440"/>
            </a:xfrm>
            <a:custGeom>
              <a:avLst/>
              <a:gdLst>
                <a:gd name="textAreaLeft" fmla="*/ 0 w 1146240"/>
                <a:gd name="textAreaRight" fmla="*/ 1146600 w 1146240"/>
                <a:gd name="textAreaTop" fmla="*/ 0 h 325440"/>
                <a:gd name="textAreaBottom" fmla="*/ 325800 h 32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75" name="Oval 364"/>
            <p:cNvSpPr/>
            <p:nvPr/>
          </p:nvSpPr>
          <p:spPr>
            <a:xfrm>
              <a:off x="7596000" y="2045160"/>
              <a:ext cx="1144800" cy="3222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776" name="Group 365"/>
            <p:cNvGrpSpPr/>
            <p:nvPr/>
          </p:nvGrpSpPr>
          <p:grpSpPr>
            <a:xfrm>
              <a:off x="7765200" y="2086200"/>
              <a:ext cx="806040" cy="236520"/>
              <a:chOff x="7765200" y="2086200"/>
              <a:chExt cx="806040" cy="236520"/>
            </a:xfrm>
          </p:grpSpPr>
          <p:sp>
            <p:nvSpPr>
              <p:cNvPr id="5777" name="Freeform 366"/>
              <p:cNvSpPr/>
              <p:nvPr/>
            </p:nvSpPr>
            <p:spPr>
              <a:xfrm>
                <a:off x="7787520" y="2086200"/>
                <a:ext cx="762120" cy="132480"/>
              </a:xfrm>
              <a:custGeom>
                <a:avLst/>
                <a:gdLst>
                  <a:gd name="textAreaLeft" fmla="*/ 0 w 762120"/>
                  <a:gd name="textAreaRight" fmla="*/ 762480 w 762120"/>
                  <a:gd name="textAreaTop" fmla="*/ 0 h 132480"/>
                  <a:gd name="textAreaBottom" fmla="*/ 132840 h 13248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778" name="Freeform 367"/>
              <p:cNvSpPr/>
              <p:nvPr/>
            </p:nvSpPr>
            <p:spPr>
              <a:xfrm>
                <a:off x="8286840" y="2199600"/>
                <a:ext cx="284400" cy="113760"/>
              </a:xfrm>
              <a:custGeom>
                <a:avLst/>
                <a:gdLst>
                  <a:gd name="textAreaLeft" fmla="*/ 0 w 284400"/>
                  <a:gd name="textAreaRight" fmla="*/ 284760 w 284400"/>
                  <a:gd name="textAreaTop" fmla="*/ 0 h 113760"/>
                  <a:gd name="textAreaBottom" fmla="*/ 114120 h 113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779" name="Freeform 368"/>
              <p:cNvSpPr/>
              <p:nvPr/>
            </p:nvSpPr>
            <p:spPr>
              <a:xfrm>
                <a:off x="7765200" y="2199600"/>
                <a:ext cx="279360" cy="112680"/>
              </a:xfrm>
              <a:custGeom>
                <a:avLst/>
                <a:gdLst>
                  <a:gd name="textAreaLeft" fmla="*/ 0 w 279360"/>
                  <a:gd name="textAreaRight" fmla="*/ 279720 w 279360"/>
                  <a:gd name="textAreaTop" fmla="*/ 0 h 112680"/>
                  <a:gd name="textAreaBottom" fmla="*/ 113040 h 11268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780" name="Freeform 369"/>
              <p:cNvSpPr/>
              <p:nvPr/>
            </p:nvSpPr>
            <p:spPr>
              <a:xfrm>
                <a:off x="7862400" y="2143800"/>
                <a:ext cx="607680" cy="178920"/>
              </a:xfrm>
              <a:custGeom>
                <a:avLst/>
                <a:gdLst>
                  <a:gd name="textAreaLeft" fmla="*/ 0 w 607680"/>
                  <a:gd name="textAreaRight" fmla="*/ 608040 w 607680"/>
                  <a:gd name="textAreaTop" fmla="*/ 0 h 178920"/>
                  <a:gd name="textAreaBottom" fmla="*/ 179280 h 178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781" name="Group 370"/>
          <p:cNvGrpSpPr/>
          <p:nvPr/>
        </p:nvGrpSpPr>
        <p:grpSpPr>
          <a:xfrm>
            <a:off x="7621200" y="2733120"/>
            <a:ext cx="1146240" cy="497880"/>
            <a:chOff x="7621200" y="2733120"/>
            <a:chExt cx="1146240" cy="497880"/>
          </a:xfrm>
        </p:grpSpPr>
        <p:sp>
          <p:nvSpPr>
            <p:cNvPr id="5782" name="Freeform 371"/>
            <p:cNvSpPr/>
            <p:nvPr/>
          </p:nvSpPr>
          <p:spPr>
            <a:xfrm>
              <a:off x="7621200" y="2905560"/>
              <a:ext cx="1146240" cy="325440"/>
            </a:xfrm>
            <a:custGeom>
              <a:avLst/>
              <a:gdLst>
                <a:gd name="textAreaLeft" fmla="*/ 0 w 1146240"/>
                <a:gd name="textAreaRight" fmla="*/ 1146600 w 1146240"/>
                <a:gd name="textAreaTop" fmla="*/ 0 h 325440"/>
                <a:gd name="textAreaBottom" fmla="*/ 325800 h 32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83" name="Oval 372"/>
            <p:cNvSpPr/>
            <p:nvPr/>
          </p:nvSpPr>
          <p:spPr>
            <a:xfrm>
              <a:off x="7621920" y="2733120"/>
              <a:ext cx="1144800" cy="3222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784" name="Group 373"/>
            <p:cNvGrpSpPr/>
            <p:nvPr/>
          </p:nvGrpSpPr>
          <p:grpSpPr>
            <a:xfrm>
              <a:off x="7791120" y="2774160"/>
              <a:ext cx="806040" cy="236520"/>
              <a:chOff x="7791120" y="2774160"/>
              <a:chExt cx="806040" cy="236520"/>
            </a:xfrm>
          </p:grpSpPr>
          <p:sp>
            <p:nvSpPr>
              <p:cNvPr id="5785" name="Freeform 374"/>
              <p:cNvSpPr/>
              <p:nvPr/>
            </p:nvSpPr>
            <p:spPr>
              <a:xfrm>
                <a:off x="7813440" y="2774160"/>
                <a:ext cx="762120" cy="132480"/>
              </a:xfrm>
              <a:custGeom>
                <a:avLst/>
                <a:gdLst>
                  <a:gd name="textAreaLeft" fmla="*/ 0 w 762120"/>
                  <a:gd name="textAreaRight" fmla="*/ 762480 w 762120"/>
                  <a:gd name="textAreaTop" fmla="*/ 0 h 132480"/>
                  <a:gd name="textAreaBottom" fmla="*/ 132840 h 13248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786" name="Freeform 375"/>
              <p:cNvSpPr/>
              <p:nvPr/>
            </p:nvSpPr>
            <p:spPr>
              <a:xfrm>
                <a:off x="8312760" y="2887560"/>
                <a:ext cx="284400" cy="113760"/>
              </a:xfrm>
              <a:custGeom>
                <a:avLst/>
                <a:gdLst>
                  <a:gd name="textAreaLeft" fmla="*/ 0 w 284400"/>
                  <a:gd name="textAreaRight" fmla="*/ 284760 w 284400"/>
                  <a:gd name="textAreaTop" fmla="*/ 0 h 113760"/>
                  <a:gd name="textAreaBottom" fmla="*/ 114120 h 113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787" name="Freeform 376"/>
              <p:cNvSpPr/>
              <p:nvPr/>
            </p:nvSpPr>
            <p:spPr>
              <a:xfrm>
                <a:off x="7791120" y="2887560"/>
                <a:ext cx="279360" cy="112680"/>
              </a:xfrm>
              <a:custGeom>
                <a:avLst/>
                <a:gdLst>
                  <a:gd name="textAreaLeft" fmla="*/ 0 w 279360"/>
                  <a:gd name="textAreaRight" fmla="*/ 279720 w 279360"/>
                  <a:gd name="textAreaTop" fmla="*/ 0 h 112680"/>
                  <a:gd name="textAreaBottom" fmla="*/ 113040 h 11268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788" name="Freeform 377"/>
              <p:cNvSpPr/>
              <p:nvPr/>
            </p:nvSpPr>
            <p:spPr>
              <a:xfrm>
                <a:off x="7888320" y="2831760"/>
                <a:ext cx="607680" cy="178920"/>
              </a:xfrm>
              <a:custGeom>
                <a:avLst/>
                <a:gdLst>
                  <a:gd name="textAreaLeft" fmla="*/ 0 w 607680"/>
                  <a:gd name="textAreaRight" fmla="*/ 608040 w 607680"/>
                  <a:gd name="textAreaTop" fmla="*/ 0 h 178920"/>
                  <a:gd name="textAreaBottom" fmla="*/ 179280 h 178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789" name="Group 378"/>
          <p:cNvGrpSpPr/>
          <p:nvPr/>
        </p:nvGrpSpPr>
        <p:grpSpPr>
          <a:xfrm>
            <a:off x="4403160" y="2023560"/>
            <a:ext cx="1146240" cy="498240"/>
            <a:chOff x="4403160" y="2023560"/>
            <a:chExt cx="1146240" cy="498240"/>
          </a:xfrm>
        </p:grpSpPr>
        <p:sp>
          <p:nvSpPr>
            <p:cNvPr id="5790" name="Freeform 379"/>
            <p:cNvSpPr/>
            <p:nvPr/>
          </p:nvSpPr>
          <p:spPr>
            <a:xfrm>
              <a:off x="4403160" y="2196360"/>
              <a:ext cx="1146240" cy="325440"/>
            </a:xfrm>
            <a:custGeom>
              <a:avLst/>
              <a:gdLst>
                <a:gd name="textAreaLeft" fmla="*/ 0 w 1146240"/>
                <a:gd name="textAreaRight" fmla="*/ 1146600 w 1146240"/>
                <a:gd name="textAreaTop" fmla="*/ 0 h 325440"/>
                <a:gd name="textAreaBottom" fmla="*/ 325800 h 32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91" name="Oval 380"/>
            <p:cNvSpPr/>
            <p:nvPr/>
          </p:nvSpPr>
          <p:spPr>
            <a:xfrm>
              <a:off x="4403880" y="2023560"/>
              <a:ext cx="1144800" cy="3222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792" name="Group 381"/>
            <p:cNvGrpSpPr/>
            <p:nvPr/>
          </p:nvGrpSpPr>
          <p:grpSpPr>
            <a:xfrm>
              <a:off x="4573080" y="2064600"/>
              <a:ext cx="806040" cy="236520"/>
              <a:chOff x="4573080" y="2064600"/>
              <a:chExt cx="806040" cy="236520"/>
            </a:xfrm>
          </p:grpSpPr>
          <p:sp>
            <p:nvSpPr>
              <p:cNvPr id="5793" name="Freeform 382"/>
              <p:cNvSpPr/>
              <p:nvPr/>
            </p:nvSpPr>
            <p:spPr>
              <a:xfrm>
                <a:off x="4595400" y="2064600"/>
                <a:ext cx="762120" cy="132480"/>
              </a:xfrm>
              <a:custGeom>
                <a:avLst/>
                <a:gdLst>
                  <a:gd name="textAreaLeft" fmla="*/ 0 w 762120"/>
                  <a:gd name="textAreaRight" fmla="*/ 762480 w 762120"/>
                  <a:gd name="textAreaTop" fmla="*/ 0 h 132480"/>
                  <a:gd name="textAreaBottom" fmla="*/ 132840 h 13248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794" name="Freeform 383"/>
              <p:cNvSpPr/>
              <p:nvPr/>
            </p:nvSpPr>
            <p:spPr>
              <a:xfrm>
                <a:off x="5094720" y="2178360"/>
                <a:ext cx="284400" cy="113760"/>
              </a:xfrm>
              <a:custGeom>
                <a:avLst/>
                <a:gdLst>
                  <a:gd name="textAreaLeft" fmla="*/ 0 w 284400"/>
                  <a:gd name="textAreaRight" fmla="*/ 284760 w 284400"/>
                  <a:gd name="textAreaTop" fmla="*/ 0 h 113760"/>
                  <a:gd name="textAreaBottom" fmla="*/ 114120 h 113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795" name="Freeform 384"/>
              <p:cNvSpPr/>
              <p:nvPr/>
            </p:nvSpPr>
            <p:spPr>
              <a:xfrm>
                <a:off x="4573080" y="2178360"/>
                <a:ext cx="279360" cy="112680"/>
              </a:xfrm>
              <a:custGeom>
                <a:avLst/>
                <a:gdLst>
                  <a:gd name="textAreaLeft" fmla="*/ 0 w 279360"/>
                  <a:gd name="textAreaRight" fmla="*/ 279720 w 279360"/>
                  <a:gd name="textAreaTop" fmla="*/ 0 h 112680"/>
                  <a:gd name="textAreaBottom" fmla="*/ 113040 h 11268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796" name="Freeform 385"/>
              <p:cNvSpPr/>
              <p:nvPr/>
            </p:nvSpPr>
            <p:spPr>
              <a:xfrm>
                <a:off x="4670280" y="2122200"/>
                <a:ext cx="607680" cy="178920"/>
              </a:xfrm>
              <a:custGeom>
                <a:avLst/>
                <a:gdLst>
                  <a:gd name="textAreaLeft" fmla="*/ 0 w 607680"/>
                  <a:gd name="textAreaRight" fmla="*/ 608040 w 607680"/>
                  <a:gd name="textAreaTop" fmla="*/ 0 h 178920"/>
                  <a:gd name="textAreaBottom" fmla="*/ 179280 h 178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5797" name="Line 230"/>
          <p:cNvSpPr/>
          <p:nvPr/>
        </p:nvSpPr>
        <p:spPr>
          <a:xfrm>
            <a:off x="5538960" y="2189880"/>
            <a:ext cx="360" cy="228600"/>
          </a:xfrm>
          <a:prstGeom prst="line">
            <a:avLst/>
          </a:prstGeom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grpSp>
        <p:nvGrpSpPr>
          <p:cNvPr id="5798" name="Group 311"/>
          <p:cNvGrpSpPr/>
          <p:nvPr/>
        </p:nvGrpSpPr>
        <p:grpSpPr>
          <a:xfrm>
            <a:off x="4857840" y="2148840"/>
            <a:ext cx="633240" cy="199800"/>
            <a:chOff x="4857840" y="2148840"/>
            <a:chExt cx="633240" cy="199800"/>
          </a:xfrm>
        </p:grpSpPr>
        <p:sp>
          <p:nvSpPr>
            <p:cNvPr id="5799" name="Rectangle 294"/>
            <p:cNvSpPr/>
            <p:nvPr/>
          </p:nvSpPr>
          <p:spPr>
            <a:xfrm>
              <a:off x="4857840" y="2148840"/>
              <a:ext cx="147240" cy="199800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800" name="Rectangle 295"/>
            <p:cNvSpPr/>
            <p:nvPr/>
          </p:nvSpPr>
          <p:spPr>
            <a:xfrm>
              <a:off x="5019840" y="2148840"/>
              <a:ext cx="147240" cy="199800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801" name="Rectangle 296"/>
            <p:cNvSpPr/>
            <p:nvPr/>
          </p:nvSpPr>
          <p:spPr>
            <a:xfrm>
              <a:off x="5181840" y="2148840"/>
              <a:ext cx="147240" cy="199800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802" name="Rectangle 297"/>
            <p:cNvSpPr/>
            <p:nvPr/>
          </p:nvSpPr>
          <p:spPr>
            <a:xfrm>
              <a:off x="5343840" y="2148840"/>
              <a:ext cx="147240" cy="199800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5803" name="Rectangle 298"/>
          <p:cNvSpPr/>
          <p:nvPr/>
        </p:nvSpPr>
        <p:spPr>
          <a:xfrm>
            <a:off x="3841200" y="1971000"/>
            <a:ext cx="147240" cy="1998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804" name="Line 300"/>
          <p:cNvSpPr/>
          <p:nvPr/>
        </p:nvSpPr>
        <p:spPr>
          <a:xfrm>
            <a:off x="4022640" y="2133000"/>
            <a:ext cx="227160" cy="11412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805" name="Line 301"/>
          <p:cNvSpPr/>
          <p:nvPr/>
        </p:nvSpPr>
        <p:spPr>
          <a:xfrm flipV="1">
            <a:off x="4235760" y="2486520"/>
            <a:ext cx="248400" cy="15552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806" name="Line 332"/>
          <p:cNvSpPr/>
          <p:nvPr/>
        </p:nvSpPr>
        <p:spPr>
          <a:xfrm flipV="1">
            <a:off x="5112000" y="2401200"/>
            <a:ext cx="17280" cy="641880"/>
          </a:xfrm>
          <a:prstGeom prst="line">
            <a:avLst/>
          </a:prstGeom>
          <a:ln w="9525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807" name="Line 332"/>
          <p:cNvSpPr/>
          <p:nvPr/>
        </p:nvSpPr>
        <p:spPr>
          <a:xfrm flipV="1">
            <a:off x="3756960" y="1665000"/>
            <a:ext cx="360" cy="2210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808" name="Line 332"/>
          <p:cNvSpPr/>
          <p:nvPr/>
        </p:nvSpPr>
        <p:spPr>
          <a:xfrm flipV="1">
            <a:off x="5850000" y="2346120"/>
            <a:ext cx="360" cy="1202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809" name="PlaceHolder 2"/>
          <p:cNvSpPr>
            <a:spLocks noGrp="1"/>
          </p:cNvSpPr>
          <p:nvPr>
            <p:ph/>
          </p:nvPr>
        </p:nvSpPr>
        <p:spPr>
          <a:xfrm>
            <a:off x="1353600" y="4213080"/>
            <a:ext cx="10347120" cy="223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Packet queuing and loss: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 arrival rate (in bps) to link exceeds transmission rate (bps) of link for some period of time: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87280" indent="-230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packets will queue, waiting to be transmitted on output link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87280" indent="-230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packets can be dropped (lost) if memory (buffer) in router fills up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10" name="PlaceHolder 3"/>
          <p:cNvSpPr>
            <a:spLocks noGrp="1"/>
          </p:cNvSpPr>
          <p:nvPr>
            <p:ph type="sldNum" idx="38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B13C5D86-2F08-4947-B2DD-CAFEFF4FAC0A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6" dur="indefinite" restart="never" nodeType="tmRoot">
          <p:childTnLst>
            <p:seq>
              <p:cTn id="607" dur="indefinite" nodeType="mainSeq">
                <p:childTnLst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12" dur="500"/>
                                        <p:tgtEl>
                                          <p:spTgt spid="5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PlaceHolder 1"/>
          <p:cNvSpPr>
            <a:spLocks noGrp="1"/>
          </p:cNvSpPr>
          <p:nvPr>
            <p:ph type="title"/>
          </p:nvPr>
        </p:nvSpPr>
        <p:spPr>
          <a:xfrm>
            <a:off x="825120" y="336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66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Alternative to packet switching: circuit switching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12" name="PlaceHolder 2"/>
          <p:cNvSpPr>
            <a:spLocks noGrp="1"/>
          </p:cNvSpPr>
          <p:nvPr>
            <p:ph/>
          </p:nvPr>
        </p:nvSpPr>
        <p:spPr>
          <a:xfrm>
            <a:off x="895680" y="1434960"/>
            <a:ext cx="5692320" cy="531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1116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end-end resources allocated to, reserved for “call” between source and destination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52440" indent="-222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 diagram, each link has four circuits.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2560" indent="-2253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call gets 2</a:t>
            </a:r>
            <a:r>
              <a:rPr b="0" lang="en-US" sz="2400" spc="-1" strike="noStrike" baseline="30000">
                <a:solidFill>
                  <a:srgbClr val="000000"/>
                </a:solidFill>
                <a:latin typeface="Calibri"/>
                <a:ea typeface="ＭＳ Ｐゴシック"/>
              </a:rPr>
              <a:t>nd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circuit in top link and 1</a:t>
            </a:r>
            <a:r>
              <a:rPr b="0" lang="en-US" sz="2400" spc="-1" strike="noStrike" baseline="30000">
                <a:solidFill>
                  <a:srgbClr val="000000"/>
                </a:solidFill>
                <a:latin typeface="Calibri"/>
                <a:ea typeface="ＭＳ Ｐゴシック"/>
              </a:rPr>
              <a:t>st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circuit in right link.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52440" indent="-222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dedicated resources: no sharing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2560" indent="-2253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circuit-like (guaranteed) performance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52440" indent="-222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circuit segment idle if not used by call </a:t>
            </a:r>
            <a:r>
              <a:rPr b="0" lang="en-US" sz="24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(no sharing)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174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13" name="Rectangle 613"/>
          <p:cNvSpPr/>
          <p:nvPr/>
        </p:nvSpPr>
        <p:spPr>
          <a:xfrm>
            <a:off x="8425080" y="2768400"/>
            <a:ext cx="1498320" cy="6228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7640" bIns="176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sp>
        <p:nvSpPr>
          <p:cNvPr id="5814" name="Rectangle 630"/>
          <p:cNvSpPr/>
          <p:nvPr/>
        </p:nvSpPr>
        <p:spPr>
          <a:xfrm>
            <a:off x="8425080" y="2831040"/>
            <a:ext cx="1498320" cy="62280"/>
          </a:xfrm>
          <a:prstGeom prst="rect">
            <a:avLst/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7640" bIns="176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sp>
        <p:nvSpPr>
          <p:cNvPr id="5815" name="Rectangle 631"/>
          <p:cNvSpPr/>
          <p:nvPr/>
        </p:nvSpPr>
        <p:spPr>
          <a:xfrm>
            <a:off x="8425080" y="2893680"/>
            <a:ext cx="1498320" cy="6228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7640" bIns="176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sp>
        <p:nvSpPr>
          <p:cNvPr id="5816" name="Rectangle 632"/>
          <p:cNvSpPr/>
          <p:nvPr/>
        </p:nvSpPr>
        <p:spPr>
          <a:xfrm>
            <a:off x="8425080" y="2956680"/>
            <a:ext cx="1498320" cy="6228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7640" bIns="176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grpSp>
        <p:nvGrpSpPr>
          <p:cNvPr id="5817" name="Group 75"/>
          <p:cNvGrpSpPr/>
          <p:nvPr/>
        </p:nvGrpSpPr>
        <p:grpSpPr>
          <a:xfrm>
            <a:off x="7878960" y="3072960"/>
            <a:ext cx="261360" cy="1446480"/>
            <a:chOff x="7878960" y="3072960"/>
            <a:chExt cx="261360" cy="1446480"/>
          </a:xfrm>
        </p:grpSpPr>
        <p:sp>
          <p:nvSpPr>
            <p:cNvPr id="5818" name="Rectangle 674"/>
            <p:cNvSpPr/>
            <p:nvPr/>
          </p:nvSpPr>
          <p:spPr>
            <a:xfrm rot="5400000">
              <a:off x="7384320" y="3763440"/>
              <a:ext cx="1446480" cy="65160"/>
            </a:xfrm>
            <a:prstGeom prst="rect">
              <a:avLst/>
            </a:prstGeom>
            <a:noFill/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0520" bIns="2052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819" name="Rectangle 675"/>
            <p:cNvSpPr/>
            <p:nvPr/>
          </p:nvSpPr>
          <p:spPr>
            <a:xfrm rot="5400000">
              <a:off x="7319160" y="3763440"/>
              <a:ext cx="1446480" cy="65160"/>
            </a:xfrm>
            <a:prstGeom prst="rect">
              <a:avLst/>
            </a:prstGeom>
            <a:noFill/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0520" bIns="2052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820" name="Rectangle 676"/>
            <p:cNvSpPr/>
            <p:nvPr/>
          </p:nvSpPr>
          <p:spPr>
            <a:xfrm rot="5400000">
              <a:off x="7253640" y="3763440"/>
              <a:ext cx="1446480" cy="65160"/>
            </a:xfrm>
            <a:prstGeom prst="rect">
              <a:avLst/>
            </a:prstGeom>
            <a:noFill/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0520" bIns="2052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821" name="Rectangle 677"/>
            <p:cNvSpPr/>
            <p:nvPr/>
          </p:nvSpPr>
          <p:spPr>
            <a:xfrm rot="5400000">
              <a:off x="7188120" y="3763440"/>
              <a:ext cx="1446480" cy="65160"/>
            </a:xfrm>
            <a:prstGeom prst="rect">
              <a:avLst/>
            </a:prstGeom>
            <a:noFill/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0520" bIns="2052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5822" name="Group 80"/>
          <p:cNvGrpSpPr/>
          <p:nvPr/>
        </p:nvGrpSpPr>
        <p:grpSpPr>
          <a:xfrm>
            <a:off x="8509680" y="4656240"/>
            <a:ext cx="1478880" cy="250560"/>
            <a:chOff x="8509680" y="4656240"/>
            <a:chExt cx="1478880" cy="250560"/>
          </a:xfrm>
        </p:grpSpPr>
        <p:sp>
          <p:nvSpPr>
            <p:cNvPr id="5823" name="Rectangle 670"/>
            <p:cNvSpPr/>
            <p:nvPr/>
          </p:nvSpPr>
          <p:spPr>
            <a:xfrm>
              <a:off x="8509680" y="4656240"/>
              <a:ext cx="1478880" cy="62280"/>
            </a:xfrm>
            <a:prstGeom prst="rect">
              <a:avLst/>
            </a:prstGeom>
            <a:noFill/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7640" bIns="176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824" name="Rectangle 671"/>
            <p:cNvSpPr/>
            <p:nvPr/>
          </p:nvSpPr>
          <p:spPr>
            <a:xfrm>
              <a:off x="8509680" y="4719240"/>
              <a:ext cx="1478880" cy="62280"/>
            </a:xfrm>
            <a:prstGeom prst="rect">
              <a:avLst/>
            </a:prstGeom>
            <a:noFill/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7640" bIns="176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825" name="Rectangle 672"/>
            <p:cNvSpPr/>
            <p:nvPr/>
          </p:nvSpPr>
          <p:spPr>
            <a:xfrm>
              <a:off x="8509680" y="4781880"/>
              <a:ext cx="1478880" cy="62280"/>
            </a:xfrm>
            <a:prstGeom prst="rect">
              <a:avLst/>
            </a:prstGeom>
            <a:noFill/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7640" bIns="176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826" name="Rectangle 673"/>
            <p:cNvSpPr/>
            <p:nvPr/>
          </p:nvSpPr>
          <p:spPr>
            <a:xfrm>
              <a:off x="8509680" y="4844520"/>
              <a:ext cx="1478880" cy="62280"/>
            </a:xfrm>
            <a:prstGeom prst="rect">
              <a:avLst/>
            </a:prstGeom>
            <a:noFill/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7640" bIns="176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5827" name="Rectangle 636"/>
          <p:cNvSpPr/>
          <p:nvPr/>
        </p:nvSpPr>
        <p:spPr>
          <a:xfrm rot="5400000">
            <a:off x="9756000" y="3772440"/>
            <a:ext cx="1446480" cy="6516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520" bIns="205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sp>
        <p:nvSpPr>
          <p:cNvPr id="5828" name="Rectangle 637"/>
          <p:cNvSpPr/>
          <p:nvPr/>
        </p:nvSpPr>
        <p:spPr>
          <a:xfrm rot="5400000">
            <a:off x="9690840" y="3772440"/>
            <a:ext cx="1446480" cy="6516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520" bIns="205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sp>
        <p:nvSpPr>
          <p:cNvPr id="5829" name="Rectangle 638"/>
          <p:cNvSpPr/>
          <p:nvPr/>
        </p:nvSpPr>
        <p:spPr>
          <a:xfrm rot="5400000">
            <a:off x="9625320" y="3772440"/>
            <a:ext cx="1446480" cy="6516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520" bIns="205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sp>
        <p:nvSpPr>
          <p:cNvPr id="5830" name="Rectangle 640"/>
          <p:cNvSpPr/>
          <p:nvPr/>
        </p:nvSpPr>
        <p:spPr>
          <a:xfrm rot="5400000">
            <a:off x="9560160" y="3772440"/>
            <a:ext cx="1446480" cy="65160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520" bIns="205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grpSp>
        <p:nvGrpSpPr>
          <p:cNvPr id="5831" name="Group 100"/>
          <p:cNvGrpSpPr/>
          <p:nvPr/>
        </p:nvGrpSpPr>
        <p:grpSpPr>
          <a:xfrm>
            <a:off x="10014120" y="1711440"/>
            <a:ext cx="701280" cy="568080"/>
            <a:chOff x="10014120" y="1711440"/>
            <a:chExt cx="701280" cy="568080"/>
          </a:xfrm>
        </p:grpSpPr>
        <p:pic>
          <p:nvPicPr>
            <p:cNvPr id="5832" name="Picture 101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10014120" y="1711440"/>
              <a:ext cx="701280" cy="568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833" name="Freeform 102"/>
            <p:cNvSpPr/>
            <p:nvPr/>
          </p:nvSpPr>
          <p:spPr>
            <a:xfrm flipH="1">
              <a:off x="10312200" y="1766160"/>
              <a:ext cx="340920" cy="259920"/>
            </a:xfrm>
            <a:custGeom>
              <a:avLst/>
              <a:gdLst>
                <a:gd name="textAreaLeft" fmla="*/ -360 w 340920"/>
                <a:gd name="textAreaRight" fmla="*/ 340920 w 340920"/>
                <a:gd name="textAreaTop" fmla="*/ 0 h 259920"/>
                <a:gd name="textAreaBottom" fmla="*/ 260280 h 2599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5834" name="Rectangle 653"/>
          <p:cNvSpPr/>
          <p:nvPr/>
        </p:nvSpPr>
        <p:spPr>
          <a:xfrm flipV="1" rot="2465400">
            <a:off x="10213200" y="4719960"/>
            <a:ext cx="581040" cy="64080"/>
          </a:xfrm>
          <a:prstGeom prst="rect">
            <a:avLst/>
          </a:prstGeom>
          <a:solidFill>
            <a:srgbClr val="00b05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440" bIns="19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sp>
        <p:nvSpPr>
          <p:cNvPr id="5835" name="Rectangle 717"/>
          <p:cNvSpPr/>
          <p:nvPr/>
        </p:nvSpPr>
        <p:spPr>
          <a:xfrm>
            <a:off x="7105320" y="4795560"/>
            <a:ext cx="493560" cy="6804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3400" bIns="234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sp>
        <p:nvSpPr>
          <p:cNvPr id="5836" name="Rectangle 718"/>
          <p:cNvSpPr/>
          <p:nvPr/>
        </p:nvSpPr>
        <p:spPr>
          <a:xfrm rot="5400000">
            <a:off x="7722720" y="2361960"/>
            <a:ext cx="512640" cy="69480"/>
          </a:xfrm>
          <a:prstGeom prst="rect">
            <a:avLst/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840" bIns="248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sp>
        <p:nvSpPr>
          <p:cNvPr id="5837" name="Rectangle 719"/>
          <p:cNvSpPr/>
          <p:nvPr/>
        </p:nvSpPr>
        <p:spPr>
          <a:xfrm rot="5400000">
            <a:off x="7826400" y="5241960"/>
            <a:ext cx="493560" cy="6804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3400" bIns="234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sp>
        <p:nvSpPr>
          <p:cNvPr id="5838" name="Rectangle 720"/>
          <p:cNvSpPr/>
          <p:nvPr/>
        </p:nvSpPr>
        <p:spPr>
          <a:xfrm rot="5400000">
            <a:off x="10201680" y="5217120"/>
            <a:ext cx="493560" cy="68040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3400" bIns="234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sp>
        <p:nvSpPr>
          <p:cNvPr id="5839" name="Rectangle 721"/>
          <p:cNvSpPr/>
          <p:nvPr/>
        </p:nvSpPr>
        <p:spPr>
          <a:xfrm rot="10800000">
            <a:off x="10882800" y="4776120"/>
            <a:ext cx="493560" cy="6804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3400" bIns="234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sp>
        <p:nvSpPr>
          <p:cNvPr id="5840" name="Rectangle 722"/>
          <p:cNvSpPr/>
          <p:nvPr/>
        </p:nvSpPr>
        <p:spPr>
          <a:xfrm>
            <a:off x="7002720" y="2887920"/>
            <a:ext cx="493560" cy="6804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3400" bIns="234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sp>
        <p:nvSpPr>
          <p:cNvPr id="5841" name="Rectangle 723"/>
          <p:cNvSpPr/>
          <p:nvPr/>
        </p:nvSpPr>
        <p:spPr>
          <a:xfrm>
            <a:off x="10811160" y="2867400"/>
            <a:ext cx="493560" cy="6804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3400" bIns="234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sp>
        <p:nvSpPr>
          <p:cNvPr id="5842" name="Rectangle 724"/>
          <p:cNvSpPr/>
          <p:nvPr/>
        </p:nvSpPr>
        <p:spPr>
          <a:xfrm rot="5400000">
            <a:off x="10115640" y="2347920"/>
            <a:ext cx="493560" cy="6804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3400" bIns="234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grpSp>
        <p:nvGrpSpPr>
          <p:cNvPr id="5843" name="Group 100"/>
          <p:cNvGrpSpPr/>
          <p:nvPr/>
        </p:nvGrpSpPr>
        <p:grpSpPr>
          <a:xfrm>
            <a:off x="9946800" y="5393880"/>
            <a:ext cx="703080" cy="568080"/>
            <a:chOff x="9946800" y="5393880"/>
            <a:chExt cx="703080" cy="568080"/>
          </a:xfrm>
        </p:grpSpPr>
        <p:pic>
          <p:nvPicPr>
            <p:cNvPr id="5844" name="Picture 101" descr="desktop_computer_stylized_medium"/>
            <p:cNvPicPr/>
            <p:nvPr/>
          </p:nvPicPr>
          <p:blipFill>
            <a:blip r:embed="rId2"/>
            <a:stretch/>
          </p:blipFill>
          <p:spPr>
            <a:xfrm flipH="1">
              <a:off x="9946800" y="5393880"/>
              <a:ext cx="703080" cy="568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845" name="Freeform 102"/>
            <p:cNvSpPr/>
            <p:nvPr/>
          </p:nvSpPr>
          <p:spPr>
            <a:xfrm flipH="1">
              <a:off x="10245600" y="5448600"/>
              <a:ext cx="341640" cy="259920"/>
            </a:xfrm>
            <a:custGeom>
              <a:avLst/>
              <a:gdLst>
                <a:gd name="textAreaLeft" fmla="*/ -360 w 341640"/>
                <a:gd name="textAreaRight" fmla="*/ 341640 w 341640"/>
                <a:gd name="textAreaTop" fmla="*/ 0 h 259920"/>
                <a:gd name="textAreaBottom" fmla="*/ 260280 h 2599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5846" name="Group 100"/>
          <p:cNvGrpSpPr/>
          <p:nvPr/>
        </p:nvGrpSpPr>
        <p:grpSpPr>
          <a:xfrm>
            <a:off x="7561440" y="1744920"/>
            <a:ext cx="703080" cy="568080"/>
            <a:chOff x="7561440" y="1744920"/>
            <a:chExt cx="703080" cy="568080"/>
          </a:xfrm>
        </p:grpSpPr>
        <p:pic>
          <p:nvPicPr>
            <p:cNvPr id="5847" name="Picture 101" descr="desktop_computer_stylized_medium"/>
            <p:cNvPicPr/>
            <p:nvPr/>
          </p:nvPicPr>
          <p:blipFill>
            <a:blip r:embed="rId3"/>
            <a:stretch/>
          </p:blipFill>
          <p:spPr>
            <a:xfrm flipH="1">
              <a:off x="7561440" y="1744920"/>
              <a:ext cx="703080" cy="568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848" name="Freeform 102"/>
            <p:cNvSpPr/>
            <p:nvPr/>
          </p:nvSpPr>
          <p:spPr>
            <a:xfrm flipH="1">
              <a:off x="7859880" y="1799280"/>
              <a:ext cx="341640" cy="259920"/>
            </a:xfrm>
            <a:custGeom>
              <a:avLst/>
              <a:gdLst>
                <a:gd name="textAreaLeft" fmla="*/ -360 w 341640"/>
                <a:gd name="textAreaRight" fmla="*/ 341640 w 341640"/>
                <a:gd name="textAreaTop" fmla="*/ 0 h 259920"/>
                <a:gd name="textAreaBottom" fmla="*/ 260280 h 2599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5849" name="Group 726"/>
          <p:cNvGrpSpPr/>
          <p:nvPr/>
        </p:nvGrpSpPr>
        <p:grpSpPr>
          <a:xfrm>
            <a:off x="7484760" y="2654640"/>
            <a:ext cx="945720" cy="493560"/>
            <a:chOff x="7484760" y="2654640"/>
            <a:chExt cx="945720" cy="493560"/>
          </a:xfrm>
        </p:grpSpPr>
        <p:sp>
          <p:nvSpPr>
            <p:cNvPr id="5850" name="Freeform 727"/>
            <p:cNvSpPr/>
            <p:nvPr/>
          </p:nvSpPr>
          <p:spPr>
            <a:xfrm>
              <a:off x="7484760" y="2825640"/>
              <a:ext cx="945720" cy="322560"/>
            </a:xfrm>
            <a:custGeom>
              <a:avLst/>
              <a:gdLst>
                <a:gd name="textAreaLeft" fmla="*/ 0 w 945720"/>
                <a:gd name="textAreaRight" fmla="*/ 946080 w 945720"/>
                <a:gd name="textAreaTop" fmla="*/ 0 h 322560"/>
                <a:gd name="textAreaBottom" fmla="*/ 322920 h 32256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51" name="Oval 728"/>
            <p:cNvSpPr/>
            <p:nvPr/>
          </p:nvSpPr>
          <p:spPr>
            <a:xfrm>
              <a:off x="7485120" y="2654640"/>
              <a:ext cx="944640" cy="31932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852" name="Group 729"/>
            <p:cNvGrpSpPr/>
            <p:nvPr/>
          </p:nvGrpSpPr>
          <p:grpSpPr>
            <a:xfrm>
              <a:off x="7625160" y="2695320"/>
              <a:ext cx="664920" cy="234720"/>
              <a:chOff x="7625160" y="2695320"/>
              <a:chExt cx="664920" cy="234720"/>
            </a:xfrm>
          </p:grpSpPr>
          <p:sp>
            <p:nvSpPr>
              <p:cNvPr id="5853" name="Freeform 730"/>
              <p:cNvSpPr/>
              <p:nvPr/>
            </p:nvSpPr>
            <p:spPr>
              <a:xfrm>
                <a:off x="7643520" y="2695320"/>
                <a:ext cx="628920" cy="131040"/>
              </a:xfrm>
              <a:custGeom>
                <a:avLst/>
                <a:gdLst>
                  <a:gd name="textAreaLeft" fmla="*/ 0 w 628920"/>
                  <a:gd name="textAreaRight" fmla="*/ 629280 w 628920"/>
                  <a:gd name="textAreaTop" fmla="*/ 0 h 131040"/>
                  <a:gd name="textAreaBottom" fmla="*/ 131400 h 131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854" name="Freeform 731"/>
              <p:cNvSpPr/>
              <p:nvPr/>
            </p:nvSpPr>
            <p:spPr>
              <a:xfrm>
                <a:off x="8055360" y="2807640"/>
                <a:ext cx="234720" cy="113040"/>
              </a:xfrm>
              <a:custGeom>
                <a:avLst/>
                <a:gdLst>
                  <a:gd name="textAreaLeft" fmla="*/ 0 w 234720"/>
                  <a:gd name="textAreaRight" fmla="*/ 235080 w 2347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855" name="Freeform 732"/>
              <p:cNvSpPr/>
              <p:nvPr/>
            </p:nvSpPr>
            <p:spPr>
              <a:xfrm>
                <a:off x="7625160" y="2807640"/>
                <a:ext cx="230400" cy="111600"/>
              </a:xfrm>
              <a:custGeom>
                <a:avLst/>
                <a:gdLst>
                  <a:gd name="textAreaLeft" fmla="*/ 0 w 230400"/>
                  <a:gd name="textAreaRight" fmla="*/ 230760 w 230400"/>
                  <a:gd name="textAreaTop" fmla="*/ 0 h 111600"/>
                  <a:gd name="textAreaBottom" fmla="*/ 111960 h 1116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856" name="Freeform 733"/>
              <p:cNvSpPr/>
              <p:nvPr/>
            </p:nvSpPr>
            <p:spPr>
              <a:xfrm>
                <a:off x="7705080" y="2752560"/>
                <a:ext cx="501480" cy="177480"/>
              </a:xfrm>
              <a:custGeom>
                <a:avLst/>
                <a:gdLst>
                  <a:gd name="textAreaLeft" fmla="*/ 0 w 501480"/>
                  <a:gd name="textAreaRight" fmla="*/ 501840 w 501480"/>
                  <a:gd name="textAreaTop" fmla="*/ 0 h 177480"/>
                  <a:gd name="textAreaBottom" fmla="*/ 177840 h 17748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857" name="Group 734"/>
          <p:cNvGrpSpPr/>
          <p:nvPr/>
        </p:nvGrpSpPr>
        <p:grpSpPr>
          <a:xfrm>
            <a:off x="7567560" y="4520160"/>
            <a:ext cx="945720" cy="493560"/>
            <a:chOff x="7567560" y="4520160"/>
            <a:chExt cx="945720" cy="493560"/>
          </a:xfrm>
        </p:grpSpPr>
        <p:sp>
          <p:nvSpPr>
            <p:cNvPr id="5858" name="Freeform 735"/>
            <p:cNvSpPr/>
            <p:nvPr/>
          </p:nvSpPr>
          <p:spPr>
            <a:xfrm>
              <a:off x="7567560" y="4691160"/>
              <a:ext cx="945720" cy="322560"/>
            </a:xfrm>
            <a:custGeom>
              <a:avLst/>
              <a:gdLst>
                <a:gd name="textAreaLeft" fmla="*/ 0 w 945720"/>
                <a:gd name="textAreaRight" fmla="*/ 946080 w 945720"/>
                <a:gd name="textAreaTop" fmla="*/ 0 h 322560"/>
                <a:gd name="textAreaBottom" fmla="*/ 322920 h 32256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59" name="Oval 736"/>
            <p:cNvSpPr/>
            <p:nvPr/>
          </p:nvSpPr>
          <p:spPr>
            <a:xfrm>
              <a:off x="7567920" y="4520160"/>
              <a:ext cx="944640" cy="31932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860" name="Group 737"/>
            <p:cNvGrpSpPr/>
            <p:nvPr/>
          </p:nvGrpSpPr>
          <p:grpSpPr>
            <a:xfrm>
              <a:off x="7707600" y="4560840"/>
              <a:ext cx="665280" cy="234720"/>
              <a:chOff x="7707600" y="4560840"/>
              <a:chExt cx="665280" cy="234720"/>
            </a:xfrm>
          </p:grpSpPr>
          <p:sp>
            <p:nvSpPr>
              <p:cNvPr id="5861" name="Freeform 738"/>
              <p:cNvSpPr/>
              <p:nvPr/>
            </p:nvSpPr>
            <p:spPr>
              <a:xfrm>
                <a:off x="7726320" y="4560840"/>
                <a:ext cx="628920" cy="131040"/>
              </a:xfrm>
              <a:custGeom>
                <a:avLst/>
                <a:gdLst>
                  <a:gd name="textAreaLeft" fmla="*/ 0 w 628920"/>
                  <a:gd name="textAreaRight" fmla="*/ 629280 w 628920"/>
                  <a:gd name="textAreaTop" fmla="*/ 0 h 131040"/>
                  <a:gd name="textAreaBottom" fmla="*/ 131400 h 131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862" name="Freeform 739"/>
              <p:cNvSpPr/>
              <p:nvPr/>
            </p:nvSpPr>
            <p:spPr>
              <a:xfrm>
                <a:off x="8138160" y="4673160"/>
                <a:ext cx="234720" cy="113040"/>
              </a:xfrm>
              <a:custGeom>
                <a:avLst/>
                <a:gdLst>
                  <a:gd name="textAreaLeft" fmla="*/ 0 w 234720"/>
                  <a:gd name="textAreaRight" fmla="*/ 235080 w 2347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863" name="Freeform 740"/>
              <p:cNvSpPr/>
              <p:nvPr/>
            </p:nvSpPr>
            <p:spPr>
              <a:xfrm>
                <a:off x="7707600" y="4673160"/>
                <a:ext cx="230400" cy="111600"/>
              </a:xfrm>
              <a:custGeom>
                <a:avLst/>
                <a:gdLst>
                  <a:gd name="textAreaLeft" fmla="*/ 0 w 230400"/>
                  <a:gd name="textAreaRight" fmla="*/ 230760 w 230400"/>
                  <a:gd name="textAreaTop" fmla="*/ 0 h 111600"/>
                  <a:gd name="textAreaBottom" fmla="*/ 111960 h 1116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864" name="Freeform 741"/>
              <p:cNvSpPr/>
              <p:nvPr/>
            </p:nvSpPr>
            <p:spPr>
              <a:xfrm>
                <a:off x="7787880" y="4618080"/>
                <a:ext cx="501480" cy="177480"/>
              </a:xfrm>
              <a:custGeom>
                <a:avLst/>
                <a:gdLst>
                  <a:gd name="textAreaLeft" fmla="*/ 0 w 501480"/>
                  <a:gd name="textAreaRight" fmla="*/ 501840 w 501480"/>
                  <a:gd name="textAreaTop" fmla="*/ 0 h 177480"/>
                  <a:gd name="textAreaBottom" fmla="*/ 177840 h 17748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865" name="Group 742"/>
          <p:cNvGrpSpPr/>
          <p:nvPr/>
        </p:nvGrpSpPr>
        <p:grpSpPr>
          <a:xfrm>
            <a:off x="9941040" y="4520160"/>
            <a:ext cx="945720" cy="493560"/>
            <a:chOff x="9941040" y="4520160"/>
            <a:chExt cx="945720" cy="493560"/>
          </a:xfrm>
        </p:grpSpPr>
        <p:sp>
          <p:nvSpPr>
            <p:cNvPr id="5866" name="Freeform 743"/>
            <p:cNvSpPr/>
            <p:nvPr/>
          </p:nvSpPr>
          <p:spPr>
            <a:xfrm>
              <a:off x="9941040" y="4691160"/>
              <a:ext cx="945720" cy="322560"/>
            </a:xfrm>
            <a:custGeom>
              <a:avLst/>
              <a:gdLst>
                <a:gd name="textAreaLeft" fmla="*/ 0 w 945720"/>
                <a:gd name="textAreaRight" fmla="*/ 946080 w 945720"/>
                <a:gd name="textAreaTop" fmla="*/ 0 h 322560"/>
                <a:gd name="textAreaBottom" fmla="*/ 322920 h 32256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67" name="Oval 744"/>
            <p:cNvSpPr/>
            <p:nvPr/>
          </p:nvSpPr>
          <p:spPr>
            <a:xfrm>
              <a:off x="9941400" y="4520160"/>
              <a:ext cx="944640" cy="31932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868" name="Group 745"/>
            <p:cNvGrpSpPr/>
            <p:nvPr/>
          </p:nvGrpSpPr>
          <p:grpSpPr>
            <a:xfrm>
              <a:off x="10081440" y="4560840"/>
              <a:ext cx="664920" cy="234720"/>
              <a:chOff x="10081440" y="4560840"/>
              <a:chExt cx="664920" cy="234720"/>
            </a:xfrm>
          </p:grpSpPr>
          <p:sp>
            <p:nvSpPr>
              <p:cNvPr id="5869" name="Freeform 746"/>
              <p:cNvSpPr/>
              <p:nvPr/>
            </p:nvSpPr>
            <p:spPr>
              <a:xfrm>
                <a:off x="10099800" y="4560840"/>
                <a:ext cx="628920" cy="131040"/>
              </a:xfrm>
              <a:custGeom>
                <a:avLst/>
                <a:gdLst>
                  <a:gd name="textAreaLeft" fmla="*/ 0 w 628920"/>
                  <a:gd name="textAreaRight" fmla="*/ 629280 w 628920"/>
                  <a:gd name="textAreaTop" fmla="*/ 0 h 131040"/>
                  <a:gd name="textAreaBottom" fmla="*/ 131400 h 131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870" name="Freeform 747"/>
              <p:cNvSpPr/>
              <p:nvPr/>
            </p:nvSpPr>
            <p:spPr>
              <a:xfrm>
                <a:off x="10511640" y="4673160"/>
                <a:ext cx="234720" cy="113040"/>
              </a:xfrm>
              <a:custGeom>
                <a:avLst/>
                <a:gdLst>
                  <a:gd name="textAreaLeft" fmla="*/ 0 w 234720"/>
                  <a:gd name="textAreaRight" fmla="*/ 235080 w 2347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871" name="Freeform 748"/>
              <p:cNvSpPr/>
              <p:nvPr/>
            </p:nvSpPr>
            <p:spPr>
              <a:xfrm>
                <a:off x="10081440" y="4673160"/>
                <a:ext cx="230400" cy="111600"/>
              </a:xfrm>
              <a:custGeom>
                <a:avLst/>
                <a:gdLst>
                  <a:gd name="textAreaLeft" fmla="*/ 0 w 230400"/>
                  <a:gd name="textAreaRight" fmla="*/ 230760 w 230400"/>
                  <a:gd name="textAreaTop" fmla="*/ 0 h 111600"/>
                  <a:gd name="textAreaBottom" fmla="*/ 111960 h 1116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872" name="Freeform 749"/>
              <p:cNvSpPr/>
              <p:nvPr/>
            </p:nvSpPr>
            <p:spPr>
              <a:xfrm>
                <a:off x="10161360" y="4618080"/>
                <a:ext cx="501480" cy="177480"/>
              </a:xfrm>
              <a:custGeom>
                <a:avLst/>
                <a:gdLst>
                  <a:gd name="textAreaLeft" fmla="*/ 0 w 501480"/>
                  <a:gd name="textAreaRight" fmla="*/ 501840 w 501480"/>
                  <a:gd name="textAreaTop" fmla="*/ 0 h 177480"/>
                  <a:gd name="textAreaBottom" fmla="*/ 177840 h 17748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873" name="Group 750"/>
          <p:cNvGrpSpPr/>
          <p:nvPr/>
        </p:nvGrpSpPr>
        <p:grpSpPr>
          <a:xfrm>
            <a:off x="9889200" y="2634480"/>
            <a:ext cx="945720" cy="493560"/>
            <a:chOff x="9889200" y="2634480"/>
            <a:chExt cx="945720" cy="493560"/>
          </a:xfrm>
        </p:grpSpPr>
        <p:sp>
          <p:nvSpPr>
            <p:cNvPr id="5874" name="Freeform 751"/>
            <p:cNvSpPr/>
            <p:nvPr/>
          </p:nvSpPr>
          <p:spPr>
            <a:xfrm>
              <a:off x="9889200" y="2805480"/>
              <a:ext cx="945720" cy="322560"/>
            </a:xfrm>
            <a:custGeom>
              <a:avLst/>
              <a:gdLst>
                <a:gd name="textAreaLeft" fmla="*/ 0 w 945720"/>
                <a:gd name="textAreaRight" fmla="*/ 946080 w 945720"/>
                <a:gd name="textAreaTop" fmla="*/ 0 h 322560"/>
                <a:gd name="textAreaBottom" fmla="*/ 322920 h 32256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75" name="Oval 752"/>
            <p:cNvSpPr/>
            <p:nvPr/>
          </p:nvSpPr>
          <p:spPr>
            <a:xfrm>
              <a:off x="9889560" y="2634480"/>
              <a:ext cx="944640" cy="31932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876" name="Group 753"/>
            <p:cNvGrpSpPr/>
            <p:nvPr/>
          </p:nvGrpSpPr>
          <p:grpSpPr>
            <a:xfrm>
              <a:off x="10029600" y="2675160"/>
              <a:ext cx="664920" cy="234720"/>
              <a:chOff x="10029600" y="2675160"/>
              <a:chExt cx="664920" cy="234720"/>
            </a:xfrm>
          </p:grpSpPr>
          <p:sp>
            <p:nvSpPr>
              <p:cNvPr id="5877" name="Freeform 754"/>
              <p:cNvSpPr/>
              <p:nvPr/>
            </p:nvSpPr>
            <p:spPr>
              <a:xfrm>
                <a:off x="10047960" y="2675160"/>
                <a:ext cx="628920" cy="131040"/>
              </a:xfrm>
              <a:custGeom>
                <a:avLst/>
                <a:gdLst>
                  <a:gd name="textAreaLeft" fmla="*/ 0 w 628920"/>
                  <a:gd name="textAreaRight" fmla="*/ 629280 w 628920"/>
                  <a:gd name="textAreaTop" fmla="*/ 0 h 131040"/>
                  <a:gd name="textAreaBottom" fmla="*/ 131400 h 131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878" name="Freeform 755"/>
              <p:cNvSpPr/>
              <p:nvPr/>
            </p:nvSpPr>
            <p:spPr>
              <a:xfrm>
                <a:off x="10459800" y="2787480"/>
                <a:ext cx="234720" cy="113040"/>
              </a:xfrm>
              <a:custGeom>
                <a:avLst/>
                <a:gdLst>
                  <a:gd name="textAreaLeft" fmla="*/ 0 w 234720"/>
                  <a:gd name="textAreaRight" fmla="*/ 235080 w 23472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879" name="Freeform 756"/>
              <p:cNvSpPr/>
              <p:nvPr/>
            </p:nvSpPr>
            <p:spPr>
              <a:xfrm>
                <a:off x="10029600" y="2787480"/>
                <a:ext cx="230400" cy="111600"/>
              </a:xfrm>
              <a:custGeom>
                <a:avLst/>
                <a:gdLst>
                  <a:gd name="textAreaLeft" fmla="*/ 0 w 230400"/>
                  <a:gd name="textAreaRight" fmla="*/ 230760 w 230400"/>
                  <a:gd name="textAreaTop" fmla="*/ 0 h 111600"/>
                  <a:gd name="textAreaBottom" fmla="*/ 111960 h 1116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880" name="Freeform 757"/>
              <p:cNvSpPr/>
              <p:nvPr/>
            </p:nvSpPr>
            <p:spPr>
              <a:xfrm>
                <a:off x="10109520" y="2732400"/>
                <a:ext cx="501480" cy="177480"/>
              </a:xfrm>
              <a:custGeom>
                <a:avLst/>
                <a:gdLst>
                  <a:gd name="textAreaLeft" fmla="*/ 0 w 501480"/>
                  <a:gd name="textAreaRight" fmla="*/ 501840 w 501480"/>
                  <a:gd name="textAreaTop" fmla="*/ 0 h 177480"/>
                  <a:gd name="textAreaBottom" fmla="*/ 177840 h 17748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5881" name="Rectangle 651"/>
          <p:cNvSpPr/>
          <p:nvPr/>
        </p:nvSpPr>
        <p:spPr>
          <a:xfrm rot="1634400">
            <a:off x="7940880" y="2709000"/>
            <a:ext cx="535680" cy="72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8080" bIns="280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sp>
        <p:nvSpPr>
          <p:cNvPr id="5882" name="Rectangle 758"/>
          <p:cNvSpPr/>
          <p:nvPr/>
        </p:nvSpPr>
        <p:spPr>
          <a:xfrm rot="2101200">
            <a:off x="9817200" y="2970360"/>
            <a:ext cx="535680" cy="72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8080" bIns="280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sp>
        <p:nvSpPr>
          <p:cNvPr id="5883" name="Rectangle 759"/>
          <p:cNvSpPr/>
          <p:nvPr/>
        </p:nvSpPr>
        <p:spPr>
          <a:xfrm rot="4253400">
            <a:off x="10096920" y="4729320"/>
            <a:ext cx="547200" cy="7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30960" bIns="309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sp>
        <p:nvSpPr>
          <p:cNvPr id="5884" name="TextBox 1"/>
          <p:cNvSpPr/>
          <p:nvPr/>
        </p:nvSpPr>
        <p:spPr>
          <a:xfrm>
            <a:off x="990720" y="6354000"/>
            <a:ext cx="91468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* Check out the online interactive exercises for more examples: h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ttp://gaia.cs.umass.edu/kurose_ross/interactive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5" name="Content Placeholder 2"/>
          <p:cNvSpPr/>
          <p:nvPr/>
        </p:nvSpPr>
        <p:spPr>
          <a:xfrm>
            <a:off x="893160" y="5522040"/>
            <a:ext cx="6884280" cy="90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352440" indent="-222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commonly used in traditional telephone networks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1746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6" name="PlaceHolder 3"/>
          <p:cNvSpPr>
            <a:spLocks noGrp="1"/>
          </p:cNvSpPr>
          <p:nvPr>
            <p:ph type="sldNum" idx="39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3C5E8C4B-3EC2-48D3-A05F-0462322BFBA6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3" dur="indefinite" restart="never" nodeType="tmRoot">
          <p:childTnLst>
            <p:seq>
              <p:cTn id="614" dur="indefinite" nodeType="mainSeq">
                <p:childTnLst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19" dur="500"/>
                                        <p:tgtEl>
                                          <p:spTgt spid="5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22" dur="500"/>
                                        <p:tgtEl>
                                          <p:spTgt spid="5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3" fill="hold">
                      <p:stCondLst>
                        <p:cond delay="indefinite"/>
                      </p:stCondLst>
                      <p:childTnLst>
                        <p:par>
                          <p:cTn id="624" fill="hold">
                            <p:stCondLst>
                              <p:cond delay="0"/>
                            </p:stCondLst>
                            <p:childTnLst>
                              <p:par>
                                <p:cTn id="62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27" dur="500"/>
                                        <p:tgtEl>
                                          <p:spTgt spid="58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30" dur="500"/>
                                        <p:tgtEl>
                                          <p:spTgt spid="58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35" dur="500"/>
                                        <p:tgtEl>
                                          <p:spTgt spid="5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40" dur="500"/>
                                        <p:tgtEl>
                                          <p:spTgt spid="5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45" dur="500"/>
                                        <p:tgtEl>
                                          <p:spTgt spid="5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7" name="PlaceHolder 1"/>
          <p:cNvSpPr>
            <a:spLocks noGrp="1"/>
          </p:cNvSpPr>
          <p:nvPr>
            <p:ph type="title"/>
          </p:nvPr>
        </p:nvSpPr>
        <p:spPr>
          <a:xfrm>
            <a:off x="825120" y="336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Circuit switching: FDM and TDM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888" name="Group 5"/>
          <p:cNvGrpSpPr/>
          <p:nvPr/>
        </p:nvGrpSpPr>
        <p:grpSpPr>
          <a:xfrm>
            <a:off x="6233400" y="1926360"/>
            <a:ext cx="5507640" cy="1897560"/>
            <a:chOff x="6233400" y="1926360"/>
            <a:chExt cx="5507640" cy="1897560"/>
          </a:xfrm>
        </p:grpSpPr>
        <p:sp>
          <p:nvSpPr>
            <p:cNvPr id="5889" name="Line 6"/>
            <p:cNvSpPr/>
            <p:nvPr/>
          </p:nvSpPr>
          <p:spPr>
            <a:xfrm flipV="1">
              <a:off x="6787800" y="2121120"/>
              <a:ext cx="360" cy="1295280"/>
            </a:xfrm>
            <a:prstGeom prst="line">
              <a:avLst/>
            </a:prstGeom>
            <a:ln w="3810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890" name="Text Box 7"/>
            <p:cNvSpPr/>
            <p:nvPr/>
          </p:nvSpPr>
          <p:spPr>
            <a:xfrm rot="16200000">
              <a:off x="5606640" y="2552760"/>
              <a:ext cx="17085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frequency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91" name="Line 8"/>
            <p:cNvSpPr/>
            <p:nvPr/>
          </p:nvSpPr>
          <p:spPr>
            <a:xfrm>
              <a:off x="6787800" y="3416400"/>
              <a:ext cx="4953240" cy="360"/>
            </a:xfrm>
            <a:prstGeom prst="line">
              <a:avLst/>
            </a:prstGeom>
            <a:ln w="3810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892" name="Text Box 9"/>
            <p:cNvSpPr/>
            <p:nvPr/>
          </p:nvSpPr>
          <p:spPr>
            <a:xfrm>
              <a:off x="10946520" y="3429360"/>
              <a:ext cx="75420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time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93" name="Rectangle 10"/>
            <p:cNvSpPr/>
            <p:nvPr/>
          </p:nvSpPr>
          <p:spPr>
            <a:xfrm>
              <a:off x="6864120" y="2426040"/>
              <a:ext cx="4571640" cy="9140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5894" name="Rectangle 11"/>
          <p:cNvSpPr/>
          <p:nvPr/>
        </p:nvSpPr>
        <p:spPr>
          <a:xfrm>
            <a:off x="6851520" y="2438640"/>
            <a:ext cx="4571640" cy="228240"/>
          </a:xfrm>
          <a:prstGeom prst="rect">
            <a:avLst/>
          </a:prstGeom>
          <a:solidFill>
            <a:srgbClr val="3366ff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895" name="Rectangle 12"/>
          <p:cNvSpPr/>
          <p:nvPr/>
        </p:nvSpPr>
        <p:spPr>
          <a:xfrm>
            <a:off x="6851520" y="2667240"/>
            <a:ext cx="4571640" cy="228240"/>
          </a:xfrm>
          <a:prstGeom prst="rect">
            <a:avLst/>
          </a:prstGeom>
          <a:solidFill>
            <a:srgbClr val="99cc0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896" name="Rectangle 13"/>
          <p:cNvSpPr/>
          <p:nvPr/>
        </p:nvSpPr>
        <p:spPr>
          <a:xfrm>
            <a:off x="6851520" y="2895840"/>
            <a:ext cx="4571640" cy="228240"/>
          </a:xfrm>
          <a:prstGeom prst="rect">
            <a:avLst/>
          </a:prstGeom>
          <a:solidFill>
            <a:srgbClr val="ffcc0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5897" name="Rectangle 14"/>
          <p:cNvSpPr/>
          <p:nvPr/>
        </p:nvSpPr>
        <p:spPr>
          <a:xfrm>
            <a:off x="6851520" y="3124440"/>
            <a:ext cx="4571640" cy="228240"/>
          </a:xfrm>
          <a:prstGeom prst="rect">
            <a:avLst/>
          </a:prstGeom>
          <a:solidFill>
            <a:srgbClr val="ff00ff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grpSp>
        <p:nvGrpSpPr>
          <p:cNvPr id="5898" name="Group 15"/>
          <p:cNvGrpSpPr/>
          <p:nvPr/>
        </p:nvGrpSpPr>
        <p:grpSpPr>
          <a:xfrm>
            <a:off x="6249240" y="4228200"/>
            <a:ext cx="5478840" cy="1865880"/>
            <a:chOff x="6249240" y="4228200"/>
            <a:chExt cx="5478840" cy="1865880"/>
          </a:xfrm>
        </p:grpSpPr>
        <p:sp>
          <p:nvSpPr>
            <p:cNvPr id="5899" name="Line 17"/>
            <p:cNvSpPr/>
            <p:nvPr/>
          </p:nvSpPr>
          <p:spPr>
            <a:xfrm flipV="1">
              <a:off x="6775200" y="4361040"/>
              <a:ext cx="360" cy="1295280"/>
            </a:xfrm>
            <a:prstGeom prst="line">
              <a:avLst/>
            </a:prstGeom>
            <a:ln w="3810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00" name="Text Box 18"/>
            <p:cNvSpPr/>
            <p:nvPr/>
          </p:nvSpPr>
          <p:spPr>
            <a:xfrm rot="16200000">
              <a:off x="5622480" y="4854600"/>
              <a:ext cx="17085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frequency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01" name="Line 19"/>
            <p:cNvSpPr/>
            <p:nvPr/>
          </p:nvSpPr>
          <p:spPr>
            <a:xfrm>
              <a:off x="6775200" y="5656320"/>
              <a:ext cx="4952880" cy="360"/>
            </a:xfrm>
            <a:prstGeom prst="line">
              <a:avLst/>
            </a:prstGeom>
            <a:ln w="3810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02" name="Text Box 20"/>
            <p:cNvSpPr/>
            <p:nvPr/>
          </p:nvSpPr>
          <p:spPr>
            <a:xfrm>
              <a:off x="10947960" y="5699520"/>
              <a:ext cx="75420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time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03" name="Rectangle 21"/>
            <p:cNvSpPr/>
            <p:nvPr/>
          </p:nvSpPr>
          <p:spPr>
            <a:xfrm>
              <a:off x="6851520" y="4664520"/>
              <a:ext cx="4571640" cy="9140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5904" name="Group 22"/>
          <p:cNvGrpSpPr/>
          <p:nvPr/>
        </p:nvGrpSpPr>
        <p:grpSpPr>
          <a:xfrm>
            <a:off x="6851520" y="4664520"/>
            <a:ext cx="3885840" cy="914040"/>
            <a:chOff x="6851520" y="4664520"/>
            <a:chExt cx="3885840" cy="914040"/>
          </a:xfrm>
        </p:grpSpPr>
        <p:sp>
          <p:nvSpPr>
            <p:cNvPr id="5905" name="Rectangle 23"/>
            <p:cNvSpPr/>
            <p:nvPr/>
          </p:nvSpPr>
          <p:spPr>
            <a:xfrm>
              <a:off x="6851520" y="4664520"/>
              <a:ext cx="228240" cy="91404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906" name="Rectangle 24"/>
            <p:cNvSpPr/>
            <p:nvPr/>
          </p:nvSpPr>
          <p:spPr>
            <a:xfrm>
              <a:off x="7765920" y="4664520"/>
              <a:ext cx="228240" cy="91404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907" name="Rectangle 25"/>
            <p:cNvSpPr/>
            <p:nvPr/>
          </p:nvSpPr>
          <p:spPr>
            <a:xfrm>
              <a:off x="8680320" y="4664520"/>
              <a:ext cx="228240" cy="91404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908" name="Rectangle 26"/>
            <p:cNvSpPr/>
            <p:nvPr/>
          </p:nvSpPr>
          <p:spPr>
            <a:xfrm>
              <a:off x="9594720" y="4664520"/>
              <a:ext cx="228240" cy="91404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909" name="Rectangle 27"/>
            <p:cNvSpPr/>
            <p:nvPr/>
          </p:nvSpPr>
          <p:spPr>
            <a:xfrm>
              <a:off x="10509120" y="4664520"/>
              <a:ext cx="228240" cy="91404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5910" name="Group 28"/>
          <p:cNvGrpSpPr/>
          <p:nvPr/>
        </p:nvGrpSpPr>
        <p:grpSpPr>
          <a:xfrm>
            <a:off x="7080120" y="4664520"/>
            <a:ext cx="3885840" cy="914040"/>
            <a:chOff x="7080120" y="4664520"/>
            <a:chExt cx="3885840" cy="914040"/>
          </a:xfrm>
        </p:grpSpPr>
        <p:sp>
          <p:nvSpPr>
            <p:cNvPr id="5911" name="Rectangle 29"/>
            <p:cNvSpPr/>
            <p:nvPr/>
          </p:nvSpPr>
          <p:spPr>
            <a:xfrm>
              <a:off x="7080120" y="4664520"/>
              <a:ext cx="228240" cy="91404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912" name="Rectangle 30"/>
            <p:cNvSpPr/>
            <p:nvPr/>
          </p:nvSpPr>
          <p:spPr>
            <a:xfrm>
              <a:off x="7994520" y="4664520"/>
              <a:ext cx="228240" cy="91404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913" name="Rectangle 31"/>
            <p:cNvSpPr/>
            <p:nvPr/>
          </p:nvSpPr>
          <p:spPr>
            <a:xfrm>
              <a:off x="8908920" y="4664520"/>
              <a:ext cx="228240" cy="91404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914" name="Rectangle 32"/>
            <p:cNvSpPr/>
            <p:nvPr/>
          </p:nvSpPr>
          <p:spPr>
            <a:xfrm>
              <a:off x="9823320" y="4664520"/>
              <a:ext cx="228240" cy="91404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915" name="Rectangle 33"/>
            <p:cNvSpPr/>
            <p:nvPr/>
          </p:nvSpPr>
          <p:spPr>
            <a:xfrm>
              <a:off x="10737720" y="4664520"/>
              <a:ext cx="228240" cy="91404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5916" name="Group 34"/>
          <p:cNvGrpSpPr/>
          <p:nvPr/>
        </p:nvGrpSpPr>
        <p:grpSpPr>
          <a:xfrm>
            <a:off x="7308720" y="4664520"/>
            <a:ext cx="3885840" cy="914040"/>
            <a:chOff x="7308720" y="4664520"/>
            <a:chExt cx="3885840" cy="914040"/>
          </a:xfrm>
        </p:grpSpPr>
        <p:sp>
          <p:nvSpPr>
            <p:cNvPr id="5917" name="Rectangle 35"/>
            <p:cNvSpPr/>
            <p:nvPr/>
          </p:nvSpPr>
          <p:spPr>
            <a:xfrm>
              <a:off x="7308720" y="4664520"/>
              <a:ext cx="228240" cy="91404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918" name="Rectangle 36"/>
            <p:cNvSpPr/>
            <p:nvPr/>
          </p:nvSpPr>
          <p:spPr>
            <a:xfrm>
              <a:off x="8223120" y="4664520"/>
              <a:ext cx="228240" cy="91404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919" name="Rectangle 37"/>
            <p:cNvSpPr/>
            <p:nvPr/>
          </p:nvSpPr>
          <p:spPr>
            <a:xfrm>
              <a:off x="9137520" y="4664520"/>
              <a:ext cx="228240" cy="91404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920" name="Rectangle 38"/>
            <p:cNvSpPr/>
            <p:nvPr/>
          </p:nvSpPr>
          <p:spPr>
            <a:xfrm>
              <a:off x="10051920" y="4664520"/>
              <a:ext cx="228240" cy="91404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921" name="Rectangle 39"/>
            <p:cNvSpPr/>
            <p:nvPr/>
          </p:nvSpPr>
          <p:spPr>
            <a:xfrm>
              <a:off x="10966320" y="4664520"/>
              <a:ext cx="228240" cy="91404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5922" name="Group 40"/>
          <p:cNvGrpSpPr/>
          <p:nvPr/>
        </p:nvGrpSpPr>
        <p:grpSpPr>
          <a:xfrm>
            <a:off x="7537320" y="4664520"/>
            <a:ext cx="3885840" cy="914040"/>
            <a:chOff x="7537320" y="4664520"/>
            <a:chExt cx="3885840" cy="914040"/>
          </a:xfrm>
        </p:grpSpPr>
        <p:sp>
          <p:nvSpPr>
            <p:cNvPr id="5923" name="Rectangle 41"/>
            <p:cNvSpPr/>
            <p:nvPr/>
          </p:nvSpPr>
          <p:spPr>
            <a:xfrm>
              <a:off x="7537320" y="4664520"/>
              <a:ext cx="228240" cy="91404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924" name="Rectangle 42"/>
            <p:cNvSpPr/>
            <p:nvPr/>
          </p:nvSpPr>
          <p:spPr>
            <a:xfrm>
              <a:off x="8451720" y="4664520"/>
              <a:ext cx="228240" cy="91404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925" name="Rectangle 43"/>
            <p:cNvSpPr/>
            <p:nvPr/>
          </p:nvSpPr>
          <p:spPr>
            <a:xfrm>
              <a:off x="9366120" y="4664520"/>
              <a:ext cx="228240" cy="91404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926" name="Rectangle 44"/>
            <p:cNvSpPr/>
            <p:nvPr/>
          </p:nvSpPr>
          <p:spPr>
            <a:xfrm>
              <a:off x="10280520" y="4664520"/>
              <a:ext cx="228240" cy="91404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927" name="Rectangle 45"/>
            <p:cNvSpPr/>
            <p:nvPr/>
          </p:nvSpPr>
          <p:spPr>
            <a:xfrm>
              <a:off x="11194920" y="4664520"/>
              <a:ext cx="228240" cy="91404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5928" name="Group 46"/>
          <p:cNvGrpSpPr/>
          <p:nvPr/>
        </p:nvGrpSpPr>
        <p:grpSpPr>
          <a:xfrm>
            <a:off x="6851520" y="2667240"/>
            <a:ext cx="4572000" cy="457560"/>
            <a:chOff x="6851520" y="2667240"/>
            <a:chExt cx="4572000" cy="457560"/>
          </a:xfrm>
        </p:grpSpPr>
        <p:sp>
          <p:nvSpPr>
            <p:cNvPr id="5929" name="Line 47"/>
            <p:cNvSpPr/>
            <p:nvPr/>
          </p:nvSpPr>
          <p:spPr>
            <a:xfrm>
              <a:off x="6851520" y="2667240"/>
              <a:ext cx="457200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30" name="Line 48"/>
            <p:cNvSpPr/>
            <p:nvPr/>
          </p:nvSpPr>
          <p:spPr>
            <a:xfrm>
              <a:off x="6851520" y="2895840"/>
              <a:ext cx="457200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31" name="Line 49"/>
            <p:cNvSpPr/>
            <p:nvPr/>
          </p:nvSpPr>
          <p:spPr>
            <a:xfrm>
              <a:off x="6851520" y="3124440"/>
              <a:ext cx="457200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5932" name="Group 50"/>
          <p:cNvGrpSpPr/>
          <p:nvPr/>
        </p:nvGrpSpPr>
        <p:grpSpPr>
          <a:xfrm>
            <a:off x="7080120" y="4664160"/>
            <a:ext cx="4115160" cy="914400"/>
            <a:chOff x="7080120" y="4664160"/>
            <a:chExt cx="4115160" cy="914400"/>
          </a:xfrm>
        </p:grpSpPr>
        <p:sp>
          <p:nvSpPr>
            <p:cNvPr id="5933" name="Line 51"/>
            <p:cNvSpPr/>
            <p:nvPr/>
          </p:nvSpPr>
          <p:spPr>
            <a:xfrm>
              <a:off x="708012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34" name="Line 52"/>
            <p:cNvSpPr/>
            <p:nvPr/>
          </p:nvSpPr>
          <p:spPr>
            <a:xfrm>
              <a:off x="730872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35" name="Line 53"/>
            <p:cNvSpPr/>
            <p:nvPr/>
          </p:nvSpPr>
          <p:spPr>
            <a:xfrm>
              <a:off x="753732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36" name="Line 54"/>
            <p:cNvSpPr/>
            <p:nvPr/>
          </p:nvSpPr>
          <p:spPr>
            <a:xfrm>
              <a:off x="776592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37" name="Line 55"/>
            <p:cNvSpPr/>
            <p:nvPr/>
          </p:nvSpPr>
          <p:spPr>
            <a:xfrm>
              <a:off x="799452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38" name="Line 56"/>
            <p:cNvSpPr/>
            <p:nvPr/>
          </p:nvSpPr>
          <p:spPr>
            <a:xfrm>
              <a:off x="822312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39" name="Line 57"/>
            <p:cNvSpPr/>
            <p:nvPr/>
          </p:nvSpPr>
          <p:spPr>
            <a:xfrm>
              <a:off x="845172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40" name="Line 58"/>
            <p:cNvSpPr/>
            <p:nvPr/>
          </p:nvSpPr>
          <p:spPr>
            <a:xfrm>
              <a:off x="868032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41" name="Line 59"/>
            <p:cNvSpPr/>
            <p:nvPr/>
          </p:nvSpPr>
          <p:spPr>
            <a:xfrm>
              <a:off x="890892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42" name="Line 60"/>
            <p:cNvSpPr/>
            <p:nvPr/>
          </p:nvSpPr>
          <p:spPr>
            <a:xfrm>
              <a:off x="913752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43" name="Line 61"/>
            <p:cNvSpPr/>
            <p:nvPr/>
          </p:nvSpPr>
          <p:spPr>
            <a:xfrm>
              <a:off x="936612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44" name="Line 62"/>
            <p:cNvSpPr/>
            <p:nvPr/>
          </p:nvSpPr>
          <p:spPr>
            <a:xfrm>
              <a:off x="959472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45" name="Line 63"/>
            <p:cNvSpPr/>
            <p:nvPr/>
          </p:nvSpPr>
          <p:spPr>
            <a:xfrm>
              <a:off x="982332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46" name="Line 64"/>
            <p:cNvSpPr/>
            <p:nvPr/>
          </p:nvSpPr>
          <p:spPr>
            <a:xfrm>
              <a:off x="1005192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47" name="Line 65"/>
            <p:cNvSpPr/>
            <p:nvPr/>
          </p:nvSpPr>
          <p:spPr>
            <a:xfrm>
              <a:off x="1028052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48" name="Line 66"/>
            <p:cNvSpPr/>
            <p:nvPr/>
          </p:nvSpPr>
          <p:spPr>
            <a:xfrm>
              <a:off x="1050912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49" name="Line 67"/>
            <p:cNvSpPr/>
            <p:nvPr/>
          </p:nvSpPr>
          <p:spPr>
            <a:xfrm>
              <a:off x="1073772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50" name="Line 68"/>
            <p:cNvSpPr/>
            <p:nvPr/>
          </p:nvSpPr>
          <p:spPr>
            <a:xfrm>
              <a:off x="1096632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51" name="Line 69"/>
            <p:cNvSpPr/>
            <p:nvPr/>
          </p:nvSpPr>
          <p:spPr>
            <a:xfrm>
              <a:off x="1119492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5952" name="Group 70"/>
          <p:cNvGrpSpPr/>
          <p:nvPr/>
        </p:nvGrpSpPr>
        <p:grpSpPr>
          <a:xfrm>
            <a:off x="6851520" y="2552760"/>
            <a:ext cx="4572000" cy="686160"/>
            <a:chOff x="6851520" y="2552760"/>
            <a:chExt cx="4572000" cy="686160"/>
          </a:xfrm>
        </p:grpSpPr>
        <p:sp>
          <p:nvSpPr>
            <p:cNvPr id="5953" name="Line 71"/>
            <p:cNvSpPr/>
            <p:nvPr/>
          </p:nvSpPr>
          <p:spPr>
            <a:xfrm>
              <a:off x="6851520" y="2552760"/>
              <a:ext cx="4572000" cy="36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54" name="Line 72"/>
            <p:cNvSpPr/>
            <p:nvPr/>
          </p:nvSpPr>
          <p:spPr>
            <a:xfrm>
              <a:off x="6851520" y="2781360"/>
              <a:ext cx="4572000" cy="36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55" name="Line 73"/>
            <p:cNvSpPr/>
            <p:nvPr/>
          </p:nvSpPr>
          <p:spPr>
            <a:xfrm>
              <a:off x="6851520" y="3009960"/>
              <a:ext cx="4572000" cy="36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56" name="Line 74"/>
            <p:cNvSpPr/>
            <p:nvPr/>
          </p:nvSpPr>
          <p:spPr>
            <a:xfrm>
              <a:off x="6851520" y="3238560"/>
              <a:ext cx="4572000" cy="36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5957" name="Group 75"/>
          <p:cNvGrpSpPr/>
          <p:nvPr/>
        </p:nvGrpSpPr>
        <p:grpSpPr>
          <a:xfrm>
            <a:off x="6965640" y="4664160"/>
            <a:ext cx="4343760" cy="914400"/>
            <a:chOff x="6965640" y="4664160"/>
            <a:chExt cx="4343760" cy="914400"/>
          </a:xfrm>
        </p:grpSpPr>
        <p:sp>
          <p:nvSpPr>
            <p:cNvPr id="5958" name="Line 76"/>
            <p:cNvSpPr/>
            <p:nvPr/>
          </p:nvSpPr>
          <p:spPr>
            <a:xfrm>
              <a:off x="696564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59" name="Line 77"/>
            <p:cNvSpPr/>
            <p:nvPr/>
          </p:nvSpPr>
          <p:spPr>
            <a:xfrm>
              <a:off x="719424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60" name="Line 78"/>
            <p:cNvSpPr/>
            <p:nvPr/>
          </p:nvSpPr>
          <p:spPr>
            <a:xfrm>
              <a:off x="742284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61" name="Line 79"/>
            <p:cNvSpPr/>
            <p:nvPr/>
          </p:nvSpPr>
          <p:spPr>
            <a:xfrm>
              <a:off x="765144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62" name="Line 80"/>
            <p:cNvSpPr/>
            <p:nvPr/>
          </p:nvSpPr>
          <p:spPr>
            <a:xfrm>
              <a:off x="788004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63" name="Line 81"/>
            <p:cNvSpPr/>
            <p:nvPr/>
          </p:nvSpPr>
          <p:spPr>
            <a:xfrm>
              <a:off x="810864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64" name="Line 82"/>
            <p:cNvSpPr/>
            <p:nvPr/>
          </p:nvSpPr>
          <p:spPr>
            <a:xfrm>
              <a:off x="833724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65" name="Line 83"/>
            <p:cNvSpPr/>
            <p:nvPr/>
          </p:nvSpPr>
          <p:spPr>
            <a:xfrm>
              <a:off x="856584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66" name="Line 84"/>
            <p:cNvSpPr/>
            <p:nvPr/>
          </p:nvSpPr>
          <p:spPr>
            <a:xfrm>
              <a:off x="879444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67" name="Line 85"/>
            <p:cNvSpPr/>
            <p:nvPr/>
          </p:nvSpPr>
          <p:spPr>
            <a:xfrm>
              <a:off x="902304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68" name="Line 86"/>
            <p:cNvSpPr/>
            <p:nvPr/>
          </p:nvSpPr>
          <p:spPr>
            <a:xfrm>
              <a:off x="925164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69" name="Line 87"/>
            <p:cNvSpPr/>
            <p:nvPr/>
          </p:nvSpPr>
          <p:spPr>
            <a:xfrm>
              <a:off x="948024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70" name="Line 88"/>
            <p:cNvSpPr/>
            <p:nvPr/>
          </p:nvSpPr>
          <p:spPr>
            <a:xfrm>
              <a:off x="970884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71" name="Line 89"/>
            <p:cNvSpPr/>
            <p:nvPr/>
          </p:nvSpPr>
          <p:spPr>
            <a:xfrm>
              <a:off x="993744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72" name="Line 90"/>
            <p:cNvSpPr/>
            <p:nvPr/>
          </p:nvSpPr>
          <p:spPr>
            <a:xfrm>
              <a:off x="1016604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73" name="Line 91"/>
            <p:cNvSpPr/>
            <p:nvPr/>
          </p:nvSpPr>
          <p:spPr>
            <a:xfrm>
              <a:off x="1039464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74" name="Line 92"/>
            <p:cNvSpPr/>
            <p:nvPr/>
          </p:nvSpPr>
          <p:spPr>
            <a:xfrm>
              <a:off x="1062324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75" name="Line 93"/>
            <p:cNvSpPr/>
            <p:nvPr/>
          </p:nvSpPr>
          <p:spPr>
            <a:xfrm>
              <a:off x="1085184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76" name="Line 94"/>
            <p:cNvSpPr/>
            <p:nvPr/>
          </p:nvSpPr>
          <p:spPr>
            <a:xfrm>
              <a:off x="1108044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77" name="Line 95"/>
            <p:cNvSpPr/>
            <p:nvPr/>
          </p:nvSpPr>
          <p:spPr>
            <a:xfrm>
              <a:off x="11309040" y="4664160"/>
              <a:ext cx="360" cy="914400"/>
            </a:xfrm>
            <a:prstGeom prst="line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5978" name="Group 100"/>
          <p:cNvGrpSpPr/>
          <p:nvPr/>
        </p:nvGrpSpPr>
        <p:grpSpPr>
          <a:xfrm>
            <a:off x="8855640" y="1632240"/>
            <a:ext cx="2567520" cy="516240"/>
            <a:chOff x="8855640" y="1632240"/>
            <a:chExt cx="2567520" cy="516240"/>
          </a:xfrm>
        </p:grpSpPr>
        <p:sp>
          <p:nvSpPr>
            <p:cNvPr id="5979" name="Text Box 101"/>
            <p:cNvSpPr/>
            <p:nvPr/>
          </p:nvSpPr>
          <p:spPr>
            <a:xfrm>
              <a:off x="8855640" y="1632240"/>
              <a:ext cx="14767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4 users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80" name="Rectangle 102"/>
            <p:cNvSpPr/>
            <p:nvPr/>
          </p:nvSpPr>
          <p:spPr>
            <a:xfrm>
              <a:off x="10280520" y="1768680"/>
              <a:ext cx="228240" cy="22824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981" name="Rectangle 103"/>
            <p:cNvSpPr/>
            <p:nvPr/>
          </p:nvSpPr>
          <p:spPr>
            <a:xfrm>
              <a:off x="10585440" y="1768680"/>
              <a:ext cx="228240" cy="22824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982" name="Rectangle 104"/>
            <p:cNvSpPr/>
            <p:nvPr/>
          </p:nvSpPr>
          <p:spPr>
            <a:xfrm>
              <a:off x="10890000" y="1768680"/>
              <a:ext cx="228240" cy="22824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983" name="Rectangle 105"/>
            <p:cNvSpPr/>
            <p:nvPr/>
          </p:nvSpPr>
          <p:spPr>
            <a:xfrm>
              <a:off x="11194920" y="1768680"/>
              <a:ext cx="228240" cy="22824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5984" name="PlaceHolder 2"/>
          <p:cNvSpPr>
            <a:spLocks noGrp="1"/>
          </p:cNvSpPr>
          <p:nvPr>
            <p:ph/>
          </p:nvPr>
        </p:nvSpPr>
        <p:spPr>
          <a:xfrm>
            <a:off x="768600" y="1448280"/>
            <a:ext cx="5264640" cy="198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11160" indent="0">
              <a:lnSpc>
                <a:spcPct val="9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F</a:t>
            </a: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requency Division Multiplexing </a:t>
            </a: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(FDM)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52440" indent="-22212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optical, electromagnetic frequencies divided into (narrow) frequency bands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85" name="Content Placeholder 2"/>
          <p:cNvSpPr/>
          <p:nvPr/>
        </p:nvSpPr>
        <p:spPr>
          <a:xfrm>
            <a:off x="851040" y="4389480"/>
            <a:ext cx="5275800" cy="246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11160" indent="-1116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Time</a:t>
            </a: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Division Multiplexing </a:t>
            </a: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(TDM)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2440" indent="-222120">
              <a:lnSpc>
                <a:spcPct val="9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time divided into slots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6" name="Content Placeholder 2"/>
          <p:cNvSpPr/>
          <p:nvPr/>
        </p:nvSpPr>
        <p:spPr>
          <a:xfrm>
            <a:off x="758160" y="3252960"/>
            <a:ext cx="5264640" cy="103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8000"/>
          </a:bodyPr>
          <a:p>
            <a:pPr marL="335160" indent="-210960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each call allocated its own band, can transmit at max rate of that narrow band 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7" name="Content Placeholder 2"/>
          <p:cNvSpPr/>
          <p:nvPr/>
        </p:nvSpPr>
        <p:spPr>
          <a:xfrm>
            <a:off x="848520" y="5261760"/>
            <a:ext cx="5275800" cy="246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352440" indent="-222120">
              <a:lnSpc>
                <a:spcPct val="9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each call allocated periodic slot(s), can transmit at maximum rate of (wider) frequency band (only)  during its time slot(s)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8" name="PlaceHolder 3"/>
          <p:cNvSpPr>
            <a:spLocks noGrp="1"/>
          </p:cNvSpPr>
          <p:nvPr>
            <p:ph type="sldNum" idx="40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BDE8D80A-A835-47D6-A7B5-C63D23BF3C4B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46" dur="indefinite" restart="never" nodeType="tmRoot">
          <p:childTnLst>
            <p:seq>
              <p:cTn id="647" dur="indefinite" nodeType="mainSeq">
                <p:childTnLst>
                  <p:par>
                    <p:cTn id="648" fill="hold">
                      <p:stCondLst>
                        <p:cond delay="0"/>
                      </p:stCondLst>
                      <p:childTnLst>
                        <p:par>
                          <p:cTn id="649" fill="hold">
                            <p:stCondLst>
                              <p:cond delay="0"/>
                            </p:stCondLst>
                            <p:childTnLst>
                              <p:par>
                                <p:cTn id="650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52" dur="500"/>
                                        <p:tgtEl>
                                          <p:spTgt spid="5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3" fill="hold">
                      <p:stCondLst>
                        <p:cond delay="indefinite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57" dur="500"/>
                                        <p:tgtEl>
                                          <p:spTgt spid="5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8" fill="hold">
                      <p:stCondLst>
                        <p:cond delay="indefinite"/>
                      </p:stCondLst>
                      <p:childTnLst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62" dur="500"/>
                                        <p:tgtEl>
                                          <p:spTgt spid="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500"/>
                            </p:stCondLst>
                            <p:childTnLst>
                              <p:par>
                                <p:cTn id="664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66" dur="500"/>
                                        <p:tgtEl>
                                          <p:spTgt spid="5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6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70" dur="500"/>
                                        <p:tgtEl>
                                          <p:spTgt spid="5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1500"/>
                            </p:stCondLst>
                            <p:childTnLst>
                              <p:par>
                                <p:cTn id="67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74" dur="500"/>
                                        <p:tgtEl>
                                          <p:spTgt spid="5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81" dur="500"/>
                                        <p:tgtEl>
                                          <p:spTgt spid="5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2" fill="hold">
                      <p:stCondLst>
                        <p:cond delay="indefinite"/>
                      </p:stCondLst>
                      <p:childTnLst>
                        <p:par>
                          <p:cTn id="683" fill="hold">
                            <p:stCondLst>
                              <p:cond delay="0"/>
                            </p:stCondLst>
                            <p:childTnLst>
                              <p:par>
                                <p:cTn id="684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686" dur="500"/>
                                        <p:tgtEl>
                                          <p:spTgt spid="5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91" dur="500"/>
                                        <p:tgtEl>
                                          <p:spTgt spid="5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2" fill="hold">
                      <p:stCondLst>
                        <p:cond delay="indefinite"/>
                      </p:stCondLst>
                      <p:childTnLst>
                        <p:par>
                          <p:cTn id="693" fill="hold">
                            <p:stCondLst>
                              <p:cond delay="0"/>
                            </p:stCondLst>
                            <p:childTnLst>
                              <p:par>
                                <p:cTn id="694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696" dur="500"/>
                                        <p:tgtEl>
                                          <p:spTgt spid="5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7" fill="hold">
                            <p:stCondLst>
                              <p:cond delay="500"/>
                            </p:stCondLst>
                            <p:childTnLst>
                              <p:par>
                                <p:cTn id="698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00" dur="500"/>
                                        <p:tgtEl>
                                          <p:spTgt spid="5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1" fill="hold">
                            <p:stCondLst>
                              <p:cond delay="1000"/>
                            </p:stCondLst>
                            <p:childTnLst>
                              <p:par>
                                <p:cTn id="702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04" dur="500"/>
                                        <p:tgtEl>
                                          <p:spTgt spid="5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5" fill="hold">
                            <p:stCondLst>
                              <p:cond delay="1500"/>
                            </p:stCondLst>
                            <p:childTnLst>
                              <p:par>
                                <p:cTn id="706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08" dur="500"/>
                                        <p:tgtEl>
                                          <p:spTgt spid="5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9" fill="hold">
                      <p:stCondLst>
                        <p:cond delay="indefinite"/>
                      </p:stCondLst>
                      <p:childTnLst>
                        <p:par>
                          <p:cTn id="710" fill="hold">
                            <p:stCondLst>
                              <p:cond delay="0"/>
                            </p:stCondLst>
                            <p:childTnLst>
                              <p:par>
                                <p:cTn id="711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13" dur="500"/>
                                        <p:tgtEl>
                                          <p:spTgt spid="5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4" fill="hold">
                      <p:stCondLst>
                        <p:cond delay="indefinite"/>
                      </p:stCondLst>
                      <p:childTnLst>
                        <p:par>
                          <p:cTn id="715" fill="hold">
                            <p:stCondLst>
                              <p:cond delay="0"/>
                            </p:stCondLst>
                            <p:childTnLst>
                              <p:par>
                                <p:cTn id="716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18" dur="500"/>
                                        <p:tgtEl>
                                          <p:spTgt spid="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9" name="PlaceHolder 1"/>
          <p:cNvSpPr>
            <a:spLocks noGrp="1"/>
          </p:cNvSpPr>
          <p:nvPr>
            <p:ph type="title"/>
          </p:nvPr>
        </p:nvSpPr>
        <p:spPr>
          <a:xfrm>
            <a:off x="838080" y="24408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Packet switching versus circuit switching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90" name="Rectangle 3"/>
          <p:cNvSpPr/>
          <p:nvPr/>
        </p:nvSpPr>
        <p:spPr>
          <a:xfrm>
            <a:off x="1798200" y="1330920"/>
            <a:ext cx="4938120" cy="193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7000"/>
          </a:bodyPr>
          <a:p>
            <a:pPr marL="224640" indent="-22464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example: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21400" indent="-221400">
              <a:lnSpc>
                <a:spcPct val="9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56664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1 Gb/s link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221400" indent="-221400">
              <a:lnSpc>
                <a:spcPct val="9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56664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each user: 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498960" indent="-210600">
              <a:lnSpc>
                <a:spcPct val="90000"/>
              </a:lnSpc>
              <a:spcBef>
                <a:spcPts val="601"/>
              </a:spcBef>
              <a:buClr>
                <a:srgbClr val="0000a8"/>
              </a:buClr>
              <a:buFont typeface="Symbol" charset="2"/>
              <a:buChar char=""/>
              <a:tabLst>
                <a:tab algn="l" pos="56664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100 Mb/s when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“active”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1" marL="498960" indent="-210600">
              <a:lnSpc>
                <a:spcPct val="90000"/>
              </a:lnSpc>
              <a:spcBef>
                <a:spcPts val="601"/>
              </a:spcBef>
              <a:buClr>
                <a:srgbClr val="0000a8"/>
              </a:buClr>
              <a:buFont typeface="Symbol" charset="2"/>
              <a:buChar char=""/>
              <a:tabLst>
                <a:tab algn="l" pos="56664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active 10% of time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566640"/>
              </a:tabLst>
            </a:pP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566640"/>
              </a:tabLst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1" name="Rectangle 4"/>
          <p:cNvSpPr/>
          <p:nvPr/>
        </p:nvSpPr>
        <p:spPr>
          <a:xfrm>
            <a:off x="770040" y="3313800"/>
            <a:ext cx="11084760" cy="60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0000"/>
          </a:bodyPr>
          <a:p>
            <a:pPr marL="281880" indent="-17748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Q: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how many users can use this network under circuit-switching and packet switching?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2" name="TextBox 1"/>
          <p:cNvSpPr/>
          <p:nvPr/>
        </p:nvSpPr>
        <p:spPr>
          <a:xfrm>
            <a:off x="876600" y="6199200"/>
            <a:ext cx="91468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* Check out the online interactive exercises for more examples: h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ttp://gaia.cs.umass.edu/kurose_ross/interactive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993" name="Group 3"/>
          <p:cNvGrpSpPr/>
          <p:nvPr/>
        </p:nvGrpSpPr>
        <p:grpSpPr>
          <a:xfrm>
            <a:off x="5275080" y="1427040"/>
            <a:ext cx="4528440" cy="1664640"/>
            <a:chOff x="5275080" y="1427040"/>
            <a:chExt cx="4528440" cy="1664640"/>
          </a:xfrm>
        </p:grpSpPr>
        <p:sp>
          <p:nvSpPr>
            <p:cNvPr id="5994" name="Line 15"/>
            <p:cNvSpPr/>
            <p:nvPr/>
          </p:nvSpPr>
          <p:spPr>
            <a:xfrm>
              <a:off x="5889240" y="1828800"/>
              <a:ext cx="702360" cy="379440"/>
            </a:xfrm>
            <a:prstGeom prst="line">
              <a:avLst/>
            </a:prstGeom>
            <a:ln w="28575">
              <a:solidFill>
                <a:srgbClr val="0000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95" name="Line 16"/>
            <p:cNvSpPr/>
            <p:nvPr/>
          </p:nvSpPr>
          <p:spPr>
            <a:xfrm>
              <a:off x="6585120" y="2208240"/>
              <a:ext cx="1708560" cy="360"/>
            </a:xfrm>
            <a:prstGeom prst="line">
              <a:avLst/>
            </a:prstGeom>
            <a:ln w="28575">
              <a:solidFill>
                <a:srgbClr val="0000a8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96" name="Line 17"/>
            <p:cNvSpPr/>
            <p:nvPr/>
          </p:nvSpPr>
          <p:spPr>
            <a:xfrm>
              <a:off x="6585120" y="2354040"/>
              <a:ext cx="1708560" cy="360"/>
            </a:xfrm>
            <a:prstGeom prst="line">
              <a:avLst/>
            </a:prstGeom>
            <a:ln w="28575">
              <a:solidFill>
                <a:srgbClr val="0000a8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97" name="Line 18"/>
            <p:cNvSpPr/>
            <p:nvPr/>
          </p:nvSpPr>
          <p:spPr>
            <a:xfrm flipV="1">
              <a:off x="5952960" y="2354040"/>
              <a:ext cx="638640" cy="506160"/>
            </a:xfrm>
            <a:prstGeom prst="line">
              <a:avLst/>
            </a:prstGeom>
            <a:ln w="28575">
              <a:solidFill>
                <a:srgbClr val="0000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98" name="Text Box 19"/>
            <p:cNvSpPr/>
            <p:nvPr/>
          </p:nvSpPr>
          <p:spPr>
            <a:xfrm>
              <a:off x="5640120" y="2015280"/>
              <a:ext cx="868320" cy="55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80000"/>
                </a:lnSpc>
                <a:tabLst>
                  <a:tab algn="l" pos="0"/>
                </a:tabLst>
              </a:pPr>
              <a:r>
                <a:rPr b="0" i="1" lang="en-US" sz="1800" spc="-1" strike="noStrike">
                  <a:solidFill>
                    <a:srgbClr val="000099"/>
                  </a:solidFill>
                  <a:latin typeface="Calibri"/>
                  <a:ea typeface="ＭＳ Ｐゴシック"/>
                </a:rPr>
                <a:t>N</a:t>
              </a:r>
              <a:r>
                <a:rPr b="0" lang="en-US" sz="1800" spc="-1" strike="noStrike">
                  <a:solidFill>
                    <a:srgbClr val="000099"/>
                  </a:solidFill>
                  <a:latin typeface="Calibri"/>
                  <a:ea typeface="ＭＳ Ｐゴシック"/>
                </a:rPr>
                <a:t>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99"/>
                  </a:solidFill>
                  <a:latin typeface="Calibri"/>
                  <a:ea typeface="ＭＳ Ｐゴシック"/>
                </a:rPr>
                <a:t>users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99" name="Text Box 20"/>
            <p:cNvSpPr/>
            <p:nvPr/>
          </p:nvSpPr>
          <p:spPr>
            <a:xfrm>
              <a:off x="8199000" y="2299680"/>
              <a:ext cx="160452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1 Gbps link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00" name="Line 47"/>
            <p:cNvSpPr/>
            <p:nvPr/>
          </p:nvSpPr>
          <p:spPr>
            <a:xfrm>
              <a:off x="7658640" y="2285280"/>
              <a:ext cx="1181520" cy="360"/>
            </a:xfrm>
            <a:prstGeom prst="line">
              <a:avLst/>
            </a:prstGeom>
            <a:ln w="444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001" name="Text Box 34"/>
            <p:cNvSpPr/>
            <p:nvPr/>
          </p:nvSpPr>
          <p:spPr>
            <a:xfrm rot="5273400">
              <a:off x="5308200" y="1969200"/>
              <a:ext cx="732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…</a:t>
              </a:r>
              <a:r>
                <a:rPr b="1" lang="en-US" sz="2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..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002" name="Group 37"/>
            <p:cNvGrpSpPr/>
            <p:nvPr/>
          </p:nvGrpSpPr>
          <p:grpSpPr>
            <a:xfrm>
              <a:off x="5275080" y="1427040"/>
              <a:ext cx="653040" cy="563760"/>
              <a:chOff x="5275080" y="1427040"/>
              <a:chExt cx="653040" cy="563760"/>
            </a:xfrm>
          </p:grpSpPr>
          <p:pic>
            <p:nvPicPr>
              <p:cNvPr id="6003" name="Picture 38" descr="desktop_computer_stylized_medium"/>
              <p:cNvPicPr/>
              <p:nvPr/>
            </p:nvPicPr>
            <p:blipFill>
              <a:blip r:embed="rId1"/>
              <a:stretch/>
            </p:blipFill>
            <p:spPr>
              <a:xfrm flipH="1">
                <a:off x="5275080" y="1427040"/>
                <a:ext cx="653040" cy="5637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004" name="Freeform 39"/>
              <p:cNvSpPr/>
              <p:nvPr/>
            </p:nvSpPr>
            <p:spPr>
              <a:xfrm flipH="1">
                <a:off x="5552280" y="1481400"/>
                <a:ext cx="317160" cy="258120"/>
              </a:xfrm>
              <a:custGeom>
                <a:avLst/>
                <a:gdLst>
                  <a:gd name="textAreaLeft" fmla="*/ -360 w 317160"/>
                  <a:gd name="textAreaRight" fmla="*/ 317160 w 317160"/>
                  <a:gd name="textAreaTop" fmla="*/ 0 h 258120"/>
                  <a:gd name="textAreaBottom" fmla="*/ 258480 h 258120"/>
                </a:gdLst>
                <a:ahLst/>
                <a:rect l="textAreaLeft" t="textAreaTop" r="textAreaRight" b="textAreaBottom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6005" name="Group 40"/>
            <p:cNvGrpSpPr/>
            <p:nvPr/>
          </p:nvGrpSpPr>
          <p:grpSpPr>
            <a:xfrm>
              <a:off x="5279040" y="2527920"/>
              <a:ext cx="653040" cy="563760"/>
              <a:chOff x="5279040" y="2527920"/>
              <a:chExt cx="653040" cy="563760"/>
            </a:xfrm>
          </p:grpSpPr>
          <p:pic>
            <p:nvPicPr>
              <p:cNvPr id="6006" name="Picture 41" descr="desktop_computer_stylized_medium"/>
              <p:cNvPicPr/>
              <p:nvPr/>
            </p:nvPicPr>
            <p:blipFill>
              <a:blip r:embed="rId2"/>
              <a:stretch/>
            </p:blipFill>
            <p:spPr>
              <a:xfrm flipH="1">
                <a:off x="5279040" y="2527920"/>
                <a:ext cx="653040" cy="5637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007" name="Freeform 42"/>
              <p:cNvSpPr/>
              <p:nvPr/>
            </p:nvSpPr>
            <p:spPr>
              <a:xfrm flipH="1">
                <a:off x="5556240" y="2581920"/>
                <a:ext cx="317160" cy="258120"/>
              </a:xfrm>
              <a:custGeom>
                <a:avLst/>
                <a:gdLst>
                  <a:gd name="textAreaLeft" fmla="*/ -360 w 317160"/>
                  <a:gd name="textAreaRight" fmla="*/ 317160 w 317160"/>
                  <a:gd name="textAreaTop" fmla="*/ 0 h 258120"/>
                  <a:gd name="textAreaBottom" fmla="*/ 258480 h 258120"/>
                </a:gdLst>
                <a:ahLst/>
                <a:rect l="textAreaLeft" t="textAreaTop" r="textAreaRight" b="textAreaBottom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6008" name="Group 208"/>
            <p:cNvGrpSpPr/>
            <p:nvPr/>
          </p:nvGrpSpPr>
          <p:grpSpPr>
            <a:xfrm>
              <a:off x="6791040" y="2056320"/>
              <a:ext cx="970920" cy="474840"/>
              <a:chOff x="6791040" y="2056320"/>
              <a:chExt cx="970920" cy="474840"/>
            </a:xfrm>
          </p:grpSpPr>
          <p:sp>
            <p:nvSpPr>
              <p:cNvPr id="6009" name="Freeform 209"/>
              <p:cNvSpPr/>
              <p:nvPr/>
            </p:nvSpPr>
            <p:spPr>
              <a:xfrm>
                <a:off x="6791040" y="2220840"/>
                <a:ext cx="970920" cy="310320"/>
              </a:xfrm>
              <a:custGeom>
                <a:avLst/>
                <a:gdLst>
                  <a:gd name="textAreaLeft" fmla="*/ 0 w 970920"/>
                  <a:gd name="textAreaRight" fmla="*/ 971280 w 970920"/>
                  <a:gd name="textAreaTop" fmla="*/ 0 h 310320"/>
                  <a:gd name="textAreaBottom" fmla="*/ 310680 h 31032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10" name="Oval 210"/>
              <p:cNvSpPr/>
              <p:nvPr/>
            </p:nvSpPr>
            <p:spPr>
              <a:xfrm>
                <a:off x="6791400" y="2056320"/>
                <a:ext cx="969480" cy="3074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011" name="Group 211"/>
              <p:cNvGrpSpPr/>
              <p:nvPr/>
            </p:nvGrpSpPr>
            <p:grpSpPr>
              <a:xfrm>
                <a:off x="6935040" y="2095560"/>
                <a:ext cx="682560" cy="225720"/>
                <a:chOff x="6935040" y="2095560"/>
                <a:chExt cx="682560" cy="225720"/>
              </a:xfrm>
            </p:grpSpPr>
            <p:sp>
              <p:nvSpPr>
                <p:cNvPr id="6012" name="Freeform 212"/>
                <p:cNvSpPr/>
                <p:nvPr/>
              </p:nvSpPr>
              <p:spPr>
                <a:xfrm>
                  <a:off x="6953760" y="2095560"/>
                  <a:ext cx="645480" cy="126360"/>
                </a:xfrm>
                <a:custGeom>
                  <a:avLst/>
                  <a:gdLst>
                    <a:gd name="textAreaLeft" fmla="*/ 0 w 645480"/>
                    <a:gd name="textAreaRight" fmla="*/ 645840 w 645480"/>
                    <a:gd name="textAreaTop" fmla="*/ 0 h 126360"/>
                    <a:gd name="textAreaBottom" fmla="*/ 126720 h 1263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013" name="Freeform 213"/>
                <p:cNvSpPr/>
                <p:nvPr/>
              </p:nvSpPr>
              <p:spPr>
                <a:xfrm>
                  <a:off x="7376760" y="2203560"/>
                  <a:ext cx="240840" cy="108720"/>
                </a:xfrm>
                <a:custGeom>
                  <a:avLst/>
                  <a:gdLst>
                    <a:gd name="textAreaLeft" fmla="*/ 0 w 240840"/>
                    <a:gd name="textAreaRight" fmla="*/ 241200 w 240840"/>
                    <a:gd name="textAreaTop" fmla="*/ 0 h 108720"/>
                    <a:gd name="textAreaBottom" fmla="*/ 109080 h 10872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014" name="Freeform 214"/>
                <p:cNvSpPr/>
                <p:nvPr/>
              </p:nvSpPr>
              <p:spPr>
                <a:xfrm>
                  <a:off x="6935040" y="2203560"/>
                  <a:ext cx="236520" cy="107280"/>
                </a:xfrm>
                <a:custGeom>
                  <a:avLst/>
                  <a:gdLst>
                    <a:gd name="textAreaLeft" fmla="*/ 0 w 236520"/>
                    <a:gd name="textAreaRight" fmla="*/ 236880 w 236520"/>
                    <a:gd name="textAreaTop" fmla="*/ 0 h 107280"/>
                    <a:gd name="textAreaBottom" fmla="*/ 107640 h 10728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015" name="Freeform 215"/>
                <p:cNvSpPr/>
                <p:nvPr/>
              </p:nvSpPr>
              <p:spPr>
                <a:xfrm>
                  <a:off x="7017120" y="2150640"/>
                  <a:ext cx="514440" cy="170640"/>
                </a:xfrm>
                <a:custGeom>
                  <a:avLst/>
                  <a:gdLst>
                    <a:gd name="textAreaLeft" fmla="*/ 0 w 514440"/>
                    <a:gd name="textAreaRight" fmla="*/ 514800 w 514440"/>
                    <a:gd name="textAreaTop" fmla="*/ 0 h 170640"/>
                    <a:gd name="textAreaBottom" fmla="*/ 171000 h 1706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</p:grpSp>
      <p:sp>
        <p:nvSpPr>
          <p:cNvPr id="6016" name="Rectangle 3"/>
          <p:cNvSpPr/>
          <p:nvPr/>
        </p:nvSpPr>
        <p:spPr>
          <a:xfrm>
            <a:off x="908280" y="3603600"/>
            <a:ext cx="4938120" cy="96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499"/>
              </a:spcBef>
              <a:tabLst>
                <a:tab algn="l" pos="566640"/>
              </a:tabLst>
            </a:pP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231840" indent="-2318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566640"/>
              </a:tabLst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circuit-switching: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10 users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566640"/>
              </a:tabLst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017" name="Group 2"/>
          <p:cNvGrpSpPr/>
          <p:nvPr/>
        </p:nvGrpSpPr>
        <p:grpSpPr>
          <a:xfrm>
            <a:off x="914040" y="4198320"/>
            <a:ext cx="10758240" cy="2163600"/>
            <a:chOff x="914040" y="4198320"/>
            <a:chExt cx="10758240" cy="2163600"/>
          </a:xfrm>
        </p:grpSpPr>
        <p:grpSp>
          <p:nvGrpSpPr>
            <p:cNvPr id="6018" name="Group 35"/>
            <p:cNvGrpSpPr/>
            <p:nvPr/>
          </p:nvGrpSpPr>
          <p:grpSpPr>
            <a:xfrm>
              <a:off x="5640480" y="4596480"/>
              <a:ext cx="6031800" cy="1286280"/>
              <a:chOff x="5640480" y="4596480"/>
              <a:chExt cx="6031800" cy="1286280"/>
            </a:xfrm>
          </p:grpSpPr>
          <p:sp>
            <p:nvSpPr>
              <p:cNvPr id="6019" name="Text Box 48"/>
              <p:cNvSpPr/>
              <p:nvPr/>
            </p:nvSpPr>
            <p:spPr>
              <a:xfrm>
                <a:off x="5640480" y="4596480"/>
                <a:ext cx="6031800" cy="516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i="1" lang="en-US" sz="2800" spc="-1" strike="noStrike">
                    <a:solidFill>
                      <a:srgbClr val="cc0000"/>
                    </a:solidFill>
                    <a:latin typeface="Calibri"/>
                    <a:ea typeface="ＭＳ Ｐゴシック"/>
                  </a:rPr>
                  <a:t>Q:</a:t>
                </a:r>
                <a:r>
                  <a: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 how did we get value 0.0004?</a:t>
                </a:r>
                <a:endParaRPr b="0" lang="en-IN" sz="2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20" name="Text Box 48"/>
              <p:cNvSpPr/>
              <p:nvPr/>
            </p:nvSpPr>
            <p:spPr>
              <a:xfrm>
                <a:off x="6207840" y="5061600"/>
                <a:ext cx="4739760" cy="821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i="1" lang="en-US" sz="2800" spc="-1" strike="noStrike">
                    <a:solidFill>
                      <a:srgbClr val="cc0000"/>
                    </a:solidFill>
                    <a:latin typeface="Calibri"/>
                    <a:ea typeface="ＭＳ Ｐゴシック"/>
                  </a:rPr>
                  <a:t>A:</a:t>
                </a:r>
                <a:r>
                  <a: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 HW problem </a:t>
                </a: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(for those with course in probability only)</a:t>
                </a:r>
                <a:endParaRPr b="0" lang="en-IN" sz="2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6021" name="Rectangle 3"/>
            <p:cNvSpPr/>
            <p:nvPr/>
          </p:nvSpPr>
          <p:spPr>
            <a:xfrm>
              <a:off x="914040" y="4198320"/>
              <a:ext cx="4938120" cy="2163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normAutofit/>
            </a:bodyPr>
            <a:p>
              <a:pPr>
                <a:lnSpc>
                  <a:spcPct val="90000"/>
                </a:lnSpc>
                <a:spcBef>
                  <a:spcPts val="499"/>
                </a:spcBef>
                <a:tabLst>
                  <a:tab algn="l" pos="566640"/>
                </a:tabLst>
              </a:pP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  <a:p>
              <a:pPr marL="231840" indent="-231840">
                <a:lnSpc>
                  <a:spcPct val="90000"/>
                </a:lnSpc>
                <a:spcBef>
                  <a:spcPts val="1001"/>
                </a:spcBef>
                <a:buClr>
                  <a:srgbClr val="0000a3"/>
                </a:buClr>
                <a:buFont typeface="Wingdings" charset="2"/>
                <a:buChar char=""/>
                <a:tabLst>
                  <a:tab algn="l" pos="566640"/>
                </a:tabLst>
              </a:pPr>
              <a:r>
                <a:rPr b="0" i="1" lang="en-US" sz="28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packet switching:</a:t>
              </a:r>
              <a:r>
                <a: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  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with 35 users, probability &gt; 10 active at same time is less than .0004 *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90000"/>
                </a:lnSpc>
                <a:spcBef>
                  <a:spcPts val="1001"/>
                </a:spcBef>
                <a:tabLst>
                  <a:tab algn="l" pos="566640"/>
                </a:tabLst>
              </a:pP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022" name="PlaceHolder 2"/>
          <p:cNvSpPr>
            <a:spLocks noGrp="1"/>
          </p:cNvSpPr>
          <p:nvPr>
            <p:ph type="sldNum" idx="41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15F38FFD-4570-4609-8B1F-9240140F0272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9" dur="indefinite" restart="never" nodeType="tmRoot">
          <p:childTnLst>
            <p:seq>
              <p:cTn id="720" dur="indefinite" nodeType="mainSeq">
                <p:childTnLst>
                  <p:par>
                    <p:cTn id="721" fill="hold">
                      <p:stCondLst>
                        <p:cond delay="indefinite"/>
                      </p:stCondLst>
                      <p:childTnLst>
                        <p:par>
                          <p:cTn id="722" fill="hold">
                            <p:stCondLst>
                              <p:cond delay="0"/>
                            </p:stCondLst>
                            <p:childTnLst>
                              <p:par>
                                <p:cTn id="72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25" dur="500"/>
                                        <p:tgtEl>
                                          <p:spTgt spid="6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6" fill="hold">
                      <p:stCondLst>
                        <p:cond delay="indefinite"/>
                      </p:stCondLst>
                      <p:childTnLst>
                        <p:par>
                          <p:cTn id="727" fill="hold">
                            <p:stCondLst>
                              <p:cond delay="0"/>
                            </p:stCondLst>
                            <p:childTnLst>
                              <p:par>
                                <p:cTn id="72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30" dur="500"/>
                                        <p:tgtEl>
                                          <p:spTgt spid="6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1" fill="hold">
                      <p:stCondLst>
                        <p:cond delay="indefinite"/>
                      </p:stCondLst>
                      <p:childTnLst>
                        <p:par>
                          <p:cTn id="732" fill="hold">
                            <p:stCondLst>
                              <p:cond delay="0"/>
                            </p:stCondLst>
                            <p:childTnLst>
                              <p:par>
                                <p:cTn id="73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35" dur="500"/>
                                        <p:tgtEl>
                                          <p:spTgt spid="5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3" name="PlaceHolder 1"/>
          <p:cNvSpPr>
            <a:spLocks noGrp="1"/>
          </p:cNvSpPr>
          <p:nvPr>
            <p:ph type="title"/>
          </p:nvPr>
        </p:nvSpPr>
        <p:spPr>
          <a:xfrm>
            <a:off x="838080" y="24408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Packet switching versus circuit switching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24" name="Rectangle 3"/>
          <p:cNvSpPr/>
          <p:nvPr/>
        </p:nvSpPr>
        <p:spPr>
          <a:xfrm>
            <a:off x="867600" y="1869480"/>
            <a:ext cx="10470240" cy="464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87280" indent="-2872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great for “bursty” data – sometimes has data to send, but at other times not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682560" indent="-2253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resource sharing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682560" indent="-2253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simpler, no call setup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287280" indent="-2872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excessive congestion possible: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packet delay and loss due to buffer overflow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682560" indent="-2253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protocols needed for reliable data transfer, congestion control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287280" indent="-2872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Q:</a:t>
            </a: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 How to provide circuit-like behavior with packet-switching?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682560" indent="-2253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It’s complicated.” We’ll study various techniques that try to make packet switching as “circuit-like” as possible.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5" name="Rectangle 4"/>
          <p:cNvSpPr/>
          <p:nvPr/>
        </p:nvSpPr>
        <p:spPr>
          <a:xfrm>
            <a:off x="726120" y="1206000"/>
            <a:ext cx="7619760" cy="60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76000"/>
          </a:bodyPr>
          <a:p>
            <a:pPr marL="267840" indent="-16848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Is packet switching a “slam dunk winner”?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6" name="Text Box 20"/>
          <p:cNvSpPr/>
          <p:nvPr/>
        </p:nvSpPr>
        <p:spPr>
          <a:xfrm>
            <a:off x="990000" y="5381640"/>
            <a:ext cx="1047096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Q: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 human analogies of reserved resources (circuit switching) versus on-demand allocation (packet switching)?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7" name="PlaceHolder 2"/>
          <p:cNvSpPr>
            <a:spLocks noGrp="1"/>
          </p:cNvSpPr>
          <p:nvPr>
            <p:ph type="sldNum" idx="42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509053CC-A0B3-4348-9C22-58B51959CB6C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6" dur="indefinite" restart="never" nodeType="tmRoot">
          <p:childTnLst>
            <p:seq>
              <p:cTn id="737" dur="indefinite" nodeType="mainSeq">
                <p:childTnLst>
                  <p:par>
                    <p:cTn id="738" fill="hold">
                      <p:stCondLst>
                        <p:cond delay="indefinite"/>
                      </p:stCondLst>
                      <p:childTnLst>
                        <p:par>
                          <p:cTn id="739" fill="hold">
                            <p:stCondLst>
                              <p:cond delay="0"/>
                            </p:stCondLst>
                            <p:childTnLst>
                              <p:par>
                                <p:cTn id="74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42" dur="500"/>
                                        <p:tgtEl>
                                          <p:spTgt spid="6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45" dur="500"/>
                                        <p:tgtEl>
                                          <p:spTgt spid="60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48" dur="500"/>
                                        <p:tgtEl>
                                          <p:spTgt spid="60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9" fill="hold">
                      <p:stCondLst>
                        <p:cond delay="indefinite"/>
                      </p:stCondLst>
                      <p:childTnLst>
                        <p:par>
                          <p:cTn id="750" fill="hold">
                            <p:stCondLst>
                              <p:cond delay="0"/>
                            </p:stCondLst>
                            <p:childTnLst>
                              <p:par>
                                <p:cTn id="75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53" dur="500"/>
                                        <p:tgtEl>
                                          <p:spTgt spid="60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56" dur="500"/>
                                        <p:tgtEl>
                                          <p:spTgt spid="60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7" fill="hold">
                      <p:stCondLst>
                        <p:cond delay="indefinite"/>
                      </p:stCondLst>
                      <p:childTnLst>
                        <p:par>
                          <p:cTn id="758" fill="hold">
                            <p:stCondLst>
                              <p:cond delay="0"/>
                            </p:stCondLst>
                            <p:childTnLst>
                              <p:par>
                                <p:cTn id="75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61" dur="500"/>
                                        <p:tgtEl>
                                          <p:spTgt spid="60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64" dur="500"/>
                                        <p:tgtEl>
                                          <p:spTgt spid="60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5" fill="hold">
                      <p:stCondLst>
                        <p:cond delay="indefinite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69" dur="500"/>
                                        <p:tgtEl>
                                          <p:spTgt spid="6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8" name="PlaceHolder 1"/>
          <p:cNvSpPr>
            <a:spLocks noGrp="1"/>
          </p:cNvSpPr>
          <p:nvPr>
            <p:ph type="title"/>
          </p:nvPr>
        </p:nvSpPr>
        <p:spPr>
          <a:xfrm>
            <a:off x="825120" y="336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3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Internet structure: a “network of networks”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29" name="PlaceHolder 2"/>
          <p:cNvSpPr>
            <a:spLocks noGrp="1"/>
          </p:cNvSpPr>
          <p:nvPr>
            <p:ph/>
          </p:nvPr>
        </p:nvSpPr>
        <p:spPr>
          <a:xfrm>
            <a:off x="676080" y="1485000"/>
            <a:ext cx="6220440" cy="4775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4000"/>
          </a:bodyPr>
          <a:p>
            <a:pPr marL="438480" indent="-316080">
              <a:lnSpc>
                <a:spcPct val="90000"/>
              </a:lnSpc>
              <a:spcBef>
                <a:spcPts val="601"/>
              </a:spcBef>
              <a:buClr>
                <a:srgbClr val="000099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hosts connect to Internet via </a:t>
            </a:r>
            <a:r>
              <a:rPr b="0" lang="en-US" sz="3000" spc="-1" strike="noStrike">
                <a:solidFill>
                  <a:srgbClr val="c00000"/>
                </a:solidFill>
                <a:latin typeface="Calibri"/>
              </a:rPr>
              <a:t>access 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Internet Service Providers (ISPs)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  <a:p>
            <a:pPr marL="438480" indent="-316080">
              <a:lnSpc>
                <a:spcPct val="90000"/>
              </a:lnSpc>
              <a:spcBef>
                <a:spcPts val="601"/>
              </a:spcBef>
              <a:buClr>
                <a:srgbClr val="000099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access ISPs in turn must be interconnected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  <a:p>
            <a:pPr lvl="2" marL="796680" indent="-25380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so that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any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two hosts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(anywhere!)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send packets to each other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438480" indent="-316080">
              <a:lnSpc>
                <a:spcPct val="85000"/>
              </a:lnSpc>
              <a:spcBef>
                <a:spcPts val="601"/>
              </a:spcBef>
              <a:buClr>
                <a:srgbClr val="000099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resulting network of networks is very complex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  <a:p>
            <a:pPr lvl="2" marL="796680" indent="-25380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evolution driven by 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</a:rPr>
              <a:t>economics,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</a:rPr>
              <a:t>national policies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30" name="Content Placeholder 2"/>
          <p:cNvSpPr/>
          <p:nvPr/>
        </p:nvSpPr>
        <p:spPr>
          <a:xfrm>
            <a:off x="645840" y="6138720"/>
            <a:ext cx="11731680" cy="54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76000"/>
          </a:bodyPr>
          <a:p>
            <a:pPr marL="99000">
              <a:lnSpc>
                <a:spcPct val="8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i="1" lang="en-US" sz="3000" spc="-1" strike="noStrike">
                <a:solidFill>
                  <a:srgbClr val="0000a3"/>
                </a:solidFill>
                <a:latin typeface="Calibri"/>
              </a:rPr>
              <a:t>Let’</a:t>
            </a:r>
            <a:r>
              <a:rPr b="0" i="1" lang="en-US" sz="3000" spc="-1" strike="noStrike">
                <a:solidFill>
                  <a:srgbClr val="0000a3"/>
                </a:solidFill>
                <a:latin typeface="Calibri"/>
                <a:ea typeface="游ゴシック"/>
              </a:rPr>
              <a:t>s take a stepwise approach to describe current Internet structure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031" name="Group 3"/>
          <p:cNvGrpSpPr/>
          <p:nvPr/>
        </p:nvGrpSpPr>
        <p:grpSpPr>
          <a:xfrm>
            <a:off x="6864840" y="1395360"/>
            <a:ext cx="4933080" cy="4498200"/>
            <a:chOff x="6864840" y="1395360"/>
            <a:chExt cx="4933080" cy="4498200"/>
          </a:xfrm>
        </p:grpSpPr>
        <p:sp>
          <p:nvSpPr>
            <p:cNvPr id="6032" name="Rectangle 419"/>
            <p:cNvSpPr/>
            <p:nvPr/>
          </p:nvSpPr>
          <p:spPr>
            <a:xfrm>
              <a:off x="7439040" y="3459960"/>
              <a:ext cx="986760" cy="669240"/>
            </a:xfrm>
            <a:prstGeom prst="rect">
              <a:avLst/>
            </a:prstGeom>
            <a:solidFill>
              <a:srgbClr val="9cdf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6033" name="Freeform 7"/>
            <p:cNvSpPr/>
            <p:nvPr/>
          </p:nvSpPr>
          <p:spPr>
            <a:xfrm>
              <a:off x="8985240" y="2972880"/>
              <a:ext cx="1124280" cy="1337400"/>
            </a:xfrm>
            <a:custGeom>
              <a:avLst/>
              <a:gdLst>
                <a:gd name="textAreaLeft" fmla="*/ 0 w 1124280"/>
                <a:gd name="textAreaRight" fmla="*/ 1124640 w 1124280"/>
                <a:gd name="textAreaTop" fmla="*/ 0 h 1337400"/>
                <a:gd name="textAreaBottom" fmla="*/ 1337760 h 1337400"/>
              </a:gdLst>
              <a:ahLst/>
              <a:rect l="textAreaLeft" t="textAreaTop" r="textAreaRight" b="textAreaBottom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034" name="Freeform 417"/>
            <p:cNvSpPr/>
            <p:nvPr/>
          </p:nvSpPr>
          <p:spPr>
            <a:xfrm>
              <a:off x="7274160" y="1733040"/>
              <a:ext cx="1736280" cy="1317240"/>
            </a:xfrm>
            <a:custGeom>
              <a:avLst/>
              <a:gdLst>
                <a:gd name="textAreaLeft" fmla="*/ 0 w 1736280"/>
                <a:gd name="textAreaRight" fmla="*/ 1736640 w 1736280"/>
                <a:gd name="textAreaTop" fmla="*/ 0 h 1317240"/>
                <a:gd name="textAreaBottom" fmla="*/ 1317600 h 131724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035" name="AutoShape 420"/>
            <p:cNvSpPr/>
            <p:nvPr/>
          </p:nvSpPr>
          <p:spPr>
            <a:xfrm>
              <a:off x="7205400" y="3196440"/>
              <a:ext cx="1458720" cy="317520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ccff"/>
                </a:solidFill>
                <a:latin typeface="Arial"/>
                <a:ea typeface="MS PGothic"/>
              </a:endParaRPr>
            </a:p>
          </p:txBody>
        </p:sp>
        <p:sp>
          <p:nvSpPr>
            <p:cNvPr id="6036" name="Freeform 427"/>
            <p:cNvSpPr/>
            <p:nvPr/>
          </p:nvSpPr>
          <p:spPr>
            <a:xfrm>
              <a:off x="7712280" y="4590000"/>
              <a:ext cx="3079440" cy="1303560"/>
            </a:xfrm>
            <a:custGeom>
              <a:avLst/>
              <a:gdLst>
                <a:gd name="textAreaLeft" fmla="*/ 0 w 3079440"/>
                <a:gd name="textAreaRight" fmla="*/ 3079800 w 3079440"/>
                <a:gd name="textAreaTop" fmla="*/ 0 h 1303560"/>
                <a:gd name="textAreaBottom" fmla="*/ 1303920 h 1303560"/>
              </a:gdLst>
              <a:ahLst/>
              <a:rect l="textAreaLeft" t="textAreaTop" r="textAreaRight" b="textAreaBottom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037" name="Text Box 580"/>
            <p:cNvSpPr/>
            <p:nvPr/>
          </p:nvSpPr>
          <p:spPr>
            <a:xfrm>
              <a:off x="7564680" y="1395360"/>
              <a:ext cx="15681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mobile network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38" name="Text Box 580"/>
            <p:cNvSpPr/>
            <p:nvPr/>
          </p:nvSpPr>
          <p:spPr>
            <a:xfrm>
              <a:off x="7330680" y="4098960"/>
              <a:ext cx="1955160" cy="25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home network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39" name="Text Box 580"/>
            <p:cNvSpPr/>
            <p:nvPr/>
          </p:nvSpPr>
          <p:spPr>
            <a:xfrm>
              <a:off x="6864840" y="5209560"/>
              <a:ext cx="1657080" cy="43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enterprise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          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network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40" name="Freeform 14"/>
            <p:cNvSpPr/>
            <p:nvPr/>
          </p:nvSpPr>
          <p:spPr>
            <a:xfrm>
              <a:off x="10222200" y="3086640"/>
              <a:ext cx="1272960" cy="1935360"/>
            </a:xfrm>
            <a:custGeom>
              <a:avLst/>
              <a:gdLst>
                <a:gd name="textAreaLeft" fmla="*/ 0 w 1272960"/>
                <a:gd name="textAreaRight" fmla="*/ 1273320 w 1272960"/>
                <a:gd name="textAreaTop" fmla="*/ 0 h 1935360"/>
                <a:gd name="textAreaBottom" fmla="*/ 1935720 h 1935360"/>
              </a:gdLst>
              <a:ahLst/>
              <a:rect l="textAreaLeft" t="textAreaTop" r="textAreaRight" b="textAreaBottom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rotWithShape="0">
              <a:gsLst>
                <a:gs pos="0">
                  <a:srgbClr val="9cdff9"/>
                </a:gs>
                <a:gs pos="100000">
                  <a:srgbClr val="deebf7"/>
                </a:gs>
              </a:gsLst>
              <a:lin ang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grpSp>
          <p:nvGrpSpPr>
            <p:cNvPr id="6041" name="Group 15"/>
            <p:cNvGrpSpPr/>
            <p:nvPr/>
          </p:nvGrpSpPr>
          <p:grpSpPr>
            <a:xfrm>
              <a:off x="10837800" y="3835080"/>
              <a:ext cx="686880" cy="721440"/>
              <a:chOff x="10837800" y="3835080"/>
              <a:chExt cx="686880" cy="721440"/>
            </a:xfrm>
          </p:grpSpPr>
          <p:sp>
            <p:nvSpPr>
              <p:cNvPr id="6042" name="Freeform 16"/>
              <p:cNvSpPr/>
              <p:nvPr/>
            </p:nvSpPr>
            <p:spPr>
              <a:xfrm>
                <a:off x="11104920" y="3835080"/>
                <a:ext cx="419760" cy="720720"/>
              </a:xfrm>
              <a:custGeom>
                <a:avLst/>
                <a:gdLst>
                  <a:gd name="textAreaLeft" fmla="*/ 0 w 419760"/>
                  <a:gd name="textAreaRight" fmla="*/ 420120 w 419760"/>
                  <a:gd name="textAreaTop" fmla="*/ 0 h 720720"/>
                  <a:gd name="textAreaBottom" fmla="*/ 721080 h 720720"/>
                </a:gdLst>
                <a:ahLst/>
                <a:rect l="textAreaLeft" t="textAreaTop" r="textAreaRight" b="textAreaBottom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numCol="1" spcCol="0" horzOverflow="overflow" vertOverflow="overflow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043" name="Freeform 17"/>
              <p:cNvSpPr/>
              <p:nvPr/>
            </p:nvSpPr>
            <p:spPr>
              <a:xfrm>
                <a:off x="10837800" y="4020120"/>
                <a:ext cx="521280" cy="535680"/>
              </a:xfrm>
              <a:custGeom>
                <a:avLst/>
                <a:gdLst>
                  <a:gd name="textAreaLeft" fmla="*/ 0 w 521280"/>
                  <a:gd name="textAreaRight" fmla="*/ 521640 w 521280"/>
                  <a:gd name="textAreaTop" fmla="*/ 0 h 535680"/>
                  <a:gd name="textAreaBottom" fmla="*/ 536040 h 535680"/>
                </a:gdLst>
                <a:ahLst/>
                <a:rect l="textAreaLeft" t="textAreaTop" r="textAreaRight" b="textAreaBottom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numCol="1" spcCol="0" horzOverflow="overflow" vertOverflow="overflow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cxnSp>
            <p:nvCxnSpPr>
              <p:cNvPr id="6044" name="Straight Connector 18"/>
              <p:cNvCxnSpPr/>
              <p:nvPr/>
            </p:nvCxnSpPr>
            <p:spPr>
              <a:xfrm flipV="1">
                <a:off x="10891440" y="4138200"/>
                <a:ext cx="236880" cy="8028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6045" name="Straight Connector 19"/>
              <p:cNvCxnSpPr/>
              <p:nvPr/>
            </p:nvCxnSpPr>
            <p:spPr>
              <a:xfrm flipV="1">
                <a:off x="10895400" y="4390920"/>
                <a:ext cx="232920" cy="1872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6046" name="Straight Connector 20"/>
              <p:cNvCxnSpPr/>
              <p:nvPr/>
            </p:nvCxnSpPr>
            <p:spPr>
              <a:xfrm flipV="1">
                <a:off x="10895400" y="4271400"/>
                <a:ext cx="232920" cy="5292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6047" name="Straight Connector 21"/>
              <p:cNvCxnSpPr/>
              <p:nvPr/>
            </p:nvCxnSpPr>
            <p:spPr>
              <a:xfrm>
                <a:off x="10891080" y="4491720"/>
                <a:ext cx="237240" cy="36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6048" name="Straight Connector 22"/>
              <p:cNvCxnSpPr/>
              <p:nvPr/>
            </p:nvCxnSpPr>
            <p:spPr>
              <a:xfrm flipV="1">
                <a:off x="11435760" y="3961080"/>
                <a:ext cx="360" cy="50688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  <a:prstDash val="sysDash"/>
              </a:ln>
            </p:spPr>
          </p:cxnSp>
          <p:cxnSp>
            <p:nvCxnSpPr>
              <p:cNvPr id="6049" name="Straight Connector 23"/>
              <p:cNvCxnSpPr/>
              <p:nvPr/>
            </p:nvCxnSpPr>
            <p:spPr>
              <a:xfrm>
                <a:off x="11178360" y="4037040"/>
                <a:ext cx="360" cy="519840"/>
              </a:xfrm>
              <a:prstGeom prst="straightConnector1">
                <a:avLst/>
              </a:prstGeom>
              <a:ln w="15875">
                <a:solidFill>
                  <a:srgbClr val="0000a8"/>
                </a:solidFill>
              </a:ln>
            </p:spPr>
          </p:cxnSp>
        </p:grpSp>
        <p:grpSp>
          <p:nvGrpSpPr>
            <p:cNvPr id="6050" name="Group 24"/>
            <p:cNvGrpSpPr/>
            <p:nvPr/>
          </p:nvGrpSpPr>
          <p:grpSpPr>
            <a:xfrm>
              <a:off x="10771200" y="3101040"/>
              <a:ext cx="594360" cy="648360"/>
              <a:chOff x="10771200" y="3101040"/>
              <a:chExt cx="594360" cy="648360"/>
            </a:xfrm>
          </p:grpSpPr>
          <p:sp>
            <p:nvSpPr>
              <p:cNvPr id="6051" name="Freeform 25"/>
              <p:cNvSpPr/>
              <p:nvPr/>
            </p:nvSpPr>
            <p:spPr>
              <a:xfrm>
                <a:off x="11002320" y="3101040"/>
                <a:ext cx="363240" cy="647640"/>
              </a:xfrm>
              <a:custGeom>
                <a:avLst/>
                <a:gdLst>
                  <a:gd name="textAreaLeft" fmla="*/ 0 w 363240"/>
                  <a:gd name="textAreaRight" fmla="*/ 363600 w 363240"/>
                  <a:gd name="textAreaTop" fmla="*/ 0 h 647640"/>
                  <a:gd name="textAreaBottom" fmla="*/ 648000 h 647640"/>
                </a:gdLst>
                <a:ahLst/>
                <a:rect l="textAreaLeft" t="textAreaTop" r="textAreaRight" b="textAreaBottom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numCol="1" spcCol="0" horzOverflow="overflow" vertOverflow="overflow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052" name="Freeform 26"/>
              <p:cNvSpPr/>
              <p:nvPr/>
            </p:nvSpPr>
            <p:spPr>
              <a:xfrm>
                <a:off x="10771200" y="3267720"/>
                <a:ext cx="450720" cy="481320"/>
              </a:xfrm>
              <a:custGeom>
                <a:avLst/>
                <a:gdLst>
                  <a:gd name="textAreaLeft" fmla="*/ 0 w 450720"/>
                  <a:gd name="textAreaRight" fmla="*/ 451080 w 450720"/>
                  <a:gd name="textAreaTop" fmla="*/ 0 h 481320"/>
                  <a:gd name="textAreaBottom" fmla="*/ 481680 h 481320"/>
                </a:gdLst>
                <a:ahLst/>
                <a:rect l="textAreaLeft" t="textAreaTop" r="textAreaRight" b="textAreaBottom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numCol="1" spcCol="0" horzOverflow="overflow" vertOverflow="overflow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cxnSp>
            <p:nvCxnSpPr>
              <p:cNvPr id="6053" name="Straight Connector 27"/>
              <p:cNvCxnSpPr/>
              <p:nvPr/>
            </p:nvCxnSpPr>
            <p:spPr>
              <a:xfrm flipV="1">
                <a:off x="10817640" y="3373560"/>
                <a:ext cx="204840" cy="7200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6054" name="Straight Connector 28"/>
              <p:cNvCxnSpPr/>
              <p:nvPr/>
            </p:nvCxnSpPr>
            <p:spPr>
              <a:xfrm flipV="1">
                <a:off x="10821240" y="3600720"/>
                <a:ext cx="201240" cy="1656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6055" name="Straight Connector 29"/>
              <p:cNvCxnSpPr/>
              <p:nvPr/>
            </p:nvCxnSpPr>
            <p:spPr>
              <a:xfrm flipV="1">
                <a:off x="10821240" y="3493080"/>
                <a:ext cx="201240" cy="4788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6056" name="Straight Connector 30"/>
              <p:cNvCxnSpPr/>
              <p:nvPr/>
            </p:nvCxnSpPr>
            <p:spPr>
              <a:xfrm>
                <a:off x="10817280" y="3691080"/>
                <a:ext cx="205200" cy="36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</a:ln>
            </p:spPr>
          </p:cxnSp>
          <p:cxnSp>
            <p:nvCxnSpPr>
              <p:cNvPr id="6057" name="Straight Connector 31"/>
              <p:cNvCxnSpPr/>
              <p:nvPr/>
            </p:nvCxnSpPr>
            <p:spPr>
              <a:xfrm flipV="1">
                <a:off x="11288520" y="3214080"/>
                <a:ext cx="360" cy="455760"/>
              </a:xfrm>
              <a:prstGeom prst="straightConnector1">
                <a:avLst/>
              </a:prstGeom>
              <a:ln w="44450">
                <a:solidFill>
                  <a:srgbClr val="ffffff"/>
                </a:solidFill>
                <a:prstDash val="sysDash"/>
              </a:ln>
            </p:spPr>
          </p:cxnSp>
          <p:cxnSp>
            <p:nvCxnSpPr>
              <p:cNvPr id="6058" name="Straight Connector 32"/>
              <p:cNvCxnSpPr/>
              <p:nvPr/>
            </p:nvCxnSpPr>
            <p:spPr>
              <a:xfrm>
                <a:off x="11065680" y="3282480"/>
                <a:ext cx="360" cy="467280"/>
              </a:xfrm>
              <a:prstGeom prst="straightConnector1">
                <a:avLst/>
              </a:prstGeom>
              <a:ln w="15875">
                <a:solidFill>
                  <a:srgbClr val="0000a8"/>
                </a:solidFill>
              </a:ln>
            </p:spPr>
          </p:cxnSp>
        </p:grpSp>
        <p:sp>
          <p:nvSpPr>
            <p:cNvPr id="6059" name="Freeform 33"/>
            <p:cNvSpPr/>
            <p:nvPr/>
          </p:nvSpPr>
          <p:spPr>
            <a:xfrm>
              <a:off x="9540720" y="1689120"/>
              <a:ext cx="1497600" cy="1386000"/>
            </a:xfrm>
            <a:custGeom>
              <a:avLst/>
              <a:gdLst>
                <a:gd name="textAreaLeft" fmla="*/ 0 w 1497600"/>
                <a:gd name="textAreaRight" fmla="*/ 1497960 w 1497600"/>
                <a:gd name="textAreaTop" fmla="*/ 0 h 1386000"/>
                <a:gd name="textAreaBottom" fmla="*/ 1386360 h 1386000"/>
              </a:gdLst>
              <a:ahLst/>
              <a:rect l="textAreaLeft" t="textAreaTop" r="textAreaRight" b="textAreaBottom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rotWithShape="0">
              <a:gsLst>
                <a:gs pos="0">
                  <a:srgbClr val="9cdff9"/>
                </a:gs>
                <a:gs pos="100000">
                  <a:srgbClr val="deebf7"/>
                </a:gs>
              </a:gsLst>
              <a:lin ang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060" name="TextBox 34"/>
            <p:cNvSpPr/>
            <p:nvPr/>
          </p:nvSpPr>
          <p:spPr>
            <a:xfrm>
              <a:off x="9251280" y="1758240"/>
              <a:ext cx="2077200" cy="281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national or global ISP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61" name="Rectangle 35"/>
            <p:cNvSpPr/>
            <p:nvPr/>
          </p:nvSpPr>
          <p:spPr>
            <a:xfrm>
              <a:off x="9279000" y="3584880"/>
              <a:ext cx="305280" cy="197640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062" name="TextBox 36"/>
            <p:cNvSpPr/>
            <p:nvPr/>
          </p:nvSpPr>
          <p:spPr>
            <a:xfrm>
              <a:off x="8766000" y="3354840"/>
              <a:ext cx="1040400" cy="66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local or regional ISP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63" name="TextBox 37"/>
            <p:cNvSpPr/>
            <p:nvPr/>
          </p:nvSpPr>
          <p:spPr>
            <a:xfrm>
              <a:off x="10850040" y="4584960"/>
              <a:ext cx="947880" cy="376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050" spc="-1" strike="noStrike">
                  <a:solidFill>
                    <a:srgbClr val="000000"/>
                  </a:solidFill>
                  <a:latin typeface="Calibri"/>
                </a:rPr>
                <a:t>datacenter </a:t>
              </a:r>
              <a:endParaRPr b="0" lang="en-IN" sz="105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050" spc="-1" strike="noStrike">
                  <a:solidFill>
                    <a:srgbClr val="000000"/>
                  </a:solidFill>
                  <a:latin typeface="Calibri"/>
                </a:rPr>
                <a:t>network</a:t>
              </a:r>
              <a:endParaRPr b="0" lang="en-IN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64" name="TextBox 38"/>
            <p:cNvSpPr/>
            <p:nvPr/>
          </p:nvSpPr>
          <p:spPr>
            <a:xfrm>
              <a:off x="9994680" y="4135320"/>
              <a:ext cx="979920" cy="66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content 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provider 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network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6065" name="Straight Connector 39"/>
            <p:cNvCxnSpPr/>
            <p:nvPr/>
          </p:nvCxnSpPr>
          <p:spPr>
            <a:xfrm flipH="1" flipV="1">
              <a:off x="10559880" y="3486960"/>
              <a:ext cx="413280" cy="6408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6066" name="Straight Connector 40"/>
            <p:cNvCxnSpPr/>
            <p:nvPr/>
          </p:nvCxnSpPr>
          <p:spPr>
            <a:xfrm flipH="1" flipV="1">
              <a:off x="10660680" y="3547440"/>
              <a:ext cx="346320" cy="73944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6067" name="Straight Connector 41"/>
            <p:cNvCxnSpPr/>
            <p:nvPr/>
          </p:nvCxnSpPr>
          <p:spPr>
            <a:xfrm flipV="1">
              <a:off x="10636560" y="3540240"/>
              <a:ext cx="336600" cy="39564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6068" name="Straight Connector 42"/>
            <p:cNvCxnSpPr/>
            <p:nvPr/>
          </p:nvCxnSpPr>
          <p:spPr>
            <a:xfrm flipV="1">
              <a:off x="10570680" y="3501720"/>
              <a:ext cx="360" cy="48600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6069" name="Straight Connector 43"/>
            <p:cNvCxnSpPr/>
            <p:nvPr/>
          </p:nvCxnSpPr>
          <p:spPr>
            <a:xfrm flipH="1" flipV="1">
              <a:off x="10550520" y="3978360"/>
              <a:ext cx="508680" cy="34920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6070" name="Straight Connector 44"/>
            <p:cNvCxnSpPr/>
            <p:nvPr/>
          </p:nvCxnSpPr>
          <p:spPr>
            <a:xfrm flipH="1">
              <a:off x="9894960" y="3994560"/>
              <a:ext cx="65592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6071" name="Straight Connector 45"/>
            <p:cNvCxnSpPr/>
            <p:nvPr/>
          </p:nvCxnSpPr>
          <p:spPr>
            <a:xfrm flipH="1">
              <a:off x="9219600" y="3994560"/>
              <a:ext cx="6555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6072" name="Straight Connector 46"/>
            <p:cNvCxnSpPr/>
            <p:nvPr/>
          </p:nvCxnSpPr>
          <p:spPr>
            <a:xfrm flipH="1">
              <a:off x="9276840" y="3414600"/>
              <a:ext cx="382680" cy="51732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6073" name="Straight Connector 47"/>
            <p:cNvCxnSpPr/>
            <p:nvPr/>
          </p:nvCxnSpPr>
          <p:spPr>
            <a:xfrm>
              <a:off x="9732960" y="3414600"/>
              <a:ext cx="360" cy="54072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6074" name="Straight Connector 48"/>
            <p:cNvCxnSpPr/>
            <p:nvPr/>
          </p:nvCxnSpPr>
          <p:spPr>
            <a:xfrm>
              <a:off x="10137600" y="2661480"/>
              <a:ext cx="488520" cy="83988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6075" name="Straight Connector 49"/>
            <p:cNvCxnSpPr/>
            <p:nvPr/>
          </p:nvCxnSpPr>
          <p:spPr>
            <a:xfrm flipH="1">
              <a:off x="9798480" y="2601720"/>
              <a:ext cx="380880" cy="6951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6076" name="Straight Connector 50"/>
            <p:cNvCxnSpPr/>
            <p:nvPr/>
          </p:nvCxnSpPr>
          <p:spPr>
            <a:xfrm flipH="1">
              <a:off x="10100520" y="2076120"/>
              <a:ext cx="761760" cy="57780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6077" name="Straight Connector 51"/>
            <p:cNvCxnSpPr/>
            <p:nvPr/>
          </p:nvCxnSpPr>
          <p:spPr>
            <a:xfrm flipH="1">
              <a:off x="10100520" y="2175120"/>
              <a:ext cx="4320" cy="5187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6078" name="Straight Connector 52"/>
            <p:cNvCxnSpPr/>
            <p:nvPr/>
          </p:nvCxnSpPr>
          <p:spPr>
            <a:xfrm flipH="1">
              <a:off x="10671840" y="2107440"/>
              <a:ext cx="149760" cy="5187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6079" name="Straight Connector 53"/>
            <p:cNvCxnSpPr/>
            <p:nvPr/>
          </p:nvCxnSpPr>
          <p:spPr>
            <a:xfrm flipH="1">
              <a:off x="10141920" y="2625840"/>
              <a:ext cx="574560" cy="2808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6080" name="Straight Connector 54"/>
            <p:cNvCxnSpPr/>
            <p:nvPr/>
          </p:nvCxnSpPr>
          <p:spPr>
            <a:xfrm flipH="1">
              <a:off x="10069200" y="2076120"/>
              <a:ext cx="789120" cy="99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6081" name="Straight Connector 55"/>
            <p:cNvCxnSpPr/>
            <p:nvPr/>
          </p:nvCxnSpPr>
          <p:spPr>
            <a:xfrm flipH="1">
              <a:off x="10861920" y="2034000"/>
              <a:ext cx="279360" cy="4248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6082" name="Straight Connector 56"/>
            <p:cNvCxnSpPr/>
            <p:nvPr/>
          </p:nvCxnSpPr>
          <p:spPr>
            <a:xfrm flipH="1" flipV="1">
              <a:off x="10681920" y="2625840"/>
              <a:ext cx="353880" cy="6804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6083" name="Straight Connector 57"/>
            <p:cNvCxnSpPr/>
            <p:nvPr/>
          </p:nvCxnSpPr>
          <p:spPr>
            <a:xfrm flipH="1">
              <a:off x="8768880" y="2175120"/>
              <a:ext cx="1300680" cy="6069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sp>
          <p:nvSpPr>
            <p:cNvPr id="6084" name="Line 541"/>
            <p:cNvSpPr/>
            <p:nvPr/>
          </p:nvSpPr>
          <p:spPr>
            <a:xfrm flipV="1">
              <a:off x="9378360" y="4020120"/>
              <a:ext cx="429480" cy="705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085" name="Line 424"/>
            <p:cNvSpPr/>
            <p:nvPr/>
          </p:nvSpPr>
          <p:spPr>
            <a:xfrm flipV="1">
              <a:off x="8244360" y="3954240"/>
              <a:ext cx="969120" cy="32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1760" bIns="-4176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086" name="Oval 800"/>
            <p:cNvSpPr/>
            <p:nvPr/>
          </p:nvSpPr>
          <p:spPr>
            <a:xfrm>
              <a:off x="8174520" y="2199960"/>
              <a:ext cx="52200" cy="4896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0440" bIns="-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6087" name="Group 61"/>
            <p:cNvGrpSpPr/>
            <p:nvPr/>
          </p:nvGrpSpPr>
          <p:grpSpPr>
            <a:xfrm>
              <a:off x="10410480" y="3403080"/>
              <a:ext cx="353160" cy="198000"/>
              <a:chOff x="10410480" y="3403080"/>
              <a:chExt cx="353160" cy="198000"/>
            </a:xfrm>
          </p:grpSpPr>
          <p:sp>
            <p:nvSpPr>
              <p:cNvPr id="6088" name="Freeform 62"/>
              <p:cNvSpPr/>
              <p:nvPr/>
            </p:nvSpPr>
            <p:spPr>
              <a:xfrm>
                <a:off x="10410480" y="347184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89" name="Oval 63"/>
              <p:cNvSpPr/>
              <p:nvPr/>
            </p:nvSpPr>
            <p:spPr>
              <a:xfrm>
                <a:off x="10410840" y="340308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090" name="Group 64"/>
              <p:cNvGrpSpPr/>
              <p:nvPr/>
            </p:nvGrpSpPr>
            <p:grpSpPr>
              <a:xfrm>
                <a:off x="10463040" y="3419640"/>
                <a:ext cx="248400" cy="93600"/>
                <a:chOff x="10463040" y="3419640"/>
                <a:chExt cx="248400" cy="93600"/>
              </a:xfrm>
            </p:grpSpPr>
            <p:sp>
              <p:nvSpPr>
                <p:cNvPr id="6091" name="Freeform 65"/>
                <p:cNvSpPr/>
                <p:nvPr/>
              </p:nvSpPr>
              <p:spPr>
                <a:xfrm>
                  <a:off x="10469880" y="341964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092" name="Freeform 66"/>
                <p:cNvSpPr/>
                <p:nvPr/>
              </p:nvSpPr>
              <p:spPr>
                <a:xfrm>
                  <a:off x="10623960" y="346464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093" name="Freeform 67"/>
                <p:cNvSpPr/>
                <p:nvPr/>
              </p:nvSpPr>
              <p:spPr>
                <a:xfrm>
                  <a:off x="10463040" y="346464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094" name="Freeform 68"/>
                <p:cNvSpPr/>
                <p:nvPr/>
              </p:nvSpPr>
              <p:spPr>
                <a:xfrm>
                  <a:off x="10492920" y="344232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095" name="Group 69"/>
            <p:cNvGrpSpPr/>
            <p:nvPr/>
          </p:nvGrpSpPr>
          <p:grpSpPr>
            <a:xfrm>
              <a:off x="9948600" y="2109240"/>
              <a:ext cx="353160" cy="198000"/>
              <a:chOff x="9948600" y="2109240"/>
              <a:chExt cx="353160" cy="198000"/>
            </a:xfrm>
          </p:grpSpPr>
          <p:sp>
            <p:nvSpPr>
              <p:cNvPr id="6096" name="Freeform 70"/>
              <p:cNvSpPr/>
              <p:nvPr/>
            </p:nvSpPr>
            <p:spPr>
              <a:xfrm>
                <a:off x="9948600" y="217800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97" name="Oval 71"/>
              <p:cNvSpPr/>
              <p:nvPr/>
            </p:nvSpPr>
            <p:spPr>
              <a:xfrm>
                <a:off x="9948960" y="210924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098" name="Group 72"/>
              <p:cNvGrpSpPr/>
              <p:nvPr/>
            </p:nvGrpSpPr>
            <p:grpSpPr>
              <a:xfrm>
                <a:off x="10001160" y="2125800"/>
                <a:ext cx="248400" cy="93600"/>
                <a:chOff x="10001160" y="2125800"/>
                <a:chExt cx="248400" cy="93600"/>
              </a:xfrm>
            </p:grpSpPr>
            <p:sp>
              <p:nvSpPr>
                <p:cNvPr id="6099" name="Freeform 73"/>
                <p:cNvSpPr/>
                <p:nvPr/>
              </p:nvSpPr>
              <p:spPr>
                <a:xfrm>
                  <a:off x="10008000" y="212580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00" name="Freeform 74"/>
                <p:cNvSpPr/>
                <p:nvPr/>
              </p:nvSpPr>
              <p:spPr>
                <a:xfrm>
                  <a:off x="10162080" y="217080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01" name="Freeform 75"/>
                <p:cNvSpPr/>
                <p:nvPr/>
              </p:nvSpPr>
              <p:spPr>
                <a:xfrm>
                  <a:off x="10001160" y="217080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02" name="Freeform 76"/>
                <p:cNvSpPr/>
                <p:nvPr/>
              </p:nvSpPr>
              <p:spPr>
                <a:xfrm>
                  <a:off x="10031040" y="214848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103" name="Group 77"/>
            <p:cNvGrpSpPr/>
            <p:nvPr/>
          </p:nvGrpSpPr>
          <p:grpSpPr>
            <a:xfrm>
              <a:off x="10527120" y="2520360"/>
              <a:ext cx="353160" cy="198000"/>
              <a:chOff x="10527120" y="2520360"/>
              <a:chExt cx="353160" cy="198000"/>
            </a:xfrm>
          </p:grpSpPr>
          <p:sp>
            <p:nvSpPr>
              <p:cNvPr id="6104" name="Freeform 78"/>
              <p:cNvSpPr/>
              <p:nvPr/>
            </p:nvSpPr>
            <p:spPr>
              <a:xfrm>
                <a:off x="10527120" y="258912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05" name="Oval 79"/>
              <p:cNvSpPr/>
              <p:nvPr/>
            </p:nvSpPr>
            <p:spPr>
              <a:xfrm>
                <a:off x="10527480" y="252036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106" name="Group 80"/>
              <p:cNvGrpSpPr/>
              <p:nvPr/>
            </p:nvGrpSpPr>
            <p:grpSpPr>
              <a:xfrm>
                <a:off x="10579680" y="2536560"/>
                <a:ext cx="248400" cy="93960"/>
                <a:chOff x="10579680" y="2536560"/>
                <a:chExt cx="248400" cy="93960"/>
              </a:xfrm>
            </p:grpSpPr>
            <p:sp>
              <p:nvSpPr>
                <p:cNvPr id="6107" name="Freeform 81"/>
                <p:cNvSpPr/>
                <p:nvPr/>
              </p:nvSpPr>
              <p:spPr>
                <a:xfrm>
                  <a:off x="10586520" y="253656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08" name="Freeform 82"/>
                <p:cNvSpPr/>
                <p:nvPr/>
              </p:nvSpPr>
              <p:spPr>
                <a:xfrm>
                  <a:off x="10740600" y="258192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09" name="Freeform 83"/>
                <p:cNvSpPr/>
                <p:nvPr/>
              </p:nvSpPr>
              <p:spPr>
                <a:xfrm>
                  <a:off x="10579680" y="258192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10" name="Freeform 84"/>
                <p:cNvSpPr/>
                <p:nvPr/>
              </p:nvSpPr>
              <p:spPr>
                <a:xfrm>
                  <a:off x="10609560" y="255960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111" name="Group 85"/>
            <p:cNvGrpSpPr/>
            <p:nvPr/>
          </p:nvGrpSpPr>
          <p:grpSpPr>
            <a:xfrm>
              <a:off x="10643760" y="2014920"/>
              <a:ext cx="353160" cy="198000"/>
              <a:chOff x="10643760" y="2014920"/>
              <a:chExt cx="353160" cy="198000"/>
            </a:xfrm>
          </p:grpSpPr>
          <p:sp>
            <p:nvSpPr>
              <p:cNvPr id="6112" name="Freeform 86"/>
              <p:cNvSpPr/>
              <p:nvPr/>
            </p:nvSpPr>
            <p:spPr>
              <a:xfrm>
                <a:off x="10643760" y="208368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13" name="Oval 87"/>
              <p:cNvSpPr/>
              <p:nvPr/>
            </p:nvSpPr>
            <p:spPr>
              <a:xfrm>
                <a:off x="10644120" y="201492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114" name="Group 88"/>
              <p:cNvGrpSpPr/>
              <p:nvPr/>
            </p:nvGrpSpPr>
            <p:grpSpPr>
              <a:xfrm>
                <a:off x="10696320" y="2031120"/>
                <a:ext cx="248400" cy="93960"/>
                <a:chOff x="10696320" y="2031120"/>
                <a:chExt cx="248400" cy="93960"/>
              </a:xfrm>
            </p:grpSpPr>
            <p:sp>
              <p:nvSpPr>
                <p:cNvPr id="6115" name="Freeform 89"/>
                <p:cNvSpPr/>
                <p:nvPr/>
              </p:nvSpPr>
              <p:spPr>
                <a:xfrm>
                  <a:off x="10703160" y="203112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16" name="Freeform 90"/>
                <p:cNvSpPr/>
                <p:nvPr/>
              </p:nvSpPr>
              <p:spPr>
                <a:xfrm>
                  <a:off x="10857240" y="207648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17" name="Freeform 91"/>
                <p:cNvSpPr/>
                <p:nvPr/>
              </p:nvSpPr>
              <p:spPr>
                <a:xfrm>
                  <a:off x="10696320" y="207648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18" name="Freeform 92"/>
                <p:cNvSpPr/>
                <p:nvPr/>
              </p:nvSpPr>
              <p:spPr>
                <a:xfrm>
                  <a:off x="10726200" y="205416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119" name="Group 93"/>
            <p:cNvGrpSpPr/>
            <p:nvPr/>
          </p:nvGrpSpPr>
          <p:grpSpPr>
            <a:xfrm>
              <a:off x="9098640" y="3863520"/>
              <a:ext cx="366840" cy="239760"/>
              <a:chOff x="9098640" y="3863520"/>
              <a:chExt cx="366840" cy="239760"/>
            </a:xfrm>
          </p:grpSpPr>
          <p:sp>
            <p:nvSpPr>
              <p:cNvPr id="6120" name="Freeform 94"/>
              <p:cNvSpPr/>
              <p:nvPr/>
            </p:nvSpPr>
            <p:spPr>
              <a:xfrm>
                <a:off x="9098640" y="3946680"/>
                <a:ext cx="366840" cy="156600"/>
              </a:xfrm>
              <a:custGeom>
                <a:avLst/>
                <a:gdLst>
                  <a:gd name="textAreaLeft" fmla="*/ 0 w 366840"/>
                  <a:gd name="textAreaRight" fmla="*/ 367200 w 366840"/>
                  <a:gd name="textAreaTop" fmla="*/ 0 h 156600"/>
                  <a:gd name="textAreaBottom" fmla="*/ 156960 h 1566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21" name="Oval 95"/>
              <p:cNvSpPr/>
              <p:nvPr/>
            </p:nvSpPr>
            <p:spPr>
              <a:xfrm>
                <a:off x="9099000" y="3863520"/>
                <a:ext cx="366480" cy="155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122" name="Group 96"/>
              <p:cNvGrpSpPr/>
              <p:nvPr/>
            </p:nvGrpSpPr>
            <p:grpSpPr>
              <a:xfrm>
                <a:off x="9153360" y="3883320"/>
                <a:ext cx="257760" cy="114120"/>
                <a:chOff x="9153360" y="3883320"/>
                <a:chExt cx="257760" cy="114120"/>
              </a:xfrm>
            </p:grpSpPr>
            <p:sp>
              <p:nvSpPr>
                <p:cNvPr id="6123" name="Freeform 97"/>
                <p:cNvSpPr/>
                <p:nvPr/>
              </p:nvSpPr>
              <p:spPr>
                <a:xfrm>
                  <a:off x="9160560" y="3883320"/>
                  <a:ext cx="244080" cy="63720"/>
                </a:xfrm>
                <a:custGeom>
                  <a:avLst/>
                  <a:gdLst>
                    <a:gd name="textAreaLeft" fmla="*/ 0 w 244080"/>
                    <a:gd name="textAreaRight" fmla="*/ 244440 w 244080"/>
                    <a:gd name="textAreaTop" fmla="*/ 0 h 63720"/>
                    <a:gd name="textAreaBottom" fmla="*/ 64080 h 6372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9080" bIns="190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24" name="Freeform 98"/>
                <p:cNvSpPr/>
                <p:nvPr/>
              </p:nvSpPr>
              <p:spPr>
                <a:xfrm>
                  <a:off x="9320400" y="3938040"/>
                  <a:ext cx="90720" cy="54720"/>
                </a:xfrm>
                <a:custGeom>
                  <a:avLst/>
                  <a:gdLst>
                    <a:gd name="textAreaLeft" fmla="*/ 0 w 90720"/>
                    <a:gd name="textAreaRight" fmla="*/ 91080 w 90720"/>
                    <a:gd name="textAreaTop" fmla="*/ 0 h 54720"/>
                    <a:gd name="textAreaBottom" fmla="*/ 55080 h 5472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0080" bIns="100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25" name="Freeform 99"/>
                <p:cNvSpPr/>
                <p:nvPr/>
              </p:nvSpPr>
              <p:spPr>
                <a:xfrm>
                  <a:off x="9153360" y="3938040"/>
                  <a:ext cx="89280" cy="54000"/>
                </a:xfrm>
                <a:custGeom>
                  <a:avLst/>
                  <a:gdLst>
                    <a:gd name="textAreaLeft" fmla="*/ 0 w 89280"/>
                    <a:gd name="textAreaRight" fmla="*/ 89640 w 89280"/>
                    <a:gd name="textAreaTop" fmla="*/ 0 h 54000"/>
                    <a:gd name="textAreaBottom" fmla="*/ 54360 h 540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9360" bIns="9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26" name="Freeform 100"/>
                <p:cNvSpPr/>
                <p:nvPr/>
              </p:nvSpPr>
              <p:spPr>
                <a:xfrm>
                  <a:off x="9184320" y="3911400"/>
                  <a:ext cx="194400" cy="86040"/>
                </a:xfrm>
                <a:custGeom>
                  <a:avLst/>
                  <a:gdLst>
                    <a:gd name="textAreaLeft" fmla="*/ 0 w 194400"/>
                    <a:gd name="textAreaRight" fmla="*/ 194760 w 194400"/>
                    <a:gd name="textAreaTop" fmla="*/ 0 h 86040"/>
                    <a:gd name="textAreaBottom" fmla="*/ 86400 h 860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1400" bIns="414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127" name="Group 101"/>
            <p:cNvGrpSpPr/>
            <p:nvPr/>
          </p:nvGrpSpPr>
          <p:grpSpPr>
            <a:xfrm>
              <a:off x="9980280" y="2568600"/>
              <a:ext cx="353160" cy="198000"/>
              <a:chOff x="9980280" y="2568600"/>
              <a:chExt cx="353160" cy="198000"/>
            </a:xfrm>
          </p:grpSpPr>
          <p:sp>
            <p:nvSpPr>
              <p:cNvPr id="6128" name="Freeform 102"/>
              <p:cNvSpPr/>
              <p:nvPr/>
            </p:nvSpPr>
            <p:spPr>
              <a:xfrm>
                <a:off x="9980280" y="263736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29" name="Oval 103"/>
              <p:cNvSpPr/>
              <p:nvPr/>
            </p:nvSpPr>
            <p:spPr>
              <a:xfrm>
                <a:off x="9980280" y="256860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130" name="Group 104"/>
              <p:cNvGrpSpPr/>
              <p:nvPr/>
            </p:nvGrpSpPr>
            <p:grpSpPr>
              <a:xfrm>
                <a:off x="10032480" y="2584800"/>
                <a:ext cx="248400" cy="93960"/>
                <a:chOff x="10032480" y="2584800"/>
                <a:chExt cx="248400" cy="93960"/>
              </a:xfrm>
            </p:grpSpPr>
            <p:sp>
              <p:nvSpPr>
                <p:cNvPr id="6131" name="Freeform 105"/>
                <p:cNvSpPr/>
                <p:nvPr/>
              </p:nvSpPr>
              <p:spPr>
                <a:xfrm>
                  <a:off x="10039320" y="258480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32" name="Freeform 106"/>
                <p:cNvSpPr/>
                <p:nvPr/>
              </p:nvSpPr>
              <p:spPr>
                <a:xfrm>
                  <a:off x="10193400" y="263016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33" name="Freeform 107"/>
                <p:cNvSpPr/>
                <p:nvPr/>
              </p:nvSpPr>
              <p:spPr>
                <a:xfrm>
                  <a:off x="10032480" y="263016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34" name="Freeform 108"/>
                <p:cNvSpPr/>
                <p:nvPr/>
              </p:nvSpPr>
              <p:spPr>
                <a:xfrm>
                  <a:off x="10062360" y="260784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135" name="Group 109"/>
            <p:cNvGrpSpPr/>
            <p:nvPr/>
          </p:nvGrpSpPr>
          <p:grpSpPr>
            <a:xfrm>
              <a:off x="9497160" y="3301200"/>
              <a:ext cx="366840" cy="239760"/>
              <a:chOff x="9497160" y="3301200"/>
              <a:chExt cx="366840" cy="239760"/>
            </a:xfrm>
          </p:grpSpPr>
          <p:sp>
            <p:nvSpPr>
              <p:cNvPr id="6136" name="Freeform 110"/>
              <p:cNvSpPr/>
              <p:nvPr/>
            </p:nvSpPr>
            <p:spPr>
              <a:xfrm>
                <a:off x="9497160" y="3384360"/>
                <a:ext cx="366840" cy="156600"/>
              </a:xfrm>
              <a:custGeom>
                <a:avLst/>
                <a:gdLst>
                  <a:gd name="textAreaLeft" fmla="*/ 0 w 366840"/>
                  <a:gd name="textAreaRight" fmla="*/ 367200 w 366840"/>
                  <a:gd name="textAreaTop" fmla="*/ 0 h 156600"/>
                  <a:gd name="textAreaBottom" fmla="*/ 156960 h 1566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37" name="Oval 111"/>
              <p:cNvSpPr/>
              <p:nvPr/>
            </p:nvSpPr>
            <p:spPr>
              <a:xfrm>
                <a:off x="9497520" y="3301200"/>
                <a:ext cx="366480" cy="155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138" name="Group 112"/>
              <p:cNvGrpSpPr/>
              <p:nvPr/>
            </p:nvGrpSpPr>
            <p:grpSpPr>
              <a:xfrm>
                <a:off x="9551520" y="3320640"/>
                <a:ext cx="257760" cy="114120"/>
                <a:chOff x="9551520" y="3320640"/>
                <a:chExt cx="257760" cy="114120"/>
              </a:xfrm>
            </p:grpSpPr>
            <p:sp>
              <p:nvSpPr>
                <p:cNvPr id="6139" name="Freeform 113"/>
                <p:cNvSpPr/>
                <p:nvPr/>
              </p:nvSpPr>
              <p:spPr>
                <a:xfrm>
                  <a:off x="9558720" y="3320640"/>
                  <a:ext cx="244080" cy="63720"/>
                </a:xfrm>
                <a:custGeom>
                  <a:avLst/>
                  <a:gdLst>
                    <a:gd name="textAreaLeft" fmla="*/ 0 w 244080"/>
                    <a:gd name="textAreaRight" fmla="*/ 244440 w 244080"/>
                    <a:gd name="textAreaTop" fmla="*/ 0 h 63720"/>
                    <a:gd name="textAreaBottom" fmla="*/ 64080 h 6372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9080" bIns="190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40" name="Freeform 114"/>
                <p:cNvSpPr/>
                <p:nvPr/>
              </p:nvSpPr>
              <p:spPr>
                <a:xfrm>
                  <a:off x="9718560" y="3375720"/>
                  <a:ext cx="90720" cy="54720"/>
                </a:xfrm>
                <a:custGeom>
                  <a:avLst/>
                  <a:gdLst>
                    <a:gd name="textAreaLeft" fmla="*/ 0 w 90720"/>
                    <a:gd name="textAreaRight" fmla="*/ 91080 w 90720"/>
                    <a:gd name="textAreaTop" fmla="*/ 0 h 54720"/>
                    <a:gd name="textAreaBottom" fmla="*/ 55080 h 5472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0080" bIns="100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41" name="Freeform 115"/>
                <p:cNvSpPr/>
                <p:nvPr/>
              </p:nvSpPr>
              <p:spPr>
                <a:xfrm>
                  <a:off x="9551520" y="3375720"/>
                  <a:ext cx="89280" cy="54000"/>
                </a:xfrm>
                <a:custGeom>
                  <a:avLst/>
                  <a:gdLst>
                    <a:gd name="textAreaLeft" fmla="*/ 0 w 89280"/>
                    <a:gd name="textAreaRight" fmla="*/ 89640 w 89280"/>
                    <a:gd name="textAreaTop" fmla="*/ 0 h 54000"/>
                    <a:gd name="textAreaBottom" fmla="*/ 54360 h 540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9360" bIns="9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42" name="Freeform 116"/>
                <p:cNvSpPr/>
                <p:nvPr/>
              </p:nvSpPr>
              <p:spPr>
                <a:xfrm>
                  <a:off x="9582840" y="3348720"/>
                  <a:ext cx="194400" cy="86040"/>
                </a:xfrm>
                <a:custGeom>
                  <a:avLst/>
                  <a:gdLst>
                    <a:gd name="textAreaLeft" fmla="*/ 0 w 194400"/>
                    <a:gd name="textAreaRight" fmla="*/ 194760 w 194400"/>
                    <a:gd name="textAreaTop" fmla="*/ 0 h 86040"/>
                    <a:gd name="textAreaBottom" fmla="*/ 86400 h 860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1400" bIns="414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143" name="Group 117"/>
            <p:cNvGrpSpPr/>
            <p:nvPr/>
          </p:nvGrpSpPr>
          <p:grpSpPr>
            <a:xfrm>
              <a:off x="9601560" y="3906720"/>
              <a:ext cx="366840" cy="239760"/>
              <a:chOff x="9601560" y="3906720"/>
              <a:chExt cx="366840" cy="239760"/>
            </a:xfrm>
          </p:grpSpPr>
          <p:sp>
            <p:nvSpPr>
              <p:cNvPr id="6144" name="Freeform 118"/>
              <p:cNvSpPr/>
              <p:nvPr/>
            </p:nvSpPr>
            <p:spPr>
              <a:xfrm>
                <a:off x="9601560" y="3989880"/>
                <a:ext cx="366840" cy="156600"/>
              </a:xfrm>
              <a:custGeom>
                <a:avLst/>
                <a:gdLst>
                  <a:gd name="textAreaLeft" fmla="*/ 0 w 366840"/>
                  <a:gd name="textAreaRight" fmla="*/ 367200 w 366840"/>
                  <a:gd name="textAreaTop" fmla="*/ 0 h 156600"/>
                  <a:gd name="textAreaBottom" fmla="*/ 156960 h 1566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45" name="Oval 119"/>
              <p:cNvSpPr/>
              <p:nvPr/>
            </p:nvSpPr>
            <p:spPr>
              <a:xfrm>
                <a:off x="9601920" y="3906720"/>
                <a:ext cx="366480" cy="155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146" name="Group 120"/>
              <p:cNvGrpSpPr/>
              <p:nvPr/>
            </p:nvGrpSpPr>
            <p:grpSpPr>
              <a:xfrm>
                <a:off x="9655920" y="3926520"/>
                <a:ext cx="257760" cy="113760"/>
                <a:chOff x="9655920" y="3926520"/>
                <a:chExt cx="257760" cy="113760"/>
              </a:xfrm>
            </p:grpSpPr>
            <p:sp>
              <p:nvSpPr>
                <p:cNvPr id="6147" name="Freeform 121"/>
                <p:cNvSpPr/>
                <p:nvPr/>
              </p:nvSpPr>
              <p:spPr>
                <a:xfrm>
                  <a:off x="9663120" y="3926520"/>
                  <a:ext cx="244080" cy="63720"/>
                </a:xfrm>
                <a:custGeom>
                  <a:avLst/>
                  <a:gdLst>
                    <a:gd name="textAreaLeft" fmla="*/ 0 w 244080"/>
                    <a:gd name="textAreaRight" fmla="*/ 244440 w 244080"/>
                    <a:gd name="textAreaTop" fmla="*/ 0 h 63720"/>
                    <a:gd name="textAreaBottom" fmla="*/ 64080 h 6372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9080" bIns="190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48" name="Freeform 122"/>
                <p:cNvSpPr/>
                <p:nvPr/>
              </p:nvSpPr>
              <p:spPr>
                <a:xfrm>
                  <a:off x="9822960" y="3981240"/>
                  <a:ext cx="90720" cy="54720"/>
                </a:xfrm>
                <a:custGeom>
                  <a:avLst/>
                  <a:gdLst>
                    <a:gd name="textAreaLeft" fmla="*/ 0 w 90720"/>
                    <a:gd name="textAreaRight" fmla="*/ 91080 w 90720"/>
                    <a:gd name="textAreaTop" fmla="*/ 0 h 54720"/>
                    <a:gd name="textAreaBottom" fmla="*/ 55080 h 5472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0080" bIns="100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49" name="Freeform 123"/>
                <p:cNvSpPr/>
                <p:nvPr/>
              </p:nvSpPr>
              <p:spPr>
                <a:xfrm>
                  <a:off x="9655920" y="3981240"/>
                  <a:ext cx="89280" cy="54000"/>
                </a:xfrm>
                <a:custGeom>
                  <a:avLst/>
                  <a:gdLst>
                    <a:gd name="textAreaLeft" fmla="*/ 0 w 89280"/>
                    <a:gd name="textAreaRight" fmla="*/ 89640 w 89280"/>
                    <a:gd name="textAreaTop" fmla="*/ 0 h 54000"/>
                    <a:gd name="textAreaBottom" fmla="*/ 54360 h 540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9360" bIns="9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50" name="Freeform 124"/>
                <p:cNvSpPr/>
                <p:nvPr/>
              </p:nvSpPr>
              <p:spPr>
                <a:xfrm>
                  <a:off x="9687240" y="3954240"/>
                  <a:ext cx="194400" cy="86040"/>
                </a:xfrm>
                <a:custGeom>
                  <a:avLst/>
                  <a:gdLst>
                    <a:gd name="textAreaLeft" fmla="*/ 0 w 194400"/>
                    <a:gd name="textAreaRight" fmla="*/ 194760 w 194400"/>
                    <a:gd name="textAreaTop" fmla="*/ 0 h 86040"/>
                    <a:gd name="textAreaBottom" fmla="*/ 86400 h 860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1400" bIns="414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151" name="Group 125"/>
            <p:cNvGrpSpPr/>
            <p:nvPr/>
          </p:nvGrpSpPr>
          <p:grpSpPr>
            <a:xfrm>
              <a:off x="10375200" y="3899160"/>
              <a:ext cx="353160" cy="198000"/>
              <a:chOff x="10375200" y="3899160"/>
              <a:chExt cx="353160" cy="198000"/>
            </a:xfrm>
          </p:grpSpPr>
          <p:sp>
            <p:nvSpPr>
              <p:cNvPr id="6152" name="Freeform 126"/>
              <p:cNvSpPr/>
              <p:nvPr/>
            </p:nvSpPr>
            <p:spPr>
              <a:xfrm>
                <a:off x="10375200" y="396792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53" name="Oval 127"/>
              <p:cNvSpPr/>
              <p:nvPr/>
            </p:nvSpPr>
            <p:spPr>
              <a:xfrm>
                <a:off x="10375560" y="389916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154" name="Group 128"/>
              <p:cNvGrpSpPr/>
              <p:nvPr/>
            </p:nvGrpSpPr>
            <p:grpSpPr>
              <a:xfrm>
                <a:off x="10427760" y="3915720"/>
                <a:ext cx="248400" cy="93960"/>
                <a:chOff x="10427760" y="3915720"/>
                <a:chExt cx="248400" cy="93960"/>
              </a:xfrm>
            </p:grpSpPr>
            <p:sp>
              <p:nvSpPr>
                <p:cNvPr id="6155" name="Freeform 129"/>
                <p:cNvSpPr/>
                <p:nvPr/>
              </p:nvSpPr>
              <p:spPr>
                <a:xfrm>
                  <a:off x="10434600" y="391572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56" name="Freeform 130"/>
                <p:cNvSpPr/>
                <p:nvPr/>
              </p:nvSpPr>
              <p:spPr>
                <a:xfrm>
                  <a:off x="10588680" y="396072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57" name="Freeform 131"/>
                <p:cNvSpPr/>
                <p:nvPr/>
              </p:nvSpPr>
              <p:spPr>
                <a:xfrm>
                  <a:off x="10427760" y="396072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158" name="Freeform 132"/>
                <p:cNvSpPr/>
                <p:nvPr/>
              </p:nvSpPr>
              <p:spPr>
                <a:xfrm>
                  <a:off x="10457640" y="393876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pic>
          <p:nvPicPr>
            <p:cNvPr id="6159" name="Picture 653" descr="iphone_stylized_small"/>
            <p:cNvPicPr/>
            <p:nvPr/>
          </p:nvPicPr>
          <p:blipFill>
            <a:blip r:embed="rId1"/>
            <a:stretch/>
          </p:blipFill>
          <p:spPr>
            <a:xfrm>
              <a:off x="7909560" y="1824120"/>
              <a:ext cx="136440" cy="327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160" name="Picture 1018" descr="laptop_keyboard"/>
            <p:cNvPicPr/>
            <p:nvPr/>
          </p:nvPicPr>
          <p:blipFill>
            <a:blip r:embed="rId2"/>
            <a:stretch/>
          </p:blipFill>
          <p:spPr>
            <a:xfrm flipH="1" rot="109200">
              <a:off x="7464960" y="2511720"/>
              <a:ext cx="437040" cy="159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161" name="Freeform 1019"/>
            <p:cNvSpPr/>
            <p:nvPr/>
          </p:nvSpPr>
          <p:spPr>
            <a:xfrm>
              <a:off x="7609680" y="2357280"/>
              <a:ext cx="351720" cy="207720"/>
            </a:xfrm>
            <a:custGeom>
              <a:avLst/>
              <a:gdLst>
                <a:gd name="textAreaLeft" fmla="*/ 0 w 351720"/>
                <a:gd name="textAreaRight" fmla="*/ 352080 w 351720"/>
                <a:gd name="textAreaTop" fmla="*/ 0 h 207720"/>
                <a:gd name="textAreaBottom" fmla="*/ 208080 h 207720"/>
              </a:gdLst>
              <a:ahLst/>
              <a:rect l="textAreaLeft" t="textAreaTop" r="textAreaRight" b="textAreaBottom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6162" name="Picture 1020" descr="screen"/>
            <p:cNvPicPr/>
            <p:nvPr/>
          </p:nvPicPr>
          <p:blipFill>
            <a:blip r:embed="rId3"/>
            <a:stretch/>
          </p:blipFill>
          <p:spPr>
            <a:xfrm>
              <a:off x="7626960" y="2362680"/>
              <a:ext cx="319320" cy="189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163" name="Freeform 1021"/>
            <p:cNvSpPr/>
            <p:nvPr/>
          </p:nvSpPr>
          <p:spPr>
            <a:xfrm>
              <a:off x="7673760" y="2351160"/>
              <a:ext cx="297720" cy="38520"/>
            </a:xfrm>
            <a:custGeom>
              <a:avLst/>
              <a:gdLst>
                <a:gd name="textAreaLeft" fmla="*/ 0 w 297720"/>
                <a:gd name="textAreaRight" fmla="*/ 298080 w 297720"/>
                <a:gd name="textAreaTop" fmla="*/ 0 h 38520"/>
                <a:gd name="textAreaBottom" fmla="*/ 38880 h 38520"/>
              </a:gdLst>
              <a:ahLst/>
              <a:rect l="textAreaLeft" t="textAreaTop" r="textAreaRight" b="textAreaBottom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6120" bIns="-61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164" name="Freeform 1022"/>
            <p:cNvSpPr/>
            <p:nvPr/>
          </p:nvSpPr>
          <p:spPr>
            <a:xfrm>
              <a:off x="7606440" y="2350800"/>
              <a:ext cx="82440" cy="160920"/>
            </a:xfrm>
            <a:custGeom>
              <a:avLst/>
              <a:gdLst>
                <a:gd name="textAreaLeft" fmla="*/ 0 w 82440"/>
                <a:gd name="textAreaRight" fmla="*/ 82800 w 82440"/>
                <a:gd name="textAreaTop" fmla="*/ 0 h 160920"/>
                <a:gd name="textAreaBottom" fmla="*/ 161280 h 160920"/>
              </a:gdLst>
              <a:ahLst/>
              <a:rect l="textAreaLeft" t="textAreaTop" r="textAreaRight" b="textAreaBottom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165" name="Freeform 1023"/>
            <p:cNvSpPr/>
            <p:nvPr/>
          </p:nvSpPr>
          <p:spPr>
            <a:xfrm>
              <a:off x="7880400" y="2379600"/>
              <a:ext cx="88920" cy="185760"/>
            </a:xfrm>
            <a:custGeom>
              <a:avLst/>
              <a:gdLst>
                <a:gd name="textAreaLeft" fmla="*/ 0 w 88920"/>
                <a:gd name="textAreaRight" fmla="*/ 89280 w 88920"/>
                <a:gd name="textAreaTop" fmla="*/ 0 h 185760"/>
                <a:gd name="textAreaBottom" fmla="*/ 186120 h 185760"/>
              </a:gdLst>
              <a:ahLst/>
              <a:rect l="textAreaLeft" t="textAreaTop" r="textAreaRight" b="textAreaBottom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166" name="Freeform 1024"/>
            <p:cNvSpPr/>
            <p:nvPr/>
          </p:nvSpPr>
          <p:spPr>
            <a:xfrm>
              <a:off x="7605720" y="2503800"/>
              <a:ext cx="326880" cy="62640"/>
            </a:xfrm>
            <a:custGeom>
              <a:avLst/>
              <a:gdLst>
                <a:gd name="textAreaLeft" fmla="*/ 0 w 326880"/>
                <a:gd name="textAreaRight" fmla="*/ 327240 w 326880"/>
                <a:gd name="textAreaTop" fmla="*/ 0 h 62640"/>
                <a:gd name="textAreaBottom" fmla="*/ 63000 h 62640"/>
              </a:gdLst>
              <a:ahLst/>
              <a:rect l="textAreaLeft" t="textAreaTop" r="textAreaRight" b="textAreaBottom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0" bIns="18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167" name="Freeform 1025"/>
            <p:cNvSpPr/>
            <p:nvPr/>
          </p:nvSpPr>
          <p:spPr>
            <a:xfrm>
              <a:off x="7890480" y="2381400"/>
              <a:ext cx="83160" cy="186480"/>
            </a:xfrm>
            <a:custGeom>
              <a:avLst/>
              <a:gdLst>
                <a:gd name="textAreaLeft" fmla="*/ 0 w 83160"/>
                <a:gd name="textAreaRight" fmla="*/ 83520 w 83160"/>
                <a:gd name="textAreaTop" fmla="*/ 0 h 186480"/>
                <a:gd name="textAreaBottom" fmla="*/ 186840 h 186480"/>
              </a:gdLst>
              <a:ahLst/>
              <a:rect l="textAreaLeft" t="textAreaTop" r="textAreaRight" b="textAreaBottom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168" name="Freeform 1026"/>
            <p:cNvSpPr/>
            <p:nvPr/>
          </p:nvSpPr>
          <p:spPr>
            <a:xfrm>
              <a:off x="7606080" y="2512440"/>
              <a:ext cx="290520" cy="61560"/>
            </a:xfrm>
            <a:custGeom>
              <a:avLst/>
              <a:gdLst>
                <a:gd name="textAreaLeft" fmla="*/ 0 w 290520"/>
                <a:gd name="textAreaRight" fmla="*/ 290880 w 290520"/>
                <a:gd name="textAreaTop" fmla="*/ 0 h 61560"/>
                <a:gd name="textAreaBottom" fmla="*/ 61920 h 61560"/>
              </a:gdLst>
              <a:ahLst/>
              <a:rect l="textAreaLeft" t="textAreaTop" r="textAreaRight" b="textAreaBottom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6169" name="Group 1027"/>
            <p:cNvGrpSpPr/>
            <p:nvPr/>
          </p:nvGrpSpPr>
          <p:grpSpPr>
            <a:xfrm>
              <a:off x="7601040" y="2578680"/>
              <a:ext cx="98280" cy="36360"/>
              <a:chOff x="7601040" y="2578680"/>
              <a:chExt cx="98280" cy="36360"/>
            </a:xfrm>
          </p:grpSpPr>
          <p:sp>
            <p:nvSpPr>
              <p:cNvPr id="6170" name="Freeform 1028"/>
              <p:cNvSpPr/>
              <p:nvPr/>
            </p:nvSpPr>
            <p:spPr>
              <a:xfrm>
                <a:off x="7601040" y="2578680"/>
                <a:ext cx="98280" cy="36360"/>
              </a:xfrm>
              <a:custGeom>
                <a:avLst/>
                <a:gdLst>
                  <a:gd name="textAreaLeft" fmla="*/ 0 w 98280"/>
                  <a:gd name="textAreaRight" fmla="*/ 98640 w 98280"/>
                  <a:gd name="textAreaTop" fmla="*/ 0 h 36360"/>
                  <a:gd name="textAreaBottom" fmla="*/ 36720 h 36360"/>
                </a:gdLst>
                <a:ahLst/>
                <a:rect l="textAreaLeft" t="textAreaTop" r="textAreaRight" b="textAreaBottom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8280" bIns="-82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171" name="Freeform 1029"/>
              <p:cNvSpPr/>
              <p:nvPr/>
            </p:nvSpPr>
            <p:spPr>
              <a:xfrm>
                <a:off x="7602840" y="2579400"/>
                <a:ext cx="95040" cy="34560"/>
              </a:xfrm>
              <a:custGeom>
                <a:avLst/>
                <a:gdLst>
                  <a:gd name="textAreaLeft" fmla="*/ 0 w 95040"/>
                  <a:gd name="textAreaRight" fmla="*/ 95400 w 95040"/>
                  <a:gd name="textAreaTop" fmla="*/ 0 h 34560"/>
                  <a:gd name="textAreaBottom" fmla="*/ 34920 h 34560"/>
                </a:gdLst>
                <a:ahLst/>
                <a:rect l="textAreaLeft" t="textAreaTop" r="textAreaRight" b="textAreaBottom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0080" bIns="-100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172" name="Freeform 1030"/>
              <p:cNvSpPr/>
              <p:nvPr/>
            </p:nvSpPr>
            <p:spPr>
              <a:xfrm>
                <a:off x="7610040" y="2593080"/>
                <a:ext cx="33480" cy="10800"/>
              </a:xfrm>
              <a:custGeom>
                <a:avLst/>
                <a:gdLst>
                  <a:gd name="textAreaLeft" fmla="*/ 0 w 33480"/>
                  <a:gd name="textAreaRight" fmla="*/ 33840 w 33480"/>
                  <a:gd name="textAreaTop" fmla="*/ 0 h 10800"/>
                  <a:gd name="textAreaBottom" fmla="*/ 11160 h 10800"/>
                </a:gdLst>
                <a:ahLst/>
                <a:rect l="textAreaLeft" t="textAreaTop" r="textAreaRight" b="textAreaBottom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3840" bIns="-338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173" name="Freeform 1031"/>
              <p:cNvSpPr/>
              <p:nvPr/>
            </p:nvSpPr>
            <p:spPr>
              <a:xfrm>
                <a:off x="7608960" y="2598120"/>
                <a:ext cx="25200" cy="6840"/>
              </a:xfrm>
              <a:custGeom>
                <a:avLst/>
                <a:gdLst>
                  <a:gd name="textAreaLeft" fmla="*/ 0 w 25200"/>
                  <a:gd name="textAreaRight" fmla="*/ 25560 w 2520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7800" bIns="-378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174" name="Freeform 1032"/>
              <p:cNvSpPr/>
              <p:nvPr/>
            </p:nvSpPr>
            <p:spPr>
              <a:xfrm>
                <a:off x="7637760" y="2600280"/>
                <a:ext cx="33480" cy="11160"/>
              </a:xfrm>
              <a:custGeom>
                <a:avLst/>
                <a:gdLst>
                  <a:gd name="textAreaLeft" fmla="*/ 0 w 33480"/>
                  <a:gd name="textAreaRight" fmla="*/ 33840 w 33480"/>
                  <a:gd name="textAreaTop" fmla="*/ 0 h 11160"/>
                  <a:gd name="textAreaBottom" fmla="*/ 11520 h 11160"/>
                </a:gdLst>
                <a:ahLst/>
                <a:rect l="textAreaLeft" t="textAreaTop" r="textAreaRight" b="textAreaBottom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3480" bIns="-334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175" name="Freeform 1033"/>
              <p:cNvSpPr/>
              <p:nvPr/>
            </p:nvSpPr>
            <p:spPr>
              <a:xfrm>
                <a:off x="7636680" y="2605680"/>
                <a:ext cx="25200" cy="6840"/>
              </a:xfrm>
              <a:custGeom>
                <a:avLst/>
                <a:gdLst>
                  <a:gd name="textAreaLeft" fmla="*/ 0 w 25200"/>
                  <a:gd name="textAreaRight" fmla="*/ 25560 w 2520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7800" bIns="-378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sp>
          <p:nvSpPr>
            <p:cNvPr id="6176" name="Freeform 1034"/>
            <p:cNvSpPr/>
            <p:nvPr/>
          </p:nvSpPr>
          <p:spPr>
            <a:xfrm>
              <a:off x="7770240" y="2584080"/>
              <a:ext cx="119160" cy="80640"/>
            </a:xfrm>
            <a:custGeom>
              <a:avLst/>
              <a:gdLst>
                <a:gd name="textAreaLeft" fmla="*/ 0 w 119160"/>
                <a:gd name="textAreaRight" fmla="*/ 119520 w 119160"/>
                <a:gd name="textAreaTop" fmla="*/ 0 h 80640"/>
                <a:gd name="textAreaBottom" fmla="*/ 81000 h 80640"/>
              </a:gdLst>
              <a:ahLst/>
              <a:rect l="textAreaLeft" t="textAreaTop" r="textAreaRight" b="textAreaBottom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177" name="Freeform 1035"/>
            <p:cNvSpPr/>
            <p:nvPr/>
          </p:nvSpPr>
          <p:spPr>
            <a:xfrm>
              <a:off x="7464960" y="2590560"/>
              <a:ext cx="305640" cy="73440"/>
            </a:xfrm>
            <a:custGeom>
              <a:avLst/>
              <a:gdLst>
                <a:gd name="textAreaLeft" fmla="*/ 0 w 305640"/>
                <a:gd name="textAreaRight" fmla="*/ 306000 w 305640"/>
                <a:gd name="textAreaTop" fmla="*/ 0 h 73440"/>
                <a:gd name="textAreaBottom" fmla="*/ 73800 h 7344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0" bIns="288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178" name="Freeform 1036"/>
            <p:cNvSpPr/>
            <p:nvPr/>
          </p:nvSpPr>
          <p:spPr>
            <a:xfrm>
              <a:off x="7465320" y="2576880"/>
              <a:ext cx="2880" cy="1476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14760"/>
                <a:gd name="textAreaBottom" fmla="*/ 15120 h 14760"/>
              </a:gdLst>
              <a:ahLst/>
              <a:rect l="textAreaLeft" t="textAreaTop" r="textAreaRight" b="textAreaBottom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9880" bIns="-298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179" name="Freeform 1037"/>
            <p:cNvSpPr/>
            <p:nvPr/>
          </p:nvSpPr>
          <p:spPr>
            <a:xfrm>
              <a:off x="7465320" y="2516040"/>
              <a:ext cx="141840" cy="61560"/>
            </a:xfrm>
            <a:custGeom>
              <a:avLst/>
              <a:gdLst>
                <a:gd name="textAreaLeft" fmla="*/ 0 w 141840"/>
                <a:gd name="textAreaRight" fmla="*/ 142200 w 141840"/>
                <a:gd name="textAreaTop" fmla="*/ 0 h 61560"/>
                <a:gd name="textAreaBottom" fmla="*/ 61920 h 61560"/>
              </a:gdLst>
              <a:ahLst/>
              <a:rect l="textAreaLeft" t="textAreaTop" r="textAreaRight" b="textAreaBottom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180" name="Freeform 1038"/>
            <p:cNvSpPr/>
            <p:nvPr/>
          </p:nvSpPr>
          <p:spPr>
            <a:xfrm>
              <a:off x="7475040" y="2580120"/>
              <a:ext cx="289800" cy="70560"/>
            </a:xfrm>
            <a:custGeom>
              <a:avLst/>
              <a:gdLst>
                <a:gd name="textAreaLeft" fmla="*/ 0 w 289800"/>
                <a:gd name="textAreaRight" fmla="*/ 290160 w 289800"/>
                <a:gd name="textAreaTop" fmla="*/ 0 h 70560"/>
                <a:gd name="textAreaBottom" fmla="*/ 70920 h 7056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181" name="Freeform 1039"/>
            <p:cNvSpPr/>
            <p:nvPr/>
          </p:nvSpPr>
          <p:spPr>
            <a:xfrm flipV="1">
              <a:off x="7764840" y="2574360"/>
              <a:ext cx="118080" cy="73080"/>
            </a:xfrm>
            <a:custGeom>
              <a:avLst/>
              <a:gdLst>
                <a:gd name="textAreaLeft" fmla="*/ 0 w 118080"/>
                <a:gd name="textAreaRight" fmla="*/ 118440 w 118080"/>
                <a:gd name="textAreaTop" fmla="*/ -360 h 73080"/>
                <a:gd name="textAreaBottom" fmla="*/ 73080 h 7308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6182" name="Picture 568" descr="light2.png"/>
            <p:cNvPicPr/>
            <p:nvPr/>
          </p:nvPicPr>
          <p:blipFill>
            <a:blip r:embed="rId4"/>
            <a:stretch/>
          </p:blipFill>
          <p:spPr>
            <a:xfrm flipH="1">
              <a:off x="8831880" y="2299320"/>
              <a:ext cx="92520" cy="405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183" name="Picture 603" descr="car_icon_small"/>
            <p:cNvPicPr/>
            <p:nvPr/>
          </p:nvPicPr>
          <p:blipFill>
            <a:blip r:embed="rId5"/>
            <a:stretch/>
          </p:blipFill>
          <p:spPr>
            <a:xfrm>
              <a:off x="8499600" y="2023920"/>
              <a:ext cx="848880" cy="167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184" name="Picture 1116" descr="laptop_keyboard"/>
            <p:cNvPicPr/>
            <p:nvPr/>
          </p:nvPicPr>
          <p:blipFill>
            <a:blip r:embed="rId6"/>
            <a:stretch/>
          </p:blipFill>
          <p:spPr>
            <a:xfrm flipH="1" rot="109200">
              <a:off x="7510680" y="3512160"/>
              <a:ext cx="286200" cy="119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185" name="Freeform 1117"/>
            <p:cNvSpPr/>
            <p:nvPr/>
          </p:nvSpPr>
          <p:spPr>
            <a:xfrm>
              <a:off x="7605360" y="3396240"/>
              <a:ext cx="230400" cy="155520"/>
            </a:xfrm>
            <a:custGeom>
              <a:avLst/>
              <a:gdLst>
                <a:gd name="textAreaLeft" fmla="*/ 0 w 230400"/>
                <a:gd name="textAreaRight" fmla="*/ 230760 w 230400"/>
                <a:gd name="textAreaTop" fmla="*/ 0 h 155520"/>
                <a:gd name="textAreaBottom" fmla="*/ 155880 h 155520"/>
              </a:gdLst>
              <a:ahLst/>
              <a:rect l="textAreaLeft" t="textAreaTop" r="textAreaRight" b="textAreaBottom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6186" name="Picture 1118" descr="screen"/>
            <p:cNvPicPr/>
            <p:nvPr/>
          </p:nvPicPr>
          <p:blipFill>
            <a:blip r:embed="rId7"/>
            <a:stretch/>
          </p:blipFill>
          <p:spPr>
            <a:xfrm>
              <a:off x="7616880" y="3400200"/>
              <a:ext cx="209160" cy="14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187" name="Freeform 1119"/>
            <p:cNvSpPr/>
            <p:nvPr/>
          </p:nvSpPr>
          <p:spPr>
            <a:xfrm>
              <a:off x="7647480" y="3391560"/>
              <a:ext cx="195120" cy="28800"/>
            </a:xfrm>
            <a:custGeom>
              <a:avLst/>
              <a:gdLst>
                <a:gd name="textAreaLeft" fmla="*/ 0 w 195120"/>
                <a:gd name="textAreaRight" fmla="*/ 195480 w 195120"/>
                <a:gd name="textAreaTop" fmla="*/ 0 h 28800"/>
                <a:gd name="textAreaBottom" fmla="*/ 29160 h 28800"/>
              </a:gdLst>
              <a:ahLst/>
              <a:rect l="textAreaLeft" t="textAreaTop" r="textAreaRight" b="textAreaBottom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5840" bIns="-158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188" name="Freeform 1120"/>
            <p:cNvSpPr/>
            <p:nvPr/>
          </p:nvSpPr>
          <p:spPr>
            <a:xfrm>
              <a:off x="7603200" y="3391560"/>
              <a:ext cx="54000" cy="120240"/>
            </a:xfrm>
            <a:custGeom>
              <a:avLst/>
              <a:gdLst>
                <a:gd name="textAreaLeft" fmla="*/ 0 w 54000"/>
                <a:gd name="textAreaRight" fmla="*/ 54360 w 54000"/>
                <a:gd name="textAreaTop" fmla="*/ 0 h 120240"/>
                <a:gd name="textAreaBottom" fmla="*/ 120600 h 120240"/>
              </a:gdLst>
              <a:ahLst/>
              <a:rect l="textAreaLeft" t="textAreaTop" r="textAreaRight" b="textAreaBottom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189" name="Freeform 1121"/>
            <p:cNvSpPr/>
            <p:nvPr/>
          </p:nvSpPr>
          <p:spPr>
            <a:xfrm>
              <a:off x="7783200" y="3413160"/>
              <a:ext cx="57960" cy="138960"/>
            </a:xfrm>
            <a:custGeom>
              <a:avLst/>
              <a:gdLst>
                <a:gd name="textAreaLeft" fmla="*/ 0 w 57960"/>
                <a:gd name="textAreaRight" fmla="*/ 58320 w 57960"/>
                <a:gd name="textAreaTop" fmla="*/ 0 h 138960"/>
                <a:gd name="textAreaBottom" fmla="*/ 139320 h 138960"/>
              </a:gdLst>
              <a:ahLst/>
              <a:rect l="textAreaLeft" t="textAreaTop" r="textAreaRight" b="textAreaBottom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190" name="Freeform 1122"/>
            <p:cNvSpPr/>
            <p:nvPr/>
          </p:nvSpPr>
          <p:spPr>
            <a:xfrm>
              <a:off x="7602840" y="3506040"/>
              <a:ext cx="214200" cy="46800"/>
            </a:xfrm>
            <a:custGeom>
              <a:avLst/>
              <a:gdLst>
                <a:gd name="textAreaLeft" fmla="*/ 0 w 214200"/>
                <a:gd name="textAreaRight" fmla="*/ 214560 w 214200"/>
                <a:gd name="textAreaTop" fmla="*/ 0 h 46800"/>
                <a:gd name="textAreaBottom" fmla="*/ 47160 h 46800"/>
              </a:gdLst>
              <a:ahLst/>
              <a:rect l="textAreaLeft" t="textAreaTop" r="textAreaRight" b="textAreaBottom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191" name="Freeform 1123"/>
            <p:cNvSpPr/>
            <p:nvPr/>
          </p:nvSpPr>
          <p:spPr>
            <a:xfrm>
              <a:off x="7789680" y="3414240"/>
              <a:ext cx="54360" cy="139680"/>
            </a:xfrm>
            <a:custGeom>
              <a:avLst/>
              <a:gdLst>
                <a:gd name="textAreaLeft" fmla="*/ 0 w 54360"/>
                <a:gd name="textAreaRight" fmla="*/ 54720 w 54360"/>
                <a:gd name="textAreaTop" fmla="*/ 0 h 139680"/>
                <a:gd name="textAreaBottom" fmla="*/ 140040 h 139680"/>
              </a:gdLst>
              <a:ahLst/>
              <a:rect l="textAreaLeft" t="textAreaTop" r="textAreaRight" b="textAreaBottom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192" name="Freeform 1124"/>
            <p:cNvSpPr/>
            <p:nvPr/>
          </p:nvSpPr>
          <p:spPr>
            <a:xfrm>
              <a:off x="7602840" y="3512160"/>
              <a:ext cx="190440" cy="46080"/>
            </a:xfrm>
            <a:custGeom>
              <a:avLst/>
              <a:gdLst>
                <a:gd name="textAreaLeft" fmla="*/ 0 w 190440"/>
                <a:gd name="textAreaRight" fmla="*/ 190800 w 190440"/>
                <a:gd name="textAreaTop" fmla="*/ 0 h 46080"/>
                <a:gd name="textAreaBottom" fmla="*/ 46440 h 46080"/>
              </a:gdLst>
              <a:ahLst/>
              <a:rect l="textAreaLeft" t="textAreaTop" r="textAreaRight" b="textAreaBottom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6193" name="Group 1125"/>
            <p:cNvGrpSpPr/>
            <p:nvPr/>
          </p:nvGrpSpPr>
          <p:grpSpPr>
            <a:xfrm>
              <a:off x="7599600" y="3561840"/>
              <a:ext cx="64440" cy="27360"/>
              <a:chOff x="7599600" y="3561840"/>
              <a:chExt cx="64440" cy="27360"/>
            </a:xfrm>
          </p:grpSpPr>
          <p:sp>
            <p:nvSpPr>
              <p:cNvPr id="6194" name="Freeform 1126"/>
              <p:cNvSpPr/>
              <p:nvPr/>
            </p:nvSpPr>
            <p:spPr>
              <a:xfrm>
                <a:off x="7599600" y="3561840"/>
                <a:ext cx="64440" cy="27360"/>
              </a:xfrm>
              <a:custGeom>
                <a:avLst/>
                <a:gdLst>
                  <a:gd name="textAreaLeft" fmla="*/ 0 w 64440"/>
                  <a:gd name="textAreaRight" fmla="*/ 64800 w 64440"/>
                  <a:gd name="textAreaTop" fmla="*/ 0 h 27360"/>
                  <a:gd name="textAreaBottom" fmla="*/ 27720 h 27360"/>
                </a:gdLst>
                <a:ahLst/>
                <a:rect l="textAreaLeft" t="textAreaTop" r="textAreaRight" b="textAreaBottom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7280" bIns="-172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195" name="Freeform 1127"/>
              <p:cNvSpPr/>
              <p:nvPr/>
            </p:nvSpPr>
            <p:spPr>
              <a:xfrm>
                <a:off x="7601040" y="3562560"/>
                <a:ext cx="62280" cy="25920"/>
              </a:xfrm>
              <a:custGeom>
                <a:avLst/>
                <a:gdLst>
                  <a:gd name="textAreaLeft" fmla="*/ 0 w 62280"/>
                  <a:gd name="textAreaRight" fmla="*/ 62640 w 62280"/>
                  <a:gd name="textAreaTop" fmla="*/ 0 h 25920"/>
                  <a:gd name="textAreaBottom" fmla="*/ 26280 h 25920"/>
                </a:gdLst>
                <a:ahLst/>
                <a:rect l="textAreaLeft" t="textAreaTop" r="textAreaRight" b="textAreaBottom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8720" bIns="-1872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196" name="Freeform 1128"/>
              <p:cNvSpPr/>
              <p:nvPr/>
            </p:nvSpPr>
            <p:spPr>
              <a:xfrm>
                <a:off x="7605720" y="3572640"/>
                <a:ext cx="21960" cy="7920"/>
              </a:xfrm>
              <a:custGeom>
                <a:avLst/>
                <a:gdLst>
                  <a:gd name="textAreaLeft" fmla="*/ 0 w 21960"/>
                  <a:gd name="textAreaRight" fmla="*/ 22320 w 2196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6720" bIns="-3672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197" name="Freeform 1129"/>
              <p:cNvSpPr/>
              <p:nvPr/>
            </p:nvSpPr>
            <p:spPr>
              <a:xfrm>
                <a:off x="7605000" y="3576600"/>
                <a:ext cx="16200" cy="5040"/>
              </a:xfrm>
              <a:custGeom>
                <a:avLst/>
                <a:gdLst>
                  <a:gd name="textAreaLeft" fmla="*/ 0 w 16200"/>
                  <a:gd name="textAreaRight" fmla="*/ 16560 w 1620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9600" bIns="-396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198" name="Freeform 1130"/>
              <p:cNvSpPr/>
              <p:nvPr/>
            </p:nvSpPr>
            <p:spPr>
              <a:xfrm>
                <a:off x="7623720" y="3578040"/>
                <a:ext cx="21960" cy="8280"/>
              </a:xfrm>
              <a:custGeom>
                <a:avLst/>
                <a:gdLst>
                  <a:gd name="textAreaLeft" fmla="*/ 0 w 21960"/>
                  <a:gd name="textAreaRight" fmla="*/ 22320 w 21960"/>
                  <a:gd name="textAreaTop" fmla="*/ 0 h 8280"/>
                  <a:gd name="textAreaBottom" fmla="*/ 8640 h 8280"/>
                </a:gdLst>
                <a:ahLst/>
                <a:rect l="textAreaLeft" t="textAreaTop" r="textAreaRight" b="textAreaBottom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6360" bIns="-3636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199" name="Freeform 1131"/>
              <p:cNvSpPr/>
              <p:nvPr/>
            </p:nvSpPr>
            <p:spPr>
              <a:xfrm>
                <a:off x="7623000" y="3582360"/>
                <a:ext cx="16200" cy="5040"/>
              </a:xfrm>
              <a:custGeom>
                <a:avLst/>
                <a:gdLst>
                  <a:gd name="textAreaLeft" fmla="*/ 0 w 16200"/>
                  <a:gd name="textAreaRight" fmla="*/ 16560 w 1620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9600" bIns="-396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sp>
          <p:nvSpPr>
            <p:cNvPr id="6200" name="Freeform 1132"/>
            <p:cNvSpPr/>
            <p:nvPr/>
          </p:nvSpPr>
          <p:spPr>
            <a:xfrm>
              <a:off x="7710480" y="3566160"/>
              <a:ext cx="78120" cy="60120"/>
            </a:xfrm>
            <a:custGeom>
              <a:avLst/>
              <a:gdLst>
                <a:gd name="textAreaLeft" fmla="*/ 0 w 78120"/>
                <a:gd name="textAreaRight" fmla="*/ 78480 w 78120"/>
                <a:gd name="textAreaTop" fmla="*/ 0 h 60120"/>
                <a:gd name="textAreaBottom" fmla="*/ 60480 h 60120"/>
              </a:gdLst>
              <a:ahLst/>
              <a:rect l="textAreaLeft" t="textAreaTop" r="textAreaRight" b="textAreaBottom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480" bIns="154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201" name="Freeform 1133"/>
            <p:cNvSpPr/>
            <p:nvPr/>
          </p:nvSpPr>
          <p:spPr>
            <a:xfrm>
              <a:off x="7510680" y="3570840"/>
              <a:ext cx="200160" cy="55080"/>
            </a:xfrm>
            <a:custGeom>
              <a:avLst/>
              <a:gdLst>
                <a:gd name="textAreaLeft" fmla="*/ 0 w 200160"/>
                <a:gd name="textAreaRight" fmla="*/ 200520 w 200160"/>
                <a:gd name="textAreaTop" fmla="*/ 0 h 55080"/>
                <a:gd name="textAreaBottom" fmla="*/ 55440 h 5508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202" name="Freeform 1134"/>
            <p:cNvSpPr/>
            <p:nvPr/>
          </p:nvSpPr>
          <p:spPr>
            <a:xfrm>
              <a:off x="7510680" y="3560760"/>
              <a:ext cx="1800" cy="10800"/>
            </a:xfrm>
            <a:custGeom>
              <a:avLst/>
              <a:gdLst>
                <a:gd name="textAreaLeft" fmla="*/ 0 w 1800"/>
                <a:gd name="textAreaRight" fmla="*/ 2160 w 180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3840" bIns="-338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203" name="Freeform 1135"/>
            <p:cNvSpPr/>
            <p:nvPr/>
          </p:nvSpPr>
          <p:spPr>
            <a:xfrm>
              <a:off x="7510680" y="3515040"/>
              <a:ext cx="92880" cy="46080"/>
            </a:xfrm>
            <a:custGeom>
              <a:avLst/>
              <a:gdLst>
                <a:gd name="textAreaLeft" fmla="*/ 0 w 92880"/>
                <a:gd name="textAreaRight" fmla="*/ 93240 w 92880"/>
                <a:gd name="textAreaTop" fmla="*/ 0 h 46080"/>
                <a:gd name="textAreaBottom" fmla="*/ 46440 h 46080"/>
              </a:gdLst>
              <a:ahLst/>
              <a:rect l="textAreaLeft" t="textAreaTop" r="textAreaRight" b="textAreaBottom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204" name="Freeform 1136"/>
            <p:cNvSpPr/>
            <p:nvPr/>
          </p:nvSpPr>
          <p:spPr>
            <a:xfrm>
              <a:off x="7517160" y="3563280"/>
              <a:ext cx="190080" cy="529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52920"/>
                <a:gd name="textAreaBottom" fmla="*/ 53280 h 5292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205" name="Freeform 1137"/>
            <p:cNvSpPr/>
            <p:nvPr/>
          </p:nvSpPr>
          <p:spPr>
            <a:xfrm flipV="1">
              <a:off x="7706880" y="3559320"/>
              <a:ext cx="77400" cy="54720"/>
            </a:xfrm>
            <a:custGeom>
              <a:avLst/>
              <a:gdLst>
                <a:gd name="textAreaLeft" fmla="*/ 0 w 77400"/>
                <a:gd name="textAreaRight" fmla="*/ 77760 w 77400"/>
                <a:gd name="textAreaTop" fmla="*/ 360 h 54720"/>
                <a:gd name="textAreaBottom" fmla="*/ 55440 h 5472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6206" name="Picture 1140" descr="desktop_computer_stylized_medium"/>
            <p:cNvPicPr/>
            <p:nvPr/>
          </p:nvPicPr>
          <p:blipFill>
            <a:blip r:embed="rId8"/>
            <a:stretch/>
          </p:blipFill>
          <p:spPr>
            <a:xfrm flipH="1">
              <a:off x="7992360" y="3474000"/>
              <a:ext cx="358920" cy="341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07" name="Freeform 1141"/>
            <p:cNvSpPr/>
            <p:nvPr/>
          </p:nvSpPr>
          <p:spPr>
            <a:xfrm flipH="1">
              <a:off x="8145360" y="3507120"/>
              <a:ext cx="169200" cy="156240"/>
            </a:xfrm>
            <a:custGeom>
              <a:avLst/>
              <a:gdLst>
                <a:gd name="textAreaLeft" fmla="*/ 360 w 169200"/>
                <a:gd name="textAreaRight" fmla="*/ 169920 w 169200"/>
                <a:gd name="textAreaTop" fmla="*/ 0 h 156240"/>
                <a:gd name="textAreaBottom" fmla="*/ 156600 h 15624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6208" name="Picture 571" descr="fridge2.png"/>
            <p:cNvPicPr/>
            <p:nvPr/>
          </p:nvPicPr>
          <p:blipFill>
            <a:blip r:embed="rId9"/>
            <a:stretch/>
          </p:blipFill>
          <p:spPr>
            <a:xfrm>
              <a:off x="7903080" y="3292200"/>
              <a:ext cx="189360" cy="33660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6209" name="Group 950"/>
            <p:cNvGrpSpPr/>
            <p:nvPr/>
          </p:nvGrpSpPr>
          <p:grpSpPr>
            <a:xfrm>
              <a:off x="10242000" y="5181120"/>
              <a:ext cx="176760" cy="330480"/>
              <a:chOff x="10242000" y="5181120"/>
              <a:chExt cx="176760" cy="330480"/>
            </a:xfrm>
          </p:grpSpPr>
          <p:sp>
            <p:nvSpPr>
              <p:cNvPr id="6210" name="Freeform 951"/>
              <p:cNvSpPr/>
              <p:nvPr/>
            </p:nvSpPr>
            <p:spPr>
              <a:xfrm>
                <a:off x="10382040" y="5181480"/>
                <a:ext cx="34920" cy="315360"/>
              </a:xfrm>
              <a:custGeom>
                <a:avLst/>
                <a:gdLst>
                  <a:gd name="textAreaLeft" fmla="*/ 0 w 34920"/>
                  <a:gd name="textAreaRight" fmla="*/ 35280 w 34920"/>
                  <a:gd name="textAreaTop" fmla="*/ 0 h 315360"/>
                  <a:gd name="textAreaBottom" fmla="*/ 315720 h 315360"/>
                </a:gdLst>
                <a:ahLst/>
                <a:rect l="textAreaLeft" t="textAreaTop" r="textAreaRight" b="textAreaBottom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211" name="Rectangle 952"/>
              <p:cNvSpPr/>
              <p:nvPr/>
            </p:nvSpPr>
            <p:spPr>
              <a:xfrm>
                <a:off x="10250640" y="5181120"/>
                <a:ext cx="129600" cy="31500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6212" name="Freeform 953"/>
              <p:cNvSpPr/>
              <p:nvPr/>
            </p:nvSpPr>
            <p:spPr>
              <a:xfrm>
                <a:off x="10388880" y="5200560"/>
                <a:ext cx="20520" cy="291600"/>
              </a:xfrm>
              <a:custGeom>
                <a:avLst/>
                <a:gdLst>
                  <a:gd name="textAreaLeft" fmla="*/ 0 w 20520"/>
                  <a:gd name="textAreaRight" fmla="*/ 20880 w 20520"/>
                  <a:gd name="textAreaTop" fmla="*/ 0 h 291600"/>
                  <a:gd name="textAreaBottom" fmla="*/ 291960 h 291600"/>
                </a:gdLst>
                <a:ahLst/>
                <a:rect l="textAreaLeft" t="textAreaTop" r="textAreaRight" b="textAreaBottom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213" name="Freeform 954"/>
              <p:cNvSpPr/>
              <p:nvPr/>
            </p:nvSpPr>
            <p:spPr>
              <a:xfrm>
                <a:off x="10384200" y="5348160"/>
                <a:ext cx="32400" cy="25560"/>
              </a:xfrm>
              <a:custGeom>
                <a:avLst/>
                <a:gdLst>
                  <a:gd name="textAreaLeft" fmla="*/ 0 w 32400"/>
                  <a:gd name="textAreaRight" fmla="*/ 32760 w 32400"/>
                  <a:gd name="textAreaTop" fmla="*/ 0 h 25560"/>
                  <a:gd name="textAreaBottom" fmla="*/ 25920 h 25560"/>
                </a:gdLst>
                <a:ahLst/>
                <a:rect l="textAreaLeft" t="textAreaTop" r="textAreaRight" b="textAreaBottom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080" bIns="-190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214" name="Rectangle 955"/>
              <p:cNvSpPr/>
              <p:nvPr/>
            </p:nvSpPr>
            <p:spPr>
              <a:xfrm>
                <a:off x="10250640" y="5217120"/>
                <a:ext cx="7416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8520" bIns="-38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grpSp>
            <p:nvGrpSpPr>
              <p:cNvPr id="6215" name="Group 956"/>
              <p:cNvGrpSpPr/>
              <p:nvPr/>
            </p:nvGrpSpPr>
            <p:grpSpPr>
              <a:xfrm>
                <a:off x="10317600" y="5213520"/>
                <a:ext cx="71640" cy="20520"/>
                <a:chOff x="10317600" y="5213520"/>
                <a:chExt cx="71640" cy="20520"/>
              </a:xfrm>
            </p:grpSpPr>
            <p:sp>
              <p:nvSpPr>
                <p:cNvPr id="6216" name="AutoShape 957"/>
                <p:cNvSpPr/>
                <p:nvPr/>
              </p:nvSpPr>
              <p:spPr>
                <a:xfrm>
                  <a:off x="10317600" y="5213520"/>
                  <a:ext cx="71640" cy="205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0240" bIns="-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6217" name="AutoShape 958"/>
                <p:cNvSpPr/>
                <p:nvPr/>
              </p:nvSpPr>
              <p:spPr>
                <a:xfrm>
                  <a:off x="10318680" y="5215680"/>
                  <a:ext cx="69120" cy="162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3120" bIns="-3312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</p:grpSp>
          <p:sp>
            <p:nvSpPr>
              <p:cNvPr id="6218" name="Rectangle 959"/>
              <p:cNvSpPr/>
              <p:nvPr/>
            </p:nvSpPr>
            <p:spPr>
              <a:xfrm>
                <a:off x="10251720" y="5262840"/>
                <a:ext cx="7416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8520" bIns="-38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grpSp>
            <p:nvGrpSpPr>
              <p:cNvPr id="6219" name="Group 960"/>
              <p:cNvGrpSpPr/>
              <p:nvPr/>
            </p:nvGrpSpPr>
            <p:grpSpPr>
              <a:xfrm>
                <a:off x="10317600" y="5258520"/>
                <a:ext cx="71640" cy="18000"/>
                <a:chOff x="10317600" y="5258520"/>
                <a:chExt cx="71640" cy="18000"/>
              </a:xfrm>
            </p:grpSpPr>
            <p:sp>
              <p:nvSpPr>
                <p:cNvPr id="6220" name="AutoShape 961"/>
                <p:cNvSpPr/>
                <p:nvPr/>
              </p:nvSpPr>
              <p:spPr>
                <a:xfrm>
                  <a:off x="10317600" y="5258520"/>
                  <a:ext cx="7164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2040" bIns="-320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6221" name="AutoShape 962"/>
                <p:cNvSpPr/>
                <p:nvPr/>
              </p:nvSpPr>
              <p:spPr>
                <a:xfrm>
                  <a:off x="10318680" y="5260680"/>
                  <a:ext cx="69120" cy="140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4560" bIns="-345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</p:grpSp>
          <p:sp>
            <p:nvSpPr>
              <p:cNvPr id="6222" name="Rectangle 963"/>
              <p:cNvSpPr/>
              <p:nvPr/>
            </p:nvSpPr>
            <p:spPr>
              <a:xfrm>
                <a:off x="10251720" y="5308560"/>
                <a:ext cx="7416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8520" bIns="-38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6223" name="Rectangle 964"/>
              <p:cNvSpPr/>
              <p:nvPr/>
            </p:nvSpPr>
            <p:spPr>
              <a:xfrm>
                <a:off x="10253160" y="5350320"/>
                <a:ext cx="74160" cy="61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8520" bIns="-38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grpSp>
            <p:nvGrpSpPr>
              <p:cNvPr id="6224" name="Group 965"/>
              <p:cNvGrpSpPr/>
              <p:nvPr/>
            </p:nvGrpSpPr>
            <p:grpSpPr>
              <a:xfrm>
                <a:off x="10316160" y="5349240"/>
                <a:ext cx="71640" cy="18360"/>
                <a:chOff x="10316160" y="5349240"/>
                <a:chExt cx="71640" cy="18360"/>
              </a:xfrm>
            </p:grpSpPr>
            <p:sp>
              <p:nvSpPr>
                <p:cNvPr id="6225" name="AutoShape 966"/>
                <p:cNvSpPr/>
                <p:nvPr/>
              </p:nvSpPr>
              <p:spPr>
                <a:xfrm>
                  <a:off x="10316160" y="5349240"/>
                  <a:ext cx="71640" cy="183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1680" bIns="-316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6226" name="AutoShape 967"/>
                <p:cNvSpPr/>
                <p:nvPr/>
              </p:nvSpPr>
              <p:spPr>
                <a:xfrm>
                  <a:off x="10317600" y="5349240"/>
                  <a:ext cx="69120" cy="158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3480" bIns="-334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</p:grpSp>
          <p:sp>
            <p:nvSpPr>
              <p:cNvPr id="6227" name="Freeform 968"/>
              <p:cNvSpPr/>
              <p:nvPr/>
            </p:nvSpPr>
            <p:spPr>
              <a:xfrm>
                <a:off x="10384560" y="5308560"/>
                <a:ext cx="32400" cy="25560"/>
              </a:xfrm>
              <a:custGeom>
                <a:avLst/>
                <a:gdLst>
                  <a:gd name="textAreaLeft" fmla="*/ 0 w 32400"/>
                  <a:gd name="textAreaRight" fmla="*/ 32760 w 32400"/>
                  <a:gd name="textAreaTop" fmla="*/ 0 h 25560"/>
                  <a:gd name="textAreaBottom" fmla="*/ 25920 h 25560"/>
                </a:gdLst>
                <a:ahLst/>
                <a:rect l="textAreaLeft" t="textAreaTop" r="textAreaRight" b="textAreaBottom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080" bIns="-190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6228" name="Group 969"/>
              <p:cNvGrpSpPr/>
              <p:nvPr/>
            </p:nvGrpSpPr>
            <p:grpSpPr>
              <a:xfrm>
                <a:off x="10316160" y="5305320"/>
                <a:ext cx="73080" cy="18000"/>
                <a:chOff x="10316160" y="5305320"/>
                <a:chExt cx="73080" cy="18000"/>
              </a:xfrm>
            </p:grpSpPr>
            <p:sp>
              <p:nvSpPr>
                <p:cNvPr id="6229" name="AutoShape 970"/>
                <p:cNvSpPr/>
                <p:nvPr/>
              </p:nvSpPr>
              <p:spPr>
                <a:xfrm>
                  <a:off x="10316160" y="5305320"/>
                  <a:ext cx="7272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2040" bIns="-320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6230" name="AutoShape 971"/>
                <p:cNvSpPr/>
                <p:nvPr/>
              </p:nvSpPr>
              <p:spPr>
                <a:xfrm>
                  <a:off x="10317600" y="5307480"/>
                  <a:ext cx="71640" cy="140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4560" bIns="-345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</p:grpSp>
          <p:sp>
            <p:nvSpPr>
              <p:cNvPr id="6231" name="Rectangle 972"/>
              <p:cNvSpPr/>
              <p:nvPr/>
            </p:nvSpPr>
            <p:spPr>
              <a:xfrm>
                <a:off x="10379520" y="5181120"/>
                <a:ext cx="8280" cy="31500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6232" name="Freeform 973"/>
              <p:cNvSpPr/>
              <p:nvPr/>
            </p:nvSpPr>
            <p:spPr>
              <a:xfrm>
                <a:off x="10387440" y="5260680"/>
                <a:ext cx="29160" cy="29160"/>
              </a:xfrm>
              <a:custGeom>
                <a:avLst/>
                <a:gdLst>
                  <a:gd name="textAreaLeft" fmla="*/ 0 w 29160"/>
                  <a:gd name="textAreaRight" fmla="*/ 29520 w 29160"/>
                  <a:gd name="textAreaTop" fmla="*/ 0 h 29160"/>
                  <a:gd name="textAreaBottom" fmla="*/ 29520 h 29160"/>
                </a:gdLst>
                <a:ahLst/>
                <a:rect l="textAreaLeft" t="textAreaTop" r="textAreaRight" b="textAreaBottom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5480" bIns="-154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233" name="Freeform 974"/>
              <p:cNvSpPr/>
              <p:nvPr/>
            </p:nvSpPr>
            <p:spPr>
              <a:xfrm>
                <a:off x="10387800" y="5215680"/>
                <a:ext cx="29880" cy="32760"/>
              </a:xfrm>
              <a:custGeom>
                <a:avLst/>
                <a:gdLst>
                  <a:gd name="textAreaLeft" fmla="*/ 0 w 29880"/>
                  <a:gd name="textAreaRight" fmla="*/ 30240 w 29880"/>
                  <a:gd name="textAreaTop" fmla="*/ 0 h 32760"/>
                  <a:gd name="textAreaBottom" fmla="*/ 33120 h 32760"/>
                </a:gdLst>
                <a:ahLst/>
                <a:rect l="textAreaLeft" t="textAreaTop" r="textAreaRight" b="textAreaBottom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880" bIns="-118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234" name="Oval 975"/>
              <p:cNvSpPr/>
              <p:nvPr/>
            </p:nvSpPr>
            <p:spPr>
              <a:xfrm>
                <a:off x="10413000" y="5482080"/>
                <a:ext cx="5760" cy="1260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6000" bIns="-36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6235" name="Freeform 976"/>
              <p:cNvSpPr/>
              <p:nvPr/>
            </p:nvSpPr>
            <p:spPr>
              <a:xfrm>
                <a:off x="10386360" y="5482800"/>
                <a:ext cx="30240" cy="27360"/>
              </a:xfrm>
              <a:custGeom>
                <a:avLst/>
                <a:gdLst>
                  <a:gd name="textAreaLeft" fmla="*/ 0 w 30240"/>
                  <a:gd name="textAreaRight" fmla="*/ 30600 w 30240"/>
                  <a:gd name="textAreaTop" fmla="*/ 0 h 27360"/>
                  <a:gd name="textAreaBottom" fmla="*/ 27720 h 27360"/>
                </a:gdLst>
                <a:ahLst/>
                <a:rect l="textAreaLeft" t="textAreaTop" r="textAreaRight" b="textAreaBottom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7280" bIns="-172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236" name="AutoShape 977"/>
              <p:cNvSpPr/>
              <p:nvPr/>
            </p:nvSpPr>
            <p:spPr>
              <a:xfrm>
                <a:off x="10242000" y="5491080"/>
                <a:ext cx="148320" cy="2052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240" bIns="-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6237" name="AutoShape 978"/>
              <p:cNvSpPr/>
              <p:nvPr/>
            </p:nvSpPr>
            <p:spPr>
              <a:xfrm>
                <a:off x="10250640" y="5496480"/>
                <a:ext cx="132120" cy="104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44546a"/>
                  </a:gs>
                  <a:gs pos="100000">
                    <a:srgbClr val="e7e6e6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7440" bIns="-37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6238" name="Oval 979"/>
              <p:cNvSpPr/>
              <p:nvPr/>
            </p:nvSpPr>
            <p:spPr>
              <a:xfrm>
                <a:off x="10262880" y="5450760"/>
                <a:ext cx="19440" cy="190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6239" name="Oval 980"/>
              <p:cNvSpPr/>
              <p:nvPr/>
            </p:nvSpPr>
            <p:spPr>
              <a:xfrm>
                <a:off x="10285200" y="5450760"/>
                <a:ext cx="19440" cy="1908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6240" name="Oval 981"/>
              <p:cNvSpPr/>
              <p:nvPr/>
            </p:nvSpPr>
            <p:spPr>
              <a:xfrm>
                <a:off x="10306440" y="5450760"/>
                <a:ext cx="19440" cy="1908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6241" name="Rectangle 982"/>
              <p:cNvSpPr/>
              <p:nvPr/>
            </p:nvSpPr>
            <p:spPr>
              <a:xfrm>
                <a:off x="10357200" y="5375520"/>
                <a:ext cx="9720" cy="10440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grpSp>
          <p:nvGrpSpPr>
            <p:cNvPr id="6242" name="Group 590"/>
            <p:cNvGrpSpPr/>
            <p:nvPr/>
          </p:nvGrpSpPr>
          <p:grpSpPr>
            <a:xfrm>
              <a:off x="7981200" y="4807080"/>
              <a:ext cx="345240" cy="320040"/>
              <a:chOff x="7981200" y="4807080"/>
              <a:chExt cx="345240" cy="320040"/>
            </a:xfrm>
          </p:grpSpPr>
          <p:pic>
            <p:nvPicPr>
              <p:cNvPr id="6243" name="Picture 591" descr="desktop_computer_stylized_medium"/>
              <p:cNvPicPr/>
              <p:nvPr/>
            </p:nvPicPr>
            <p:blipFill>
              <a:blip r:embed="rId10"/>
              <a:stretch/>
            </p:blipFill>
            <p:spPr>
              <a:xfrm flipH="1">
                <a:off x="7981200" y="4807080"/>
                <a:ext cx="345240" cy="320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244" name="Freeform 592"/>
              <p:cNvSpPr/>
              <p:nvPr/>
            </p:nvSpPr>
            <p:spPr>
              <a:xfrm flipH="1">
                <a:off x="8128440" y="4838040"/>
                <a:ext cx="162720" cy="146520"/>
              </a:xfrm>
              <a:custGeom>
                <a:avLst/>
                <a:gdLst>
                  <a:gd name="textAreaLeft" fmla="*/ 360 w 162720"/>
                  <a:gd name="textAreaRight" fmla="*/ 163440 w 162720"/>
                  <a:gd name="textAreaTop" fmla="*/ 0 h 146520"/>
                  <a:gd name="textAreaBottom" fmla="*/ 146880 h 146520"/>
                </a:gdLst>
                <a:ahLst/>
                <a:rect l="textAreaLeft" t="textAreaTop" r="textAreaRight" b="textAreaBottom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6245" name="Group 590"/>
            <p:cNvGrpSpPr/>
            <p:nvPr/>
          </p:nvGrpSpPr>
          <p:grpSpPr>
            <a:xfrm>
              <a:off x="8552520" y="5433120"/>
              <a:ext cx="345240" cy="320040"/>
              <a:chOff x="8552520" y="5433120"/>
              <a:chExt cx="345240" cy="320040"/>
            </a:xfrm>
          </p:grpSpPr>
          <p:pic>
            <p:nvPicPr>
              <p:cNvPr id="6246" name="Picture 591" descr="desktop_computer_stylized_medium"/>
              <p:cNvPicPr/>
              <p:nvPr/>
            </p:nvPicPr>
            <p:blipFill>
              <a:blip r:embed="rId11"/>
              <a:stretch/>
            </p:blipFill>
            <p:spPr>
              <a:xfrm flipH="1">
                <a:off x="8552520" y="5433120"/>
                <a:ext cx="345240" cy="320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247" name="Freeform 592"/>
              <p:cNvSpPr/>
              <p:nvPr/>
            </p:nvSpPr>
            <p:spPr>
              <a:xfrm flipH="1">
                <a:off x="8699400" y="5463720"/>
                <a:ext cx="162720" cy="146520"/>
              </a:xfrm>
              <a:custGeom>
                <a:avLst/>
                <a:gdLst>
                  <a:gd name="textAreaLeft" fmla="*/ 360 w 162720"/>
                  <a:gd name="textAreaRight" fmla="*/ 163440 w 162720"/>
                  <a:gd name="textAreaTop" fmla="*/ 0 h 146520"/>
                  <a:gd name="textAreaBottom" fmla="*/ 146880 h 146520"/>
                </a:gdLst>
                <a:ahLst/>
                <a:rect l="textAreaLeft" t="textAreaTop" r="textAreaRight" b="textAreaBottom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pic>
          <p:nvPicPr>
            <p:cNvPr id="6248" name="Picture 1066" descr="laptop_keyboard"/>
            <p:cNvPicPr/>
            <p:nvPr/>
          </p:nvPicPr>
          <p:blipFill>
            <a:blip r:embed="rId12"/>
            <a:stretch/>
          </p:blipFill>
          <p:spPr>
            <a:xfrm flipH="1" rot="109200">
              <a:off x="9550080" y="5762160"/>
              <a:ext cx="260640" cy="98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49" name="Freeform 1067"/>
            <p:cNvSpPr/>
            <p:nvPr/>
          </p:nvSpPr>
          <p:spPr>
            <a:xfrm>
              <a:off x="9636480" y="5666040"/>
              <a:ext cx="209520" cy="128880"/>
            </a:xfrm>
            <a:custGeom>
              <a:avLst/>
              <a:gdLst>
                <a:gd name="textAreaLeft" fmla="*/ 0 w 209520"/>
                <a:gd name="textAreaRight" fmla="*/ 209880 w 209520"/>
                <a:gd name="textAreaTop" fmla="*/ 0 h 128880"/>
                <a:gd name="textAreaBottom" fmla="*/ 129240 h 128880"/>
              </a:gdLst>
              <a:ahLst/>
              <a:rect l="textAreaLeft" t="textAreaTop" r="textAreaRight" b="textAreaBottom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6250" name="Picture 1068" descr="screen"/>
            <p:cNvPicPr/>
            <p:nvPr/>
          </p:nvPicPr>
          <p:blipFill>
            <a:blip r:embed="rId13"/>
            <a:stretch/>
          </p:blipFill>
          <p:spPr>
            <a:xfrm>
              <a:off x="9646920" y="5669640"/>
              <a:ext cx="190440" cy="117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51" name="Freeform 1069"/>
            <p:cNvSpPr/>
            <p:nvPr/>
          </p:nvSpPr>
          <p:spPr>
            <a:xfrm>
              <a:off x="9674640" y="5662440"/>
              <a:ext cx="177480" cy="23760"/>
            </a:xfrm>
            <a:custGeom>
              <a:avLst/>
              <a:gdLst>
                <a:gd name="textAreaLeft" fmla="*/ 0 w 177480"/>
                <a:gd name="textAreaRight" fmla="*/ 177840 w 177480"/>
                <a:gd name="textAreaTop" fmla="*/ 0 h 23760"/>
                <a:gd name="textAreaBottom" fmla="*/ 24120 h 23760"/>
              </a:gdLst>
              <a:ahLst/>
              <a:rect l="textAreaLeft" t="textAreaTop" r="textAreaRight" b="textAreaBottom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880" bIns="-208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252" name="Freeform 1070"/>
            <p:cNvSpPr/>
            <p:nvPr/>
          </p:nvSpPr>
          <p:spPr>
            <a:xfrm>
              <a:off x="9634680" y="5662080"/>
              <a:ext cx="48960" cy="99720"/>
            </a:xfrm>
            <a:custGeom>
              <a:avLst/>
              <a:gdLst>
                <a:gd name="textAreaLeft" fmla="*/ 0 w 48960"/>
                <a:gd name="textAreaRight" fmla="*/ 49320 w 48960"/>
                <a:gd name="textAreaTop" fmla="*/ 0 h 99720"/>
                <a:gd name="textAreaBottom" fmla="*/ 100080 h 99720"/>
              </a:gdLst>
              <a:ahLst/>
              <a:rect l="textAreaLeft" t="textAreaTop" r="textAreaRight" b="textAreaBottom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253" name="Freeform 1071"/>
            <p:cNvSpPr/>
            <p:nvPr/>
          </p:nvSpPr>
          <p:spPr>
            <a:xfrm>
              <a:off x="9798120" y="5680080"/>
              <a:ext cx="52920" cy="115200"/>
            </a:xfrm>
            <a:custGeom>
              <a:avLst/>
              <a:gdLst>
                <a:gd name="textAreaLeft" fmla="*/ 0 w 52920"/>
                <a:gd name="textAreaRight" fmla="*/ 53280 w 52920"/>
                <a:gd name="textAreaTop" fmla="*/ 0 h 115200"/>
                <a:gd name="textAreaBottom" fmla="*/ 115560 h 115200"/>
              </a:gdLst>
              <a:ahLst/>
              <a:rect l="textAreaLeft" t="textAreaTop" r="textAreaRight" b="textAreaBottom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254" name="Freeform 1072"/>
            <p:cNvSpPr/>
            <p:nvPr/>
          </p:nvSpPr>
          <p:spPr>
            <a:xfrm>
              <a:off x="9633960" y="5757120"/>
              <a:ext cx="194760" cy="38520"/>
            </a:xfrm>
            <a:custGeom>
              <a:avLst/>
              <a:gdLst>
                <a:gd name="textAreaLeft" fmla="*/ 0 w 194760"/>
                <a:gd name="textAreaRight" fmla="*/ 195120 w 194760"/>
                <a:gd name="textAreaTop" fmla="*/ 0 h 38520"/>
                <a:gd name="textAreaBottom" fmla="*/ 38880 h 38520"/>
              </a:gdLst>
              <a:ahLst/>
              <a:rect l="textAreaLeft" t="textAreaTop" r="textAreaRight" b="textAreaBottom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6120" bIns="-61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255" name="Freeform 1073"/>
            <p:cNvSpPr/>
            <p:nvPr/>
          </p:nvSpPr>
          <p:spPr>
            <a:xfrm>
              <a:off x="9804240" y="5681160"/>
              <a:ext cx="49680" cy="115560"/>
            </a:xfrm>
            <a:custGeom>
              <a:avLst/>
              <a:gdLst>
                <a:gd name="textAreaLeft" fmla="*/ 0 w 49680"/>
                <a:gd name="textAreaRight" fmla="*/ 50040 w 49680"/>
                <a:gd name="textAreaTop" fmla="*/ 0 h 115560"/>
                <a:gd name="textAreaBottom" fmla="*/ 115920 h 115560"/>
              </a:gdLst>
              <a:ahLst/>
              <a:rect l="textAreaLeft" t="textAreaTop" r="textAreaRight" b="textAreaBottom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256" name="Freeform 1074"/>
            <p:cNvSpPr/>
            <p:nvPr/>
          </p:nvSpPr>
          <p:spPr>
            <a:xfrm>
              <a:off x="9634320" y="5762520"/>
              <a:ext cx="173160" cy="38160"/>
            </a:xfrm>
            <a:custGeom>
              <a:avLst/>
              <a:gdLst>
                <a:gd name="textAreaLeft" fmla="*/ 0 w 173160"/>
                <a:gd name="textAreaRight" fmla="*/ 173520 w 173160"/>
                <a:gd name="textAreaTop" fmla="*/ 0 h 38160"/>
                <a:gd name="textAreaBottom" fmla="*/ 38520 h 38160"/>
              </a:gdLst>
              <a:ahLst/>
              <a:rect l="textAreaLeft" t="textAreaTop" r="textAreaRight" b="textAreaBottom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6480" bIns="-64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6257" name="Group 1075"/>
            <p:cNvGrpSpPr/>
            <p:nvPr/>
          </p:nvGrpSpPr>
          <p:grpSpPr>
            <a:xfrm>
              <a:off x="9631440" y="5803560"/>
              <a:ext cx="58680" cy="22680"/>
              <a:chOff x="9631440" y="5803560"/>
              <a:chExt cx="58680" cy="22680"/>
            </a:xfrm>
          </p:grpSpPr>
          <p:sp>
            <p:nvSpPr>
              <p:cNvPr id="6258" name="Freeform 1076"/>
              <p:cNvSpPr/>
              <p:nvPr/>
            </p:nvSpPr>
            <p:spPr>
              <a:xfrm>
                <a:off x="9631440" y="5803560"/>
                <a:ext cx="58680" cy="22680"/>
              </a:xfrm>
              <a:custGeom>
                <a:avLst/>
                <a:gdLst>
                  <a:gd name="textAreaLeft" fmla="*/ 0 w 58680"/>
                  <a:gd name="textAreaRight" fmla="*/ 59040 w 58680"/>
                  <a:gd name="textAreaTop" fmla="*/ 0 h 22680"/>
                  <a:gd name="textAreaBottom" fmla="*/ 23040 h 22680"/>
                </a:gdLst>
                <a:ahLst/>
                <a:rect l="textAreaLeft" t="textAreaTop" r="textAreaRight" b="textAreaBottom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1960" bIns="-2196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259" name="Freeform 1077"/>
              <p:cNvSpPr/>
              <p:nvPr/>
            </p:nvSpPr>
            <p:spPr>
              <a:xfrm>
                <a:off x="9632520" y="5803920"/>
                <a:ext cx="56520" cy="21240"/>
              </a:xfrm>
              <a:custGeom>
                <a:avLst/>
                <a:gdLst>
                  <a:gd name="textAreaLeft" fmla="*/ 0 w 56520"/>
                  <a:gd name="textAreaRight" fmla="*/ 56880 w 56520"/>
                  <a:gd name="textAreaTop" fmla="*/ 0 h 21240"/>
                  <a:gd name="textAreaBottom" fmla="*/ 21600 h 21240"/>
                </a:gdLst>
                <a:ahLst/>
                <a:rect l="textAreaLeft" t="textAreaTop" r="textAreaRight" b="textAreaBottom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3400" bIns="-234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260" name="Freeform 1078"/>
              <p:cNvSpPr/>
              <p:nvPr/>
            </p:nvSpPr>
            <p:spPr>
              <a:xfrm>
                <a:off x="9636840" y="5812560"/>
                <a:ext cx="19800" cy="6480"/>
              </a:xfrm>
              <a:custGeom>
                <a:avLst/>
                <a:gdLst>
                  <a:gd name="textAreaLeft" fmla="*/ 0 w 19800"/>
                  <a:gd name="textAreaRight" fmla="*/ 20160 w 1980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8160" bIns="-3816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261" name="Freeform 1079"/>
              <p:cNvSpPr/>
              <p:nvPr/>
            </p:nvSpPr>
            <p:spPr>
              <a:xfrm>
                <a:off x="9636120" y="5815800"/>
                <a:ext cx="14760" cy="3960"/>
              </a:xfrm>
              <a:custGeom>
                <a:avLst/>
                <a:gdLst>
                  <a:gd name="textAreaLeft" fmla="*/ 0 w 14760"/>
                  <a:gd name="textAreaRight" fmla="*/ 15120 w 14760"/>
                  <a:gd name="textAreaTop" fmla="*/ 0 h 3960"/>
                  <a:gd name="textAreaBottom" fmla="*/ 4320 h 3960"/>
                </a:gdLst>
                <a:ahLst/>
                <a:rect l="textAreaLeft" t="textAreaTop" r="textAreaRight" b="textAreaBottom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0680" bIns="-406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262" name="Freeform 1080"/>
              <p:cNvSpPr/>
              <p:nvPr/>
            </p:nvSpPr>
            <p:spPr>
              <a:xfrm>
                <a:off x="9653400" y="5816880"/>
                <a:ext cx="19800" cy="6840"/>
              </a:xfrm>
              <a:custGeom>
                <a:avLst/>
                <a:gdLst>
                  <a:gd name="textAreaLeft" fmla="*/ 0 w 19800"/>
                  <a:gd name="textAreaRight" fmla="*/ 20160 w 1980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7800" bIns="-378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263" name="Freeform 1081"/>
              <p:cNvSpPr/>
              <p:nvPr/>
            </p:nvSpPr>
            <p:spPr>
              <a:xfrm>
                <a:off x="9652680" y="5820480"/>
                <a:ext cx="14760" cy="3960"/>
              </a:xfrm>
              <a:custGeom>
                <a:avLst/>
                <a:gdLst>
                  <a:gd name="textAreaLeft" fmla="*/ 0 w 14760"/>
                  <a:gd name="textAreaRight" fmla="*/ 15120 w 14760"/>
                  <a:gd name="textAreaTop" fmla="*/ 0 h 3960"/>
                  <a:gd name="textAreaBottom" fmla="*/ 4320 h 3960"/>
                </a:gdLst>
                <a:ahLst/>
                <a:rect l="textAreaLeft" t="textAreaTop" r="textAreaRight" b="textAreaBottom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0680" bIns="-406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sp>
          <p:nvSpPr>
            <p:cNvPr id="6264" name="Freeform 1082"/>
            <p:cNvSpPr/>
            <p:nvPr/>
          </p:nvSpPr>
          <p:spPr>
            <a:xfrm>
              <a:off x="9732240" y="5807160"/>
              <a:ext cx="70920" cy="50040"/>
            </a:xfrm>
            <a:custGeom>
              <a:avLst/>
              <a:gdLst>
                <a:gd name="textAreaLeft" fmla="*/ 0 w 70920"/>
                <a:gd name="textAreaRight" fmla="*/ 71280 w 70920"/>
                <a:gd name="textAreaTop" fmla="*/ 0 h 50040"/>
                <a:gd name="textAreaBottom" fmla="*/ 50400 h 50040"/>
              </a:gdLst>
              <a:ahLst/>
              <a:rect l="textAreaLeft" t="textAreaTop" r="textAreaRight" b="textAreaBottom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265" name="Freeform 1083"/>
            <p:cNvSpPr/>
            <p:nvPr/>
          </p:nvSpPr>
          <p:spPr>
            <a:xfrm>
              <a:off x="9550080" y="5811120"/>
              <a:ext cx="182160" cy="45360"/>
            </a:xfrm>
            <a:custGeom>
              <a:avLst/>
              <a:gdLst>
                <a:gd name="textAreaLeft" fmla="*/ 0 w 182160"/>
                <a:gd name="textAreaRight" fmla="*/ 182520 w 182160"/>
                <a:gd name="textAreaTop" fmla="*/ 0 h 45360"/>
                <a:gd name="textAreaBottom" fmla="*/ 45720 h 4536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266" name="Freeform 1086"/>
            <p:cNvSpPr/>
            <p:nvPr/>
          </p:nvSpPr>
          <p:spPr>
            <a:xfrm>
              <a:off x="9556200" y="5804640"/>
              <a:ext cx="172800" cy="43920"/>
            </a:xfrm>
            <a:custGeom>
              <a:avLst/>
              <a:gdLst>
                <a:gd name="textAreaLeft" fmla="*/ 0 w 172800"/>
                <a:gd name="textAreaRight" fmla="*/ 173160 w 172800"/>
                <a:gd name="textAreaTop" fmla="*/ 0 h 43920"/>
                <a:gd name="textAreaBottom" fmla="*/ 44280 h 4392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20" bIns="-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267" name="Freeform 1087"/>
            <p:cNvSpPr/>
            <p:nvPr/>
          </p:nvSpPr>
          <p:spPr>
            <a:xfrm flipV="1">
              <a:off x="9729000" y="5801400"/>
              <a:ext cx="70200" cy="45360"/>
            </a:xfrm>
            <a:custGeom>
              <a:avLst/>
              <a:gdLst>
                <a:gd name="textAreaLeft" fmla="*/ 0 w 70200"/>
                <a:gd name="textAreaRight" fmla="*/ 70560 w 70200"/>
                <a:gd name="textAreaTop" fmla="*/ 360 h 45360"/>
                <a:gd name="textAreaBottom" fmla="*/ 46080 h 4536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6268" name="Group 305"/>
            <p:cNvGrpSpPr/>
            <p:nvPr/>
          </p:nvGrpSpPr>
          <p:grpSpPr>
            <a:xfrm>
              <a:off x="7439040" y="1766880"/>
              <a:ext cx="4143960" cy="4012560"/>
              <a:chOff x="7439040" y="1766880"/>
              <a:chExt cx="4143960" cy="4012560"/>
            </a:xfrm>
          </p:grpSpPr>
          <p:grpSp>
            <p:nvGrpSpPr>
              <p:cNvPr id="6269" name="Group 306"/>
              <p:cNvGrpSpPr/>
              <p:nvPr/>
            </p:nvGrpSpPr>
            <p:grpSpPr>
              <a:xfrm>
                <a:off x="7439040" y="1766880"/>
                <a:ext cx="1802160" cy="1120320"/>
                <a:chOff x="7439040" y="1766880"/>
                <a:chExt cx="1802160" cy="1120320"/>
              </a:xfrm>
            </p:grpSpPr>
            <p:pic>
              <p:nvPicPr>
                <p:cNvPr id="6270" name="Picture 799" descr="cell_tower_radiation copy"/>
                <p:cNvPicPr/>
                <p:nvPr/>
              </p:nvPicPr>
              <p:blipFill>
                <a:blip r:embed="rId14"/>
                <a:stretch/>
              </p:blipFill>
              <p:spPr>
                <a:xfrm>
                  <a:off x="7980840" y="2065320"/>
                  <a:ext cx="456840" cy="33228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6271" name="Line 426"/>
                <p:cNvSpPr/>
                <p:nvPr/>
              </p:nvSpPr>
              <p:spPr>
                <a:xfrm>
                  <a:off x="8207640" y="2607120"/>
                  <a:ext cx="227880" cy="17460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grpSp>
              <p:nvGrpSpPr>
                <p:cNvPr id="6272" name="Group 783"/>
                <p:cNvGrpSpPr/>
                <p:nvPr/>
              </p:nvGrpSpPr>
              <p:grpSpPr>
                <a:xfrm>
                  <a:off x="8050680" y="2216160"/>
                  <a:ext cx="298440" cy="464040"/>
                  <a:chOff x="8050680" y="2216160"/>
                  <a:chExt cx="298440" cy="464040"/>
                </a:xfrm>
              </p:grpSpPr>
              <p:sp>
                <p:nvSpPr>
                  <p:cNvPr id="6273" name="Line 270"/>
                  <p:cNvSpPr/>
                  <p:nvPr/>
                </p:nvSpPr>
                <p:spPr>
                  <a:xfrm flipH="1">
                    <a:off x="8050680" y="2216160"/>
                    <a:ext cx="149040" cy="42012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274" name="Line 271"/>
                  <p:cNvSpPr/>
                  <p:nvPr/>
                </p:nvSpPr>
                <p:spPr>
                  <a:xfrm>
                    <a:off x="8199720" y="2216160"/>
                    <a:ext cx="149400" cy="41832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275" name="Line 272"/>
                  <p:cNvSpPr/>
                  <p:nvPr/>
                </p:nvSpPr>
                <p:spPr>
                  <a:xfrm>
                    <a:off x="8050680" y="2634480"/>
                    <a:ext cx="149040" cy="4572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720" bIns="72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276" name="Line 273"/>
                  <p:cNvSpPr/>
                  <p:nvPr/>
                </p:nvSpPr>
                <p:spPr>
                  <a:xfrm flipH="1">
                    <a:off x="8199720" y="2634480"/>
                    <a:ext cx="149400" cy="4572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720" bIns="72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277" name="Line 274"/>
                  <p:cNvSpPr/>
                  <p:nvPr/>
                </p:nvSpPr>
                <p:spPr>
                  <a:xfrm>
                    <a:off x="8199720" y="2225520"/>
                    <a:ext cx="360" cy="45468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278" name="Line 275"/>
                  <p:cNvSpPr/>
                  <p:nvPr/>
                </p:nvSpPr>
                <p:spPr>
                  <a:xfrm flipV="1">
                    <a:off x="8050680" y="2591280"/>
                    <a:ext cx="149040" cy="4500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0" bIns="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279" name="Line 276"/>
                  <p:cNvSpPr/>
                  <p:nvPr/>
                </p:nvSpPr>
                <p:spPr>
                  <a:xfrm flipH="1" flipV="1">
                    <a:off x="8199720" y="2591280"/>
                    <a:ext cx="149400" cy="4320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1800" bIns="-180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280" name="Line 277"/>
                  <p:cNvSpPr/>
                  <p:nvPr/>
                </p:nvSpPr>
                <p:spPr>
                  <a:xfrm>
                    <a:off x="8113680" y="2453760"/>
                    <a:ext cx="86040" cy="3456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10440" bIns="-1044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281" name="Line 278"/>
                  <p:cNvSpPr/>
                  <p:nvPr/>
                </p:nvSpPr>
                <p:spPr>
                  <a:xfrm flipV="1">
                    <a:off x="8199720" y="2453760"/>
                    <a:ext cx="90360" cy="3456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10440" bIns="-1044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282" name="Line 279"/>
                  <p:cNvSpPr/>
                  <p:nvPr/>
                </p:nvSpPr>
                <p:spPr>
                  <a:xfrm>
                    <a:off x="8085600" y="2514960"/>
                    <a:ext cx="110520" cy="4716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2160" bIns="216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283" name="Line 280"/>
                  <p:cNvSpPr/>
                  <p:nvPr/>
                </p:nvSpPr>
                <p:spPr>
                  <a:xfrm flipV="1">
                    <a:off x="8199720" y="2524680"/>
                    <a:ext cx="111240" cy="4104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960" bIns="-396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284" name="Line 281"/>
                  <p:cNvSpPr/>
                  <p:nvPr/>
                </p:nvSpPr>
                <p:spPr>
                  <a:xfrm flipV="1">
                    <a:off x="8199720" y="2390760"/>
                    <a:ext cx="56880" cy="1692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28080" bIns="-2808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285" name="Line 282"/>
                  <p:cNvSpPr/>
                  <p:nvPr/>
                </p:nvSpPr>
                <p:spPr>
                  <a:xfrm flipV="1">
                    <a:off x="8199720" y="2303640"/>
                    <a:ext cx="35640" cy="1332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31680" bIns="-3168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286" name="Line 283"/>
                  <p:cNvSpPr/>
                  <p:nvPr/>
                </p:nvSpPr>
                <p:spPr>
                  <a:xfrm>
                    <a:off x="8135640" y="2385000"/>
                    <a:ext cx="69120" cy="2268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22320" bIns="-2232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287" name="Line 284"/>
                  <p:cNvSpPr/>
                  <p:nvPr/>
                </p:nvSpPr>
                <p:spPr>
                  <a:xfrm>
                    <a:off x="8166240" y="2300040"/>
                    <a:ext cx="39960" cy="22320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22680" bIns="-2268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6288" name="Group 414"/>
                <p:cNvGrpSpPr/>
                <p:nvPr/>
              </p:nvGrpSpPr>
              <p:grpSpPr>
                <a:xfrm>
                  <a:off x="8439840" y="2719440"/>
                  <a:ext cx="353160" cy="167760"/>
                  <a:chOff x="8439840" y="2719440"/>
                  <a:chExt cx="353160" cy="167760"/>
                </a:xfrm>
              </p:grpSpPr>
              <p:sp>
                <p:nvSpPr>
                  <p:cNvPr id="6289" name="Freeform 419"/>
                  <p:cNvSpPr/>
                  <p:nvPr/>
                </p:nvSpPr>
                <p:spPr>
                  <a:xfrm>
                    <a:off x="8439840" y="2777400"/>
                    <a:ext cx="353160" cy="109800"/>
                  </a:xfrm>
                  <a:custGeom>
                    <a:avLst/>
                    <a:gdLst>
                      <a:gd name="textAreaLeft" fmla="*/ 0 w 353160"/>
                      <a:gd name="textAreaRight" fmla="*/ 353520 w 353160"/>
                      <a:gd name="textAreaTop" fmla="*/ 0 h 109800"/>
                      <a:gd name="textAreaBottom" fmla="*/ 110160 h 109800"/>
                    </a:gdLst>
                    <a:ahLst/>
                    <a:rect l="textAreaLeft" t="textAreaTop" r="textAreaRight" b="textAreaBottom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6290" name="Oval 420"/>
                  <p:cNvSpPr/>
                  <p:nvPr/>
                </p:nvSpPr>
                <p:spPr>
                  <a:xfrm>
                    <a:off x="8440200" y="2719440"/>
                    <a:ext cx="352800" cy="10872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2040" bIns="320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grpSp>
                <p:nvGrpSpPr>
                  <p:cNvPr id="6291" name="Group 421"/>
                  <p:cNvGrpSpPr/>
                  <p:nvPr/>
                </p:nvGrpSpPr>
                <p:grpSpPr>
                  <a:xfrm>
                    <a:off x="8492400" y="2733120"/>
                    <a:ext cx="248400" cy="79560"/>
                    <a:chOff x="8492400" y="2733120"/>
                    <a:chExt cx="248400" cy="79560"/>
                  </a:xfrm>
                </p:grpSpPr>
                <p:sp>
                  <p:nvSpPr>
                    <p:cNvPr id="6292" name="Freeform 422"/>
                    <p:cNvSpPr/>
                    <p:nvPr/>
                  </p:nvSpPr>
                  <p:spPr>
                    <a:xfrm>
                      <a:off x="8499240" y="2733120"/>
                      <a:ext cx="235080" cy="44280"/>
                    </a:xfrm>
                    <a:custGeom>
                      <a:avLst/>
                      <a:gdLst>
                        <a:gd name="textAreaLeft" fmla="*/ 0 w 235080"/>
                        <a:gd name="textAreaRight" fmla="*/ 235440 w 235080"/>
                        <a:gd name="textAreaTop" fmla="*/ 0 h 44280"/>
                        <a:gd name="textAreaBottom" fmla="*/ 44640 h 4428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360" bIns="-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293" name="Freeform 423"/>
                    <p:cNvSpPr/>
                    <p:nvPr/>
                  </p:nvSpPr>
                  <p:spPr>
                    <a:xfrm>
                      <a:off x="8653320" y="2771640"/>
                      <a:ext cx="87480" cy="38160"/>
                    </a:xfrm>
                    <a:custGeom>
                      <a:avLst/>
                      <a:gdLst>
                        <a:gd name="textAreaLeft" fmla="*/ 0 w 87480"/>
                        <a:gd name="textAreaRight" fmla="*/ 87840 w 87480"/>
                        <a:gd name="textAreaTop" fmla="*/ 0 h 38160"/>
                        <a:gd name="textAreaBottom" fmla="*/ 38520 h 3816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6480" bIns="-64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294" name="Freeform 424"/>
                    <p:cNvSpPr/>
                    <p:nvPr/>
                  </p:nvSpPr>
                  <p:spPr>
                    <a:xfrm>
                      <a:off x="8492400" y="2771640"/>
                      <a:ext cx="86040" cy="37800"/>
                    </a:xfrm>
                    <a:custGeom>
                      <a:avLst/>
                      <a:gdLst>
                        <a:gd name="textAreaLeft" fmla="*/ 0 w 86040"/>
                        <a:gd name="textAreaRight" fmla="*/ 86400 w 86040"/>
                        <a:gd name="textAreaTop" fmla="*/ 0 h 37800"/>
                        <a:gd name="textAreaBottom" fmla="*/ 38160 h 3780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6840" bIns="-68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295" name="Freeform 425"/>
                    <p:cNvSpPr/>
                    <p:nvPr/>
                  </p:nvSpPr>
                  <p:spPr>
                    <a:xfrm>
                      <a:off x="8522280" y="2752560"/>
                      <a:ext cx="187200" cy="60120"/>
                    </a:xfrm>
                    <a:custGeom>
                      <a:avLst/>
                      <a:gdLst>
                        <a:gd name="textAreaLeft" fmla="*/ 0 w 187200"/>
                        <a:gd name="textAreaRight" fmla="*/ 187560 w 187200"/>
                        <a:gd name="textAreaTop" fmla="*/ 0 h 60120"/>
                        <a:gd name="textAreaBottom" fmla="*/ 60480 h 6012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15480" bIns="154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pic>
              <p:nvPicPr>
                <p:cNvPr id="6296" name="Picture 654" descr="antenna_radiation_stylized"/>
                <p:cNvPicPr/>
                <p:nvPr/>
              </p:nvPicPr>
              <p:blipFill>
                <a:blip r:embed="rId15"/>
                <a:stretch/>
              </p:blipFill>
              <p:spPr>
                <a:xfrm>
                  <a:off x="7750080" y="1766880"/>
                  <a:ext cx="415440" cy="8856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6297" name="Picture 1017" descr="antenna_stylized"/>
                <p:cNvPicPr/>
                <p:nvPr/>
              </p:nvPicPr>
              <p:blipFill>
                <a:blip r:embed="rId16"/>
                <a:stretch/>
              </p:blipFill>
              <p:spPr>
                <a:xfrm>
                  <a:off x="7439040" y="2263680"/>
                  <a:ext cx="530280" cy="22356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6298" name="Picture 1017" descr="antenna_stylized"/>
                <p:cNvPicPr/>
                <p:nvPr/>
              </p:nvPicPr>
              <p:blipFill>
                <a:blip r:embed="rId17"/>
                <a:stretch/>
              </p:blipFill>
              <p:spPr>
                <a:xfrm>
                  <a:off x="8637840" y="2226600"/>
                  <a:ext cx="530280" cy="22356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6299" name="Picture 1017" descr="antenna_stylized"/>
                <p:cNvPicPr/>
                <p:nvPr/>
              </p:nvPicPr>
              <p:blipFill>
                <a:blip r:embed="rId18"/>
                <a:stretch/>
              </p:blipFill>
              <p:spPr>
                <a:xfrm>
                  <a:off x="8710920" y="1965960"/>
                  <a:ext cx="530280" cy="22356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grpSp>
            <p:nvGrpSpPr>
              <p:cNvPr id="6300" name="Group 307"/>
              <p:cNvGrpSpPr/>
              <p:nvPr/>
            </p:nvGrpSpPr>
            <p:grpSpPr>
              <a:xfrm>
                <a:off x="7493400" y="3232440"/>
                <a:ext cx="911160" cy="842760"/>
                <a:chOff x="7493400" y="3232440"/>
                <a:chExt cx="911160" cy="842760"/>
              </a:xfrm>
            </p:grpSpPr>
            <p:pic>
              <p:nvPicPr>
                <p:cNvPr id="6301" name="Picture 777" descr="access_point_stylized_small"/>
                <p:cNvPicPr/>
                <p:nvPr/>
              </p:nvPicPr>
              <p:blipFill>
                <a:blip r:embed="rId19"/>
                <a:stretch/>
              </p:blipFill>
              <p:spPr>
                <a:xfrm>
                  <a:off x="7614000" y="3768840"/>
                  <a:ext cx="369720" cy="306360"/>
                </a:xfrm>
                <a:prstGeom prst="rect">
                  <a:avLst/>
                </a:prstGeom>
                <a:ln w="0">
                  <a:noFill/>
                </a:ln>
              </p:spPr>
            </p:pic>
            <p:grpSp>
              <p:nvGrpSpPr>
                <p:cNvPr id="6302" name="Group 397"/>
                <p:cNvGrpSpPr/>
                <p:nvPr/>
              </p:nvGrpSpPr>
              <p:grpSpPr>
                <a:xfrm>
                  <a:off x="7493400" y="3232440"/>
                  <a:ext cx="911160" cy="815760"/>
                  <a:chOff x="7493400" y="3232440"/>
                  <a:chExt cx="911160" cy="815760"/>
                </a:xfrm>
              </p:grpSpPr>
              <p:sp>
                <p:nvSpPr>
                  <p:cNvPr id="6303" name="Line 443"/>
                  <p:cNvSpPr/>
                  <p:nvPr/>
                </p:nvSpPr>
                <p:spPr>
                  <a:xfrm>
                    <a:off x="8247600" y="3736800"/>
                    <a:ext cx="360" cy="131760"/>
                  </a:xfrm>
                  <a:prstGeom prst="line">
                    <a:avLst/>
                  </a:prstGeom>
                  <a:ln w="9525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304" name="Line 449"/>
                  <p:cNvSpPr/>
                  <p:nvPr/>
                </p:nvSpPr>
                <p:spPr>
                  <a:xfrm flipV="1">
                    <a:off x="7857000" y="3947760"/>
                    <a:ext cx="168480" cy="3240"/>
                  </a:xfrm>
                  <a:prstGeom prst="line">
                    <a:avLst/>
                  </a:prstGeom>
                  <a:ln w="9525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41760" bIns="-4176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pic>
                <p:nvPicPr>
                  <p:cNvPr id="6305" name="Picture 778" descr="antenna_radiation_stylized"/>
                  <p:cNvPicPr/>
                  <p:nvPr/>
                </p:nvPicPr>
                <p:blipFill>
                  <a:blip r:embed="rId20"/>
                  <a:stretch/>
                </p:blipFill>
                <p:spPr>
                  <a:xfrm>
                    <a:off x="7562160" y="3720960"/>
                    <a:ext cx="506160" cy="10548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grpSp>
                <p:nvGrpSpPr>
                  <p:cNvPr id="6306" name="Group 401"/>
                  <p:cNvGrpSpPr/>
                  <p:nvPr/>
                </p:nvGrpSpPr>
                <p:grpSpPr>
                  <a:xfrm>
                    <a:off x="8049960" y="3872880"/>
                    <a:ext cx="354600" cy="175320"/>
                    <a:chOff x="8049960" y="3872880"/>
                    <a:chExt cx="354600" cy="175320"/>
                  </a:xfrm>
                </p:grpSpPr>
                <p:sp>
                  <p:nvSpPr>
                    <p:cNvPr id="6307" name="Freeform 404"/>
                    <p:cNvSpPr/>
                    <p:nvPr/>
                  </p:nvSpPr>
                  <p:spPr>
                    <a:xfrm>
                      <a:off x="8049960" y="3933720"/>
                      <a:ext cx="354600" cy="114480"/>
                    </a:xfrm>
                    <a:custGeom>
                      <a:avLst/>
                      <a:gdLst>
                        <a:gd name="textAreaLeft" fmla="*/ 0 w 354600"/>
                        <a:gd name="textAreaRight" fmla="*/ 354960 w 354600"/>
                        <a:gd name="textAreaTop" fmla="*/ 0 h 114480"/>
                        <a:gd name="textAreaBottom" fmla="*/ 114840 h 114480"/>
                      </a:gdLst>
                      <a:ahLst/>
                      <a:rect l="textAreaLeft" t="textAreaTop" r="textAreaRight" b="textAreaBottom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/>
                    </a:gradFill>
                    <a:ln w="635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                  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6308" name="Oval 405"/>
                    <p:cNvSpPr/>
                    <p:nvPr/>
                  </p:nvSpPr>
                  <p:spPr>
                    <a:xfrm>
                      <a:off x="8050320" y="3872880"/>
                      <a:ext cx="354240" cy="11340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5280" bIns="352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             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p:txBody>
                </p:sp>
                <p:grpSp>
                  <p:nvGrpSpPr>
                    <p:cNvPr id="6309" name="Group 406"/>
                    <p:cNvGrpSpPr/>
                    <p:nvPr/>
                  </p:nvGrpSpPr>
                  <p:grpSpPr>
                    <a:xfrm>
                      <a:off x="8102880" y="3887280"/>
                      <a:ext cx="249120" cy="83520"/>
                      <a:chOff x="8102880" y="3887280"/>
                      <a:chExt cx="249120" cy="83520"/>
                    </a:xfrm>
                  </p:grpSpPr>
                  <p:sp>
                    <p:nvSpPr>
                      <p:cNvPr id="6310" name="Freeform 407"/>
                      <p:cNvSpPr/>
                      <p:nvPr/>
                    </p:nvSpPr>
                    <p:spPr>
                      <a:xfrm>
                        <a:off x="8109720" y="3887280"/>
                        <a:ext cx="235800" cy="46440"/>
                      </a:xfrm>
                      <a:custGeom>
                        <a:avLst/>
                        <a:gdLst>
                          <a:gd name="textAreaLeft" fmla="*/ 0 w 235800"/>
                          <a:gd name="textAreaRight" fmla="*/ 236160 w 235800"/>
                          <a:gd name="textAreaTop" fmla="*/ 0 h 46440"/>
                          <a:gd name="textAreaBottom" fmla="*/ 46800 h 46440"/>
                        </a:gdLst>
                        <a:ahLst/>
                        <a:rect l="textAreaLeft" t="textAreaTop" r="textAreaRight" b="textAreaBottom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1800" bIns="180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6311" name="Freeform 408"/>
                      <p:cNvSpPr/>
                      <p:nvPr/>
                    </p:nvSpPr>
                    <p:spPr>
                      <a:xfrm>
                        <a:off x="8264160" y="3927600"/>
                        <a:ext cx="87840" cy="39960"/>
                      </a:xfrm>
                      <a:custGeom>
                        <a:avLst/>
                        <a:gdLst>
                          <a:gd name="textAreaLeft" fmla="*/ 0 w 87840"/>
                          <a:gd name="textAreaRight" fmla="*/ 88200 w 87840"/>
                          <a:gd name="textAreaTop" fmla="*/ 0 h 39960"/>
                          <a:gd name="textAreaBottom" fmla="*/ 40320 h 39960"/>
                        </a:gdLst>
                        <a:ahLst/>
                        <a:rect l="textAreaLeft" t="textAreaTop" r="textAreaRight" b="textAreaBottom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-4680" bIns="-468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6312" name="Freeform 409"/>
                      <p:cNvSpPr/>
                      <p:nvPr/>
                    </p:nvSpPr>
                    <p:spPr>
                      <a:xfrm>
                        <a:off x="8102880" y="3927600"/>
                        <a:ext cx="86040" cy="39600"/>
                      </a:xfrm>
                      <a:custGeom>
                        <a:avLst/>
                        <a:gdLst>
                          <a:gd name="textAreaLeft" fmla="*/ 0 w 86040"/>
                          <a:gd name="textAreaRight" fmla="*/ 86400 w 86040"/>
                          <a:gd name="textAreaTop" fmla="*/ 0 h 39600"/>
                          <a:gd name="textAreaBottom" fmla="*/ 39960 h 39600"/>
                        </a:gdLst>
                        <a:ahLst/>
                        <a:rect l="textAreaLeft" t="textAreaTop" r="textAreaRight" b="textAreaBottom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-5040" bIns="-504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6313" name="Freeform 410"/>
                      <p:cNvSpPr/>
                      <p:nvPr/>
                    </p:nvSpPr>
                    <p:spPr>
                      <a:xfrm>
                        <a:off x="8132760" y="3907800"/>
                        <a:ext cx="187920" cy="63000"/>
                      </a:xfrm>
                      <a:custGeom>
                        <a:avLst/>
                        <a:gdLst>
                          <a:gd name="textAreaLeft" fmla="*/ 0 w 187920"/>
                          <a:gd name="textAreaRight" fmla="*/ 188280 w 187920"/>
                          <a:gd name="textAreaTop" fmla="*/ 0 h 63000"/>
                          <a:gd name="textAreaBottom" fmla="*/ 63360 h 63000"/>
                        </a:gdLst>
                        <a:ahLst/>
                        <a:rect l="textAreaLeft" t="textAreaTop" r="textAreaRight" b="textAreaBottom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18360" bIns="1836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</p:grpSp>
              </p:grpSp>
              <p:pic>
                <p:nvPicPr>
                  <p:cNvPr id="6314" name="Picture 1115" descr="antenna_stylized"/>
                  <p:cNvPicPr/>
                  <p:nvPr/>
                </p:nvPicPr>
                <p:blipFill>
                  <a:blip r:embed="rId21"/>
                  <a:stretch/>
                </p:blipFill>
                <p:spPr>
                  <a:xfrm>
                    <a:off x="7493400" y="3326040"/>
                    <a:ext cx="347760" cy="1670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6315" name="Picture 1115" descr="antenna_stylized"/>
                  <p:cNvPicPr/>
                  <p:nvPr/>
                </p:nvPicPr>
                <p:blipFill>
                  <a:blip r:embed="rId22"/>
                  <a:stretch/>
                </p:blipFill>
                <p:spPr>
                  <a:xfrm>
                    <a:off x="7803360" y="3232440"/>
                    <a:ext cx="347760" cy="1670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grpSp>
          </p:grpSp>
          <p:grpSp>
            <p:nvGrpSpPr>
              <p:cNvPr id="6316" name="Group 308"/>
              <p:cNvGrpSpPr/>
              <p:nvPr/>
            </p:nvGrpSpPr>
            <p:grpSpPr>
              <a:xfrm>
                <a:off x="10884240" y="3335400"/>
                <a:ext cx="604080" cy="405720"/>
                <a:chOff x="10884240" y="3335400"/>
                <a:chExt cx="604080" cy="405720"/>
              </a:xfrm>
            </p:grpSpPr>
            <p:grpSp>
              <p:nvGrpSpPr>
                <p:cNvPr id="6317" name="Group 382"/>
                <p:cNvGrpSpPr/>
                <p:nvPr/>
              </p:nvGrpSpPr>
              <p:grpSpPr>
                <a:xfrm>
                  <a:off x="10884240" y="3508200"/>
                  <a:ext cx="170640" cy="96840"/>
                  <a:chOff x="10884240" y="3508200"/>
                  <a:chExt cx="170640" cy="96840"/>
                </a:xfrm>
              </p:grpSpPr>
              <p:sp>
                <p:nvSpPr>
                  <p:cNvPr id="6318" name="Freeform 389"/>
                  <p:cNvSpPr/>
                  <p:nvPr/>
                </p:nvSpPr>
                <p:spPr>
                  <a:xfrm>
                    <a:off x="10884240" y="3542040"/>
                    <a:ext cx="170640" cy="63000"/>
                  </a:xfrm>
                  <a:custGeom>
                    <a:avLst/>
                    <a:gdLst>
                      <a:gd name="textAreaLeft" fmla="*/ 0 w 170640"/>
                      <a:gd name="textAreaRight" fmla="*/ 171000 w 170640"/>
                      <a:gd name="textAreaTop" fmla="*/ 0 h 63000"/>
                      <a:gd name="textAreaBottom" fmla="*/ 63360 h 63000"/>
                    </a:gdLst>
                    <a:ahLst/>
                    <a:rect l="textAreaLeft" t="textAreaTop" r="textAreaRight" b="textAreaBottom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3175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18360" bIns="1836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6319" name="Oval 390"/>
                  <p:cNvSpPr/>
                  <p:nvPr/>
                </p:nvSpPr>
                <p:spPr>
                  <a:xfrm>
                    <a:off x="10884240" y="3508200"/>
                    <a:ext cx="170280" cy="626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3175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-360" bIns="-36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grpSp>
                <p:nvGrpSpPr>
                  <p:cNvPr id="6320" name="Group 391"/>
                  <p:cNvGrpSpPr/>
                  <p:nvPr/>
                </p:nvGrpSpPr>
                <p:grpSpPr>
                  <a:xfrm>
                    <a:off x="10909440" y="3516480"/>
                    <a:ext cx="119880" cy="45720"/>
                    <a:chOff x="10909440" y="3516480"/>
                    <a:chExt cx="119880" cy="45720"/>
                  </a:xfrm>
                </p:grpSpPr>
                <p:sp>
                  <p:nvSpPr>
                    <p:cNvPr id="6321" name="Freeform 392"/>
                    <p:cNvSpPr/>
                    <p:nvPr/>
                  </p:nvSpPr>
                  <p:spPr>
                    <a:xfrm>
                      <a:off x="10912680" y="3516480"/>
                      <a:ext cx="113400" cy="25560"/>
                    </a:xfrm>
                    <a:custGeom>
                      <a:avLst/>
                      <a:gdLst>
                        <a:gd name="textAreaLeft" fmla="*/ 0 w 113400"/>
                        <a:gd name="textAreaRight" fmla="*/ 113760 w 113400"/>
                        <a:gd name="textAreaTop" fmla="*/ 0 h 25560"/>
                        <a:gd name="textAreaBottom" fmla="*/ 25920 h 2556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19080" bIns="-19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322" name="Freeform 393"/>
                    <p:cNvSpPr/>
                    <p:nvPr/>
                  </p:nvSpPr>
                  <p:spPr>
                    <a:xfrm>
                      <a:off x="10987200" y="3538440"/>
                      <a:ext cx="42120" cy="21960"/>
                    </a:xfrm>
                    <a:custGeom>
                      <a:avLst/>
                      <a:gdLst>
                        <a:gd name="textAreaLeft" fmla="*/ 0 w 42120"/>
                        <a:gd name="textAreaRight" fmla="*/ 42480 w 42120"/>
                        <a:gd name="textAreaTop" fmla="*/ 0 h 21960"/>
                        <a:gd name="textAreaBottom" fmla="*/ 22320 h 2196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22680" bIns="-226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323" name="Freeform 394"/>
                    <p:cNvSpPr/>
                    <p:nvPr/>
                  </p:nvSpPr>
                  <p:spPr>
                    <a:xfrm>
                      <a:off x="10909440" y="3538440"/>
                      <a:ext cx="41400" cy="21600"/>
                    </a:xfrm>
                    <a:custGeom>
                      <a:avLst/>
                      <a:gdLst>
                        <a:gd name="textAreaLeft" fmla="*/ 0 w 41400"/>
                        <a:gd name="textAreaRight" fmla="*/ 41760 w 41400"/>
                        <a:gd name="textAreaTop" fmla="*/ 0 h 21600"/>
                        <a:gd name="textAreaBottom" fmla="*/ 21960 h 2160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23040" bIns="-230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324" name="Freeform 395"/>
                    <p:cNvSpPr/>
                    <p:nvPr/>
                  </p:nvSpPr>
                  <p:spPr>
                    <a:xfrm>
                      <a:off x="10923840" y="3527640"/>
                      <a:ext cx="90360" cy="34560"/>
                    </a:xfrm>
                    <a:custGeom>
                      <a:avLst/>
                      <a:gdLst>
                        <a:gd name="textAreaLeft" fmla="*/ 0 w 90360"/>
                        <a:gd name="textAreaRight" fmla="*/ 90720 w 90360"/>
                        <a:gd name="textAreaTop" fmla="*/ 0 h 34560"/>
                        <a:gd name="textAreaBottom" fmla="*/ 34920 h 3456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10080" bIns="-10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6325" name="Group 383"/>
                <p:cNvGrpSpPr/>
                <p:nvPr/>
              </p:nvGrpSpPr>
              <p:grpSpPr>
                <a:xfrm>
                  <a:off x="11064600" y="3335400"/>
                  <a:ext cx="423720" cy="405720"/>
                  <a:chOff x="11064600" y="3335400"/>
                  <a:chExt cx="423720" cy="405720"/>
                </a:xfrm>
              </p:grpSpPr>
              <p:cxnSp>
                <p:nvCxnSpPr>
                  <p:cNvPr id="6326" name="Straight Connector 384"/>
                  <p:cNvCxnSpPr/>
                  <p:nvPr/>
                </p:nvCxnSpPr>
                <p:spPr>
                  <a:xfrm>
                    <a:off x="11064600" y="3551400"/>
                    <a:ext cx="161640" cy="360"/>
                  </a:xfrm>
                  <a:prstGeom prst="straightConnector1">
                    <a:avLst/>
                  </a:prstGeom>
                  <a:ln>
                    <a:solidFill>
                      <a:srgbClr val="000000"/>
                    </a:solidFill>
                  </a:ln>
                </p:spPr>
              </p:cxnSp>
              <p:grpSp>
                <p:nvGrpSpPr>
                  <p:cNvPr id="6327" name="Group 385"/>
                  <p:cNvGrpSpPr/>
                  <p:nvPr/>
                </p:nvGrpSpPr>
                <p:grpSpPr>
                  <a:xfrm>
                    <a:off x="11183760" y="3335400"/>
                    <a:ext cx="304560" cy="405720"/>
                    <a:chOff x="11183760" y="3335400"/>
                    <a:chExt cx="304560" cy="405720"/>
                  </a:xfrm>
                </p:grpSpPr>
                <p:pic>
                  <p:nvPicPr>
                    <p:cNvPr id="6328" name="Picture 386" descr="server_rack.png"/>
                    <p:cNvPicPr/>
                    <p:nvPr/>
                  </p:nvPicPr>
                  <p:blipFill>
                    <a:blip r:embed="rId23"/>
                    <a:stretch/>
                  </p:blipFill>
                  <p:spPr>
                    <a:xfrm>
                      <a:off x="11360160" y="3394800"/>
                      <a:ext cx="128160" cy="31320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  <p:pic>
                  <p:nvPicPr>
                    <p:cNvPr id="6329" name="Picture 387" descr="server_rack.png"/>
                    <p:cNvPicPr/>
                    <p:nvPr/>
                  </p:nvPicPr>
                  <p:blipFill>
                    <a:blip r:embed="rId24"/>
                    <a:stretch/>
                  </p:blipFill>
                  <p:spPr>
                    <a:xfrm>
                      <a:off x="11183760" y="3387960"/>
                      <a:ext cx="128160" cy="31320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  <p:pic>
                  <p:nvPicPr>
                    <p:cNvPr id="6330" name="Picture 388" descr="server_rack.png"/>
                    <p:cNvPicPr/>
                    <p:nvPr/>
                  </p:nvPicPr>
                  <p:blipFill>
                    <a:blip r:embed="rId25"/>
                    <a:stretch/>
                  </p:blipFill>
                  <p:spPr>
                    <a:xfrm>
                      <a:off x="11257920" y="3335400"/>
                      <a:ext cx="165960" cy="40572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</p:grpSp>
            </p:grpSp>
          </p:grpSp>
          <p:grpSp>
            <p:nvGrpSpPr>
              <p:cNvPr id="6331" name="Group 309"/>
              <p:cNvGrpSpPr/>
              <p:nvPr/>
            </p:nvGrpSpPr>
            <p:grpSpPr>
              <a:xfrm>
                <a:off x="7975800" y="4648320"/>
                <a:ext cx="2318760" cy="1131120"/>
                <a:chOff x="7975800" y="4648320"/>
                <a:chExt cx="2318760" cy="1131120"/>
              </a:xfrm>
            </p:grpSpPr>
            <p:sp>
              <p:nvSpPr>
                <p:cNvPr id="6332" name="Line 428"/>
                <p:cNvSpPr/>
                <p:nvPr/>
              </p:nvSpPr>
              <p:spPr>
                <a:xfrm flipH="1" flipV="1">
                  <a:off x="10007280" y="4933800"/>
                  <a:ext cx="7560" cy="38808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6333" name="Line 435"/>
                <p:cNvSpPr/>
                <p:nvPr/>
              </p:nvSpPr>
              <p:spPr>
                <a:xfrm>
                  <a:off x="8237520" y="4989600"/>
                  <a:ext cx="226800" cy="12708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6334" name="Line 440"/>
                <p:cNvSpPr/>
                <p:nvPr/>
              </p:nvSpPr>
              <p:spPr>
                <a:xfrm flipV="1">
                  <a:off x="8486640" y="4908960"/>
                  <a:ext cx="404280" cy="2077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grpSp>
              <p:nvGrpSpPr>
                <p:cNvPr id="6335" name="Group 328"/>
                <p:cNvGrpSpPr/>
                <p:nvPr/>
              </p:nvGrpSpPr>
              <p:grpSpPr>
                <a:xfrm>
                  <a:off x="7975800" y="4648320"/>
                  <a:ext cx="2318760" cy="1131120"/>
                  <a:chOff x="7975800" y="4648320"/>
                  <a:chExt cx="2318760" cy="1131120"/>
                </a:xfrm>
              </p:grpSpPr>
              <p:sp>
                <p:nvSpPr>
                  <p:cNvPr id="6336" name="Line 430"/>
                  <p:cNvSpPr/>
                  <p:nvPr/>
                </p:nvSpPr>
                <p:spPr>
                  <a:xfrm>
                    <a:off x="10180080" y="5334840"/>
                    <a:ext cx="114480" cy="360"/>
                  </a:xfrm>
                  <a:prstGeom prst="line">
                    <a:avLst/>
                  </a:prstGeom>
                  <a:ln w="1270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44640" bIns="-44640" anchor="ctr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337" name="Line 431"/>
                  <p:cNvSpPr/>
                  <p:nvPr/>
                </p:nvSpPr>
                <p:spPr>
                  <a:xfrm>
                    <a:off x="9460440" y="4710960"/>
                    <a:ext cx="524160" cy="261360"/>
                  </a:xfrm>
                  <a:prstGeom prst="line">
                    <a:avLst/>
                  </a:prstGeom>
                  <a:ln w="9525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338" name="Line 432"/>
                  <p:cNvSpPr/>
                  <p:nvPr/>
                </p:nvSpPr>
                <p:spPr>
                  <a:xfrm flipV="1">
                    <a:off x="8877240" y="4710960"/>
                    <a:ext cx="569520" cy="246240"/>
                  </a:xfrm>
                  <a:prstGeom prst="line">
                    <a:avLst/>
                  </a:prstGeom>
                  <a:ln w="9525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339" name="Line 433"/>
                  <p:cNvSpPr/>
                  <p:nvPr/>
                </p:nvSpPr>
                <p:spPr>
                  <a:xfrm>
                    <a:off x="8849160" y="4981320"/>
                    <a:ext cx="1030320" cy="360"/>
                  </a:xfrm>
                  <a:prstGeom prst="line">
                    <a:avLst/>
                  </a:prstGeom>
                  <a:ln w="9525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-44640" bIns="-4464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340" name="Line 436"/>
                  <p:cNvSpPr/>
                  <p:nvPr/>
                </p:nvSpPr>
                <p:spPr>
                  <a:xfrm flipV="1">
                    <a:off x="7975800" y="5162760"/>
                    <a:ext cx="412560" cy="127080"/>
                  </a:xfrm>
                  <a:prstGeom prst="line">
                    <a:avLst/>
                  </a:prstGeom>
                  <a:ln w="9525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341" name="Line 439"/>
                  <p:cNvSpPr/>
                  <p:nvPr/>
                </p:nvSpPr>
                <p:spPr>
                  <a:xfrm flipH="1">
                    <a:off x="8401320" y="5154840"/>
                    <a:ext cx="68040" cy="293760"/>
                  </a:xfrm>
                  <a:prstGeom prst="line">
                    <a:avLst/>
                  </a:prstGeom>
                  <a:ln w="9525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342" name="Line 440"/>
                  <p:cNvSpPr/>
                  <p:nvPr/>
                </p:nvSpPr>
                <p:spPr>
                  <a:xfrm flipH="1" flipV="1">
                    <a:off x="8516160" y="5180400"/>
                    <a:ext cx="280440" cy="269640"/>
                  </a:xfrm>
                  <a:prstGeom prst="line">
                    <a:avLst/>
                  </a:prstGeom>
                  <a:ln w="9525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343" name="Line 441"/>
                  <p:cNvSpPr/>
                  <p:nvPr/>
                </p:nvSpPr>
                <p:spPr>
                  <a:xfrm>
                    <a:off x="8516160" y="5130360"/>
                    <a:ext cx="914040" cy="468720"/>
                  </a:xfrm>
                  <a:prstGeom prst="line">
                    <a:avLst/>
                  </a:prstGeom>
                  <a:ln w="9525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t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344" name="Line 428"/>
                  <p:cNvSpPr/>
                  <p:nvPr/>
                </p:nvSpPr>
                <p:spPr>
                  <a:xfrm flipH="1" flipV="1">
                    <a:off x="10095480" y="5273280"/>
                    <a:ext cx="1440" cy="366840"/>
                  </a:xfrm>
                  <a:prstGeom prst="line">
                    <a:avLst/>
                  </a:prstGeom>
                  <a:ln w="1270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 anchorCtr="1">
                    <a:noAutofit/>
                  </a:bodyPr>
                  <a:p>
                    <a:endParaRPr b="0" lang="en-US" sz="1800" spc="-1" strike="noStrike">
                      <a:solidFill>
                        <a:srgbClr val="000000"/>
                      </a:solidFill>
                      <a:latin typeface="Calibri"/>
                    </a:endParaRPr>
                  </a:p>
                </p:txBody>
              </p:sp>
              <p:pic>
                <p:nvPicPr>
                  <p:cNvPr id="6345" name="Picture 781" descr="antenna_radiation_stylized"/>
                  <p:cNvPicPr/>
                  <p:nvPr/>
                </p:nvPicPr>
                <p:blipFill>
                  <a:blip r:embed="rId26"/>
                  <a:stretch/>
                </p:blipFill>
                <p:spPr>
                  <a:xfrm>
                    <a:off x="9269640" y="5353560"/>
                    <a:ext cx="451800" cy="9468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6346" name="Picture 780" descr="access_point_stylized_small"/>
                  <p:cNvPicPr/>
                  <p:nvPr/>
                </p:nvPicPr>
                <p:blipFill>
                  <a:blip r:embed="rId27"/>
                  <a:stretch/>
                </p:blipFill>
                <p:spPr>
                  <a:xfrm>
                    <a:off x="9318240" y="5346000"/>
                    <a:ext cx="380520" cy="3171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grpSp>
                <p:nvGrpSpPr>
                  <p:cNvPr id="6347" name="Group 340"/>
                  <p:cNvGrpSpPr/>
                  <p:nvPr/>
                </p:nvGrpSpPr>
                <p:grpSpPr>
                  <a:xfrm>
                    <a:off x="9811080" y="4862520"/>
                    <a:ext cx="393480" cy="218160"/>
                    <a:chOff x="9811080" y="4862520"/>
                    <a:chExt cx="393480" cy="218160"/>
                  </a:xfrm>
                </p:grpSpPr>
                <p:sp>
                  <p:nvSpPr>
                    <p:cNvPr id="6348" name="Freeform 375"/>
                    <p:cNvSpPr/>
                    <p:nvPr/>
                  </p:nvSpPr>
                  <p:spPr>
                    <a:xfrm>
                      <a:off x="9811080" y="4938120"/>
                      <a:ext cx="393480" cy="142560"/>
                    </a:xfrm>
                    <a:custGeom>
                      <a:avLst/>
                      <a:gdLst>
                        <a:gd name="textAreaLeft" fmla="*/ 0 w 393480"/>
                        <a:gd name="textAreaRight" fmla="*/ 393840 w 393480"/>
                        <a:gd name="textAreaTop" fmla="*/ 0 h 142560"/>
                        <a:gd name="textAreaBottom" fmla="*/ 142920 h 142560"/>
                      </a:gdLst>
                      <a:ahLst/>
                      <a:rect l="textAreaLeft" t="textAreaTop" r="textAreaRight" b="textAreaBottom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/>
                    </a:gradFill>
                    <a:ln w="635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                  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6349" name="Oval 376"/>
                    <p:cNvSpPr/>
                    <p:nvPr/>
                  </p:nvSpPr>
                  <p:spPr>
                    <a:xfrm>
                      <a:off x="9811440" y="4862520"/>
                      <a:ext cx="392760" cy="14112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             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p:txBody>
                </p:sp>
                <p:grpSp>
                  <p:nvGrpSpPr>
                    <p:cNvPr id="6350" name="Group 377"/>
                    <p:cNvGrpSpPr/>
                    <p:nvPr/>
                  </p:nvGrpSpPr>
                  <p:grpSpPr>
                    <a:xfrm>
                      <a:off x="9869400" y="4880520"/>
                      <a:ext cx="276840" cy="103320"/>
                      <a:chOff x="9869400" y="4880520"/>
                      <a:chExt cx="276840" cy="103320"/>
                    </a:xfrm>
                  </p:grpSpPr>
                  <p:sp>
                    <p:nvSpPr>
                      <p:cNvPr id="6351" name="Freeform 378"/>
                      <p:cNvSpPr/>
                      <p:nvPr/>
                    </p:nvSpPr>
                    <p:spPr>
                      <a:xfrm>
                        <a:off x="9876960" y="4880520"/>
                        <a:ext cx="261720" cy="57960"/>
                      </a:xfrm>
                      <a:custGeom>
                        <a:avLst/>
                        <a:gdLst>
                          <a:gd name="textAreaLeft" fmla="*/ 0 w 261720"/>
                          <a:gd name="textAreaRight" fmla="*/ 262080 w 261720"/>
                          <a:gd name="textAreaTop" fmla="*/ 0 h 57960"/>
                          <a:gd name="textAreaBottom" fmla="*/ 58320 h 57960"/>
                        </a:gdLst>
                        <a:ahLst/>
                        <a:rect l="textAreaLeft" t="textAreaTop" r="textAreaRight" b="textAreaBottom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13320" bIns="1332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6352" name="Freeform 379"/>
                      <p:cNvSpPr/>
                      <p:nvPr/>
                    </p:nvSpPr>
                    <p:spPr>
                      <a:xfrm>
                        <a:off x="10048680" y="4930200"/>
                        <a:ext cx="97560" cy="49680"/>
                      </a:xfrm>
                      <a:custGeom>
                        <a:avLst/>
                        <a:gdLst>
                          <a:gd name="textAreaLeft" fmla="*/ 0 w 97560"/>
                          <a:gd name="textAreaRight" fmla="*/ 97920 w 97560"/>
                          <a:gd name="textAreaTop" fmla="*/ 0 h 49680"/>
                          <a:gd name="textAreaBottom" fmla="*/ 50040 h 49680"/>
                        </a:gdLst>
                        <a:ahLst/>
                        <a:rect l="textAreaLeft" t="textAreaTop" r="textAreaRight" b="textAreaBottom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5040" bIns="504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6353" name="Freeform 380"/>
                      <p:cNvSpPr/>
                      <p:nvPr/>
                    </p:nvSpPr>
                    <p:spPr>
                      <a:xfrm>
                        <a:off x="9869400" y="4930200"/>
                        <a:ext cx="95760" cy="49320"/>
                      </a:xfrm>
                      <a:custGeom>
                        <a:avLst/>
                        <a:gdLst>
                          <a:gd name="textAreaLeft" fmla="*/ 0 w 95760"/>
                          <a:gd name="textAreaRight" fmla="*/ 96120 w 95760"/>
                          <a:gd name="textAreaTop" fmla="*/ 0 h 49320"/>
                          <a:gd name="textAreaBottom" fmla="*/ 49680 h 49320"/>
                        </a:gdLst>
                        <a:ahLst/>
                        <a:rect l="textAreaLeft" t="textAreaTop" r="textAreaRight" b="textAreaBottom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4680" bIns="468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6354" name="Freeform 381"/>
                      <p:cNvSpPr/>
                      <p:nvPr/>
                    </p:nvSpPr>
                    <p:spPr>
                      <a:xfrm>
                        <a:off x="9902880" y="4905720"/>
                        <a:ext cx="208440" cy="78120"/>
                      </a:xfrm>
                      <a:custGeom>
                        <a:avLst/>
                        <a:gdLst>
                          <a:gd name="textAreaLeft" fmla="*/ 0 w 208440"/>
                          <a:gd name="textAreaRight" fmla="*/ 208800 w 208440"/>
                          <a:gd name="textAreaTop" fmla="*/ 0 h 78120"/>
                          <a:gd name="textAreaBottom" fmla="*/ 78480 h 78120"/>
                        </a:gdLst>
                        <a:ahLst/>
                        <a:rect l="textAreaLeft" t="textAreaTop" r="textAreaRight" b="textAreaBottom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33480" bIns="3348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355" name="Group 341"/>
                  <p:cNvGrpSpPr/>
                  <p:nvPr/>
                </p:nvGrpSpPr>
                <p:grpSpPr>
                  <a:xfrm>
                    <a:off x="9876960" y="5211720"/>
                    <a:ext cx="309240" cy="190440"/>
                    <a:chOff x="9876960" y="5211720"/>
                    <a:chExt cx="309240" cy="190440"/>
                  </a:xfrm>
                </p:grpSpPr>
                <p:sp>
                  <p:nvSpPr>
                    <p:cNvPr id="6356" name="Rectangle 368"/>
                    <p:cNvSpPr/>
                    <p:nvPr/>
                  </p:nvSpPr>
                  <p:spPr>
                    <a:xfrm>
                      <a:off x="9876960" y="5325480"/>
                      <a:ext cx="308160" cy="76680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/>
                    </a:gradFill>
                    <a:ln w="6350">
                      <a:solidFill>
                        <a:srgbClr val="32549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2040" bIns="320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357" name="Freeform 369"/>
                    <p:cNvSpPr/>
                    <p:nvPr/>
                  </p:nvSpPr>
                  <p:spPr>
                    <a:xfrm>
                      <a:off x="9877680" y="5211720"/>
                      <a:ext cx="308520" cy="116280"/>
                    </a:xfrm>
                    <a:custGeom>
                      <a:avLst/>
                      <a:gdLst>
                        <a:gd name="textAreaLeft" fmla="*/ 0 w 308520"/>
                        <a:gd name="textAreaRight" fmla="*/ 308880 w 308520"/>
                        <a:gd name="textAreaTop" fmla="*/ 0 h 116280"/>
                        <a:gd name="textAreaBottom" fmla="*/ 116640 h 116280"/>
                      </a:gdLst>
                      <a:ahLst/>
                      <a:rect l="textAreaLeft" t="textAreaTop" r="textAreaRight" b="textAreaBottom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grpSp>
                  <p:nvGrpSpPr>
                    <p:cNvPr id="6358" name="Group 370"/>
                    <p:cNvGrpSpPr/>
                    <p:nvPr/>
                  </p:nvGrpSpPr>
                  <p:grpSpPr>
                    <a:xfrm>
                      <a:off x="9899280" y="5225400"/>
                      <a:ext cx="260640" cy="93240"/>
                      <a:chOff x="9899280" y="5225400"/>
                      <a:chExt cx="260640" cy="93240"/>
                    </a:xfrm>
                  </p:grpSpPr>
                  <p:sp>
                    <p:nvSpPr>
                      <p:cNvPr id="6359" name="Freeform 371"/>
                      <p:cNvSpPr/>
                      <p:nvPr/>
                    </p:nvSpPr>
                    <p:spPr>
                      <a:xfrm>
                        <a:off x="9906480" y="5225400"/>
                        <a:ext cx="246960" cy="52200"/>
                      </a:xfrm>
                      <a:custGeom>
                        <a:avLst/>
                        <a:gdLst>
                          <a:gd name="textAreaLeft" fmla="*/ 0 w 246960"/>
                          <a:gd name="textAreaRight" fmla="*/ 247320 w 246960"/>
                          <a:gd name="textAreaTop" fmla="*/ 0 h 52200"/>
                          <a:gd name="textAreaBottom" fmla="*/ 52560 h 52200"/>
                        </a:gdLst>
                        <a:ahLst/>
                        <a:rect l="textAreaLeft" t="textAreaTop" r="textAreaRight" b="textAreaBottom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7560" bIns="756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6360" name="Freeform 372"/>
                      <p:cNvSpPr/>
                      <p:nvPr/>
                    </p:nvSpPr>
                    <p:spPr>
                      <a:xfrm>
                        <a:off x="10068120" y="5270400"/>
                        <a:ext cx="91800" cy="45000"/>
                      </a:xfrm>
                      <a:custGeom>
                        <a:avLst/>
                        <a:gdLst>
                          <a:gd name="textAreaLeft" fmla="*/ 0 w 91800"/>
                          <a:gd name="textAreaRight" fmla="*/ 92160 w 91800"/>
                          <a:gd name="textAreaTop" fmla="*/ 0 h 45000"/>
                          <a:gd name="textAreaBottom" fmla="*/ 45360 h 45000"/>
                        </a:gdLst>
                        <a:ahLst/>
                        <a:rect l="textAreaLeft" t="textAreaTop" r="textAreaRight" b="textAreaBottom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360" bIns="36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6361" name="Freeform 373"/>
                      <p:cNvSpPr/>
                      <p:nvPr/>
                    </p:nvSpPr>
                    <p:spPr>
                      <a:xfrm>
                        <a:off x="9899280" y="5270400"/>
                        <a:ext cx="90360" cy="44280"/>
                      </a:xfrm>
                      <a:custGeom>
                        <a:avLst/>
                        <a:gdLst>
                          <a:gd name="textAreaLeft" fmla="*/ 0 w 90360"/>
                          <a:gd name="textAreaRight" fmla="*/ 90720 w 90360"/>
                          <a:gd name="textAreaTop" fmla="*/ 0 h 44280"/>
                          <a:gd name="textAreaBottom" fmla="*/ 44640 h 44280"/>
                        </a:gdLst>
                        <a:ahLst/>
                        <a:rect l="textAreaLeft" t="textAreaTop" r="textAreaRight" b="textAreaBottom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-360" bIns="-36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6362" name="Freeform 374"/>
                      <p:cNvSpPr/>
                      <p:nvPr/>
                    </p:nvSpPr>
                    <p:spPr>
                      <a:xfrm>
                        <a:off x="9930600" y="5248080"/>
                        <a:ext cx="196920" cy="70560"/>
                      </a:xfrm>
                      <a:custGeom>
                        <a:avLst/>
                        <a:gdLst>
                          <a:gd name="textAreaLeft" fmla="*/ 0 w 196920"/>
                          <a:gd name="textAreaRight" fmla="*/ 197280 w 196920"/>
                          <a:gd name="textAreaTop" fmla="*/ 0 h 70560"/>
                          <a:gd name="textAreaBottom" fmla="*/ 70920 h 70560"/>
                        </a:gdLst>
                        <a:ahLst/>
                        <a:rect l="textAreaLeft" t="textAreaTop" r="textAreaRight" b="textAreaBottom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25920" bIns="2592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363" name="Group 342"/>
                  <p:cNvGrpSpPr/>
                  <p:nvPr/>
                </p:nvGrpSpPr>
                <p:grpSpPr>
                  <a:xfrm>
                    <a:off x="8704080" y="4839840"/>
                    <a:ext cx="393480" cy="218520"/>
                    <a:chOff x="8704080" y="4839840"/>
                    <a:chExt cx="393480" cy="218520"/>
                  </a:xfrm>
                </p:grpSpPr>
                <p:sp>
                  <p:nvSpPr>
                    <p:cNvPr id="6364" name="Freeform 361"/>
                    <p:cNvSpPr/>
                    <p:nvPr/>
                  </p:nvSpPr>
                  <p:spPr>
                    <a:xfrm>
                      <a:off x="8704080" y="4915800"/>
                      <a:ext cx="393480" cy="142560"/>
                    </a:xfrm>
                    <a:custGeom>
                      <a:avLst/>
                      <a:gdLst>
                        <a:gd name="textAreaLeft" fmla="*/ 0 w 393480"/>
                        <a:gd name="textAreaRight" fmla="*/ 393840 w 393480"/>
                        <a:gd name="textAreaTop" fmla="*/ 0 h 142560"/>
                        <a:gd name="textAreaBottom" fmla="*/ 142920 h 142560"/>
                      </a:gdLst>
                      <a:ahLst/>
                      <a:rect l="textAreaLeft" t="textAreaTop" r="textAreaRight" b="textAreaBottom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/>
                    </a:gradFill>
                    <a:ln w="635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                  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6365" name="Oval 362"/>
                    <p:cNvSpPr/>
                    <p:nvPr/>
                  </p:nvSpPr>
                  <p:spPr>
                    <a:xfrm>
                      <a:off x="8704440" y="4839840"/>
                      <a:ext cx="392760" cy="14112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             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p:txBody>
                </p:sp>
                <p:grpSp>
                  <p:nvGrpSpPr>
                    <p:cNvPr id="6366" name="Group 363"/>
                    <p:cNvGrpSpPr/>
                    <p:nvPr/>
                  </p:nvGrpSpPr>
                  <p:grpSpPr>
                    <a:xfrm>
                      <a:off x="8762400" y="4857840"/>
                      <a:ext cx="276840" cy="103680"/>
                      <a:chOff x="8762400" y="4857840"/>
                      <a:chExt cx="276840" cy="103680"/>
                    </a:xfrm>
                  </p:grpSpPr>
                  <p:sp>
                    <p:nvSpPr>
                      <p:cNvPr id="6367" name="Freeform 364"/>
                      <p:cNvSpPr/>
                      <p:nvPr/>
                    </p:nvSpPr>
                    <p:spPr>
                      <a:xfrm>
                        <a:off x="8770320" y="4857840"/>
                        <a:ext cx="261720" cy="57960"/>
                      </a:xfrm>
                      <a:custGeom>
                        <a:avLst/>
                        <a:gdLst>
                          <a:gd name="textAreaLeft" fmla="*/ 0 w 261720"/>
                          <a:gd name="textAreaRight" fmla="*/ 262080 w 261720"/>
                          <a:gd name="textAreaTop" fmla="*/ 0 h 57960"/>
                          <a:gd name="textAreaBottom" fmla="*/ 58320 h 57960"/>
                        </a:gdLst>
                        <a:ahLst/>
                        <a:rect l="textAreaLeft" t="textAreaTop" r="textAreaRight" b="textAreaBottom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13320" bIns="1332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6368" name="Freeform 365"/>
                      <p:cNvSpPr/>
                      <p:nvPr/>
                    </p:nvSpPr>
                    <p:spPr>
                      <a:xfrm>
                        <a:off x="8941680" y="4907880"/>
                        <a:ext cx="97560" cy="49680"/>
                      </a:xfrm>
                      <a:custGeom>
                        <a:avLst/>
                        <a:gdLst>
                          <a:gd name="textAreaLeft" fmla="*/ 0 w 97560"/>
                          <a:gd name="textAreaRight" fmla="*/ 97920 w 97560"/>
                          <a:gd name="textAreaTop" fmla="*/ 0 h 49680"/>
                          <a:gd name="textAreaBottom" fmla="*/ 50040 h 49680"/>
                        </a:gdLst>
                        <a:ahLst/>
                        <a:rect l="textAreaLeft" t="textAreaTop" r="textAreaRight" b="textAreaBottom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5040" bIns="504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6369" name="Freeform 366"/>
                      <p:cNvSpPr/>
                      <p:nvPr/>
                    </p:nvSpPr>
                    <p:spPr>
                      <a:xfrm>
                        <a:off x="8762400" y="4907880"/>
                        <a:ext cx="95760" cy="49320"/>
                      </a:xfrm>
                      <a:custGeom>
                        <a:avLst/>
                        <a:gdLst>
                          <a:gd name="textAreaLeft" fmla="*/ 0 w 95760"/>
                          <a:gd name="textAreaRight" fmla="*/ 96120 w 95760"/>
                          <a:gd name="textAreaTop" fmla="*/ 0 h 49320"/>
                          <a:gd name="textAreaBottom" fmla="*/ 49680 h 49320"/>
                        </a:gdLst>
                        <a:ahLst/>
                        <a:rect l="textAreaLeft" t="textAreaTop" r="textAreaRight" b="textAreaBottom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4680" bIns="468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6370" name="Freeform 367"/>
                      <p:cNvSpPr/>
                      <p:nvPr/>
                    </p:nvSpPr>
                    <p:spPr>
                      <a:xfrm>
                        <a:off x="8795880" y="4883400"/>
                        <a:ext cx="208440" cy="78120"/>
                      </a:xfrm>
                      <a:custGeom>
                        <a:avLst/>
                        <a:gdLst>
                          <a:gd name="textAreaLeft" fmla="*/ 0 w 208440"/>
                          <a:gd name="textAreaRight" fmla="*/ 208800 w 208440"/>
                          <a:gd name="textAreaTop" fmla="*/ 0 h 78120"/>
                          <a:gd name="textAreaBottom" fmla="*/ 78480 h 78120"/>
                        </a:gdLst>
                        <a:ahLst/>
                        <a:rect l="textAreaLeft" t="textAreaTop" r="textAreaRight" b="textAreaBottom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33480" bIns="3348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371" name="Group 343"/>
                  <p:cNvGrpSpPr/>
                  <p:nvPr/>
                </p:nvGrpSpPr>
                <p:grpSpPr>
                  <a:xfrm>
                    <a:off x="8339040" y="5067000"/>
                    <a:ext cx="309240" cy="190800"/>
                    <a:chOff x="8339040" y="5067000"/>
                    <a:chExt cx="309240" cy="190800"/>
                  </a:xfrm>
                </p:grpSpPr>
                <p:sp>
                  <p:nvSpPr>
                    <p:cNvPr id="6372" name="Rectangle 354"/>
                    <p:cNvSpPr/>
                    <p:nvPr/>
                  </p:nvSpPr>
                  <p:spPr>
                    <a:xfrm>
                      <a:off x="8339040" y="5181120"/>
                      <a:ext cx="308160" cy="76680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/>
                    </a:gradFill>
                    <a:ln w="6350">
                      <a:solidFill>
                        <a:srgbClr val="32549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32040" bIns="320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373" name="Freeform 355"/>
                    <p:cNvSpPr/>
                    <p:nvPr/>
                  </p:nvSpPr>
                  <p:spPr>
                    <a:xfrm>
                      <a:off x="8339760" y="5067000"/>
                      <a:ext cx="308520" cy="116280"/>
                    </a:xfrm>
                    <a:custGeom>
                      <a:avLst/>
                      <a:gdLst>
                        <a:gd name="textAreaLeft" fmla="*/ 0 w 308520"/>
                        <a:gd name="textAreaRight" fmla="*/ 308880 w 308520"/>
                        <a:gd name="textAreaTop" fmla="*/ 0 h 116280"/>
                        <a:gd name="textAreaBottom" fmla="*/ 116640 h 116280"/>
                      </a:gdLst>
                      <a:ahLst/>
                      <a:rect l="textAreaLeft" t="textAreaTop" r="textAreaRight" b="textAreaBottom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grpSp>
                  <p:nvGrpSpPr>
                    <p:cNvPr id="6374" name="Group 356"/>
                    <p:cNvGrpSpPr/>
                    <p:nvPr/>
                  </p:nvGrpSpPr>
                  <p:grpSpPr>
                    <a:xfrm>
                      <a:off x="8361360" y="5080680"/>
                      <a:ext cx="261000" cy="93240"/>
                      <a:chOff x="8361360" y="5080680"/>
                      <a:chExt cx="261000" cy="93240"/>
                    </a:xfrm>
                  </p:grpSpPr>
                  <p:sp>
                    <p:nvSpPr>
                      <p:cNvPr id="6375" name="Freeform 357"/>
                      <p:cNvSpPr/>
                      <p:nvPr/>
                    </p:nvSpPr>
                    <p:spPr>
                      <a:xfrm>
                        <a:off x="8368560" y="5080680"/>
                        <a:ext cx="246960" cy="52200"/>
                      </a:xfrm>
                      <a:custGeom>
                        <a:avLst/>
                        <a:gdLst>
                          <a:gd name="textAreaLeft" fmla="*/ 0 w 246960"/>
                          <a:gd name="textAreaRight" fmla="*/ 247320 w 246960"/>
                          <a:gd name="textAreaTop" fmla="*/ 0 h 52200"/>
                          <a:gd name="textAreaBottom" fmla="*/ 52560 h 52200"/>
                        </a:gdLst>
                        <a:ahLst/>
                        <a:rect l="textAreaLeft" t="textAreaTop" r="textAreaRight" b="textAreaBottom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7560" bIns="756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6376" name="Freeform 358"/>
                      <p:cNvSpPr/>
                      <p:nvPr/>
                    </p:nvSpPr>
                    <p:spPr>
                      <a:xfrm>
                        <a:off x="8530560" y="5125680"/>
                        <a:ext cx="91800" cy="45000"/>
                      </a:xfrm>
                      <a:custGeom>
                        <a:avLst/>
                        <a:gdLst>
                          <a:gd name="textAreaLeft" fmla="*/ 0 w 91800"/>
                          <a:gd name="textAreaRight" fmla="*/ 92160 w 91800"/>
                          <a:gd name="textAreaTop" fmla="*/ 0 h 45000"/>
                          <a:gd name="textAreaBottom" fmla="*/ 45360 h 45000"/>
                        </a:gdLst>
                        <a:ahLst/>
                        <a:rect l="textAreaLeft" t="textAreaTop" r="textAreaRight" b="textAreaBottom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360" bIns="36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6377" name="Freeform 359"/>
                      <p:cNvSpPr/>
                      <p:nvPr/>
                    </p:nvSpPr>
                    <p:spPr>
                      <a:xfrm>
                        <a:off x="8361360" y="5125680"/>
                        <a:ext cx="90360" cy="44280"/>
                      </a:xfrm>
                      <a:custGeom>
                        <a:avLst/>
                        <a:gdLst>
                          <a:gd name="textAreaLeft" fmla="*/ 0 w 90360"/>
                          <a:gd name="textAreaRight" fmla="*/ 90720 w 90360"/>
                          <a:gd name="textAreaTop" fmla="*/ 0 h 44280"/>
                          <a:gd name="textAreaBottom" fmla="*/ 44640 h 44280"/>
                        </a:gdLst>
                        <a:ahLst/>
                        <a:rect l="textAreaLeft" t="textAreaTop" r="textAreaRight" b="textAreaBottom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-360" bIns="-36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6378" name="Freeform 360"/>
                      <p:cNvSpPr/>
                      <p:nvPr/>
                    </p:nvSpPr>
                    <p:spPr>
                      <a:xfrm>
                        <a:off x="8392680" y="5103360"/>
                        <a:ext cx="196920" cy="70560"/>
                      </a:xfrm>
                      <a:custGeom>
                        <a:avLst/>
                        <a:gdLst>
                          <a:gd name="textAreaLeft" fmla="*/ 0 w 196920"/>
                          <a:gd name="textAreaRight" fmla="*/ 197280 w 196920"/>
                          <a:gd name="textAreaTop" fmla="*/ 0 h 70560"/>
                          <a:gd name="textAreaBottom" fmla="*/ 70920 h 70560"/>
                        </a:gdLst>
                        <a:ahLst/>
                        <a:rect l="textAreaLeft" t="textAreaTop" r="textAreaRight" b="textAreaBottom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25920" bIns="2592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379" name="Group 344"/>
                  <p:cNvGrpSpPr/>
                  <p:nvPr/>
                </p:nvGrpSpPr>
                <p:grpSpPr>
                  <a:xfrm>
                    <a:off x="9275400" y="4648320"/>
                    <a:ext cx="393480" cy="218160"/>
                    <a:chOff x="9275400" y="4648320"/>
                    <a:chExt cx="393480" cy="218160"/>
                  </a:xfrm>
                </p:grpSpPr>
                <p:sp>
                  <p:nvSpPr>
                    <p:cNvPr id="6380" name="Freeform 347"/>
                    <p:cNvSpPr/>
                    <p:nvPr/>
                  </p:nvSpPr>
                  <p:spPr>
                    <a:xfrm>
                      <a:off x="9275400" y="4723920"/>
                      <a:ext cx="393480" cy="142560"/>
                    </a:xfrm>
                    <a:custGeom>
                      <a:avLst/>
                      <a:gdLst>
                        <a:gd name="textAreaLeft" fmla="*/ 0 w 393480"/>
                        <a:gd name="textAreaRight" fmla="*/ 393840 w 393480"/>
                        <a:gd name="textAreaTop" fmla="*/ 0 h 142560"/>
                        <a:gd name="textAreaBottom" fmla="*/ 142920 h 142560"/>
                      </a:gdLst>
                      <a:ahLst/>
                      <a:rect l="textAreaLeft" t="textAreaTop" r="textAreaRight" b="textAreaBottom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/>
                    </a:gradFill>
                    <a:ln w="635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                  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6381" name="Oval 348"/>
                    <p:cNvSpPr/>
                    <p:nvPr/>
                  </p:nvSpPr>
                  <p:spPr>
                    <a:xfrm>
                      <a:off x="9275760" y="4648320"/>
                      <a:ext cx="392760" cy="14112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             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p:txBody>
                </p:sp>
                <p:grpSp>
                  <p:nvGrpSpPr>
                    <p:cNvPr id="6382" name="Group 349"/>
                    <p:cNvGrpSpPr/>
                    <p:nvPr/>
                  </p:nvGrpSpPr>
                  <p:grpSpPr>
                    <a:xfrm>
                      <a:off x="9333720" y="4666320"/>
                      <a:ext cx="276840" cy="103320"/>
                      <a:chOff x="9333720" y="4666320"/>
                      <a:chExt cx="276840" cy="103320"/>
                    </a:xfrm>
                  </p:grpSpPr>
                  <p:sp>
                    <p:nvSpPr>
                      <p:cNvPr id="6383" name="Freeform 350"/>
                      <p:cNvSpPr/>
                      <p:nvPr/>
                    </p:nvSpPr>
                    <p:spPr>
                      <a:xfrm>
                        <a:off x="9341640" y="4666320"/>
                        <a:ext cx="261720" cy="57960"/>
                      </a:xfrm>
                      <a:custGeom>
                        <a:avLst/>
                        <a:gdLst>
                          <a:gd name="textAreaLeft" fmla="*/ 0 w 261720"/>
                          <a:gd name="textAreaRight" fmla="*/ 262080 w 261720"/>
                          <a:gd name="textAreaTop" fmla="*/ 0 h 57960"/>
                          <a:gd name="textAreaBottom" fmla="*/ 58320 h 57960"/>
                        </a:gdLst>
                        <a:ahLst/>
                        <a:rect l="textAreaLeft" t="textAreaTop" r="textAreaRight" b="textAreaBottom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13320" bIns="1332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6384" name="Freeform 351"/>
                      <p:cNvSpPr/>
                      <p:nvPr/>
                    </p:nvSpPr>
                    <p:spPr>
                      <a:xfrm>
                        <a:off x="9513000" y="4716000"/>
                        <a:ext cx="97560" cy="49680"/>
                      </a:xfrm>
                      <a:custGeom>
                        <a:avLst/>
                        <a:gdLst>
                          <a:gd name="textAreaLeft" fmla="*/ 0 w 97560"/>
                          <a:gd name="textAreaRight" fmla="*/ 97920 w 97560"/>
                          <a:gd name="textAreaTop" fmla="*/ 0 h 49680"/>
                          <a:gd name="textAreaBottom" fmla="*/ 50040 h 49680"/>
                        </a:gdLst>
                        <a:ahLst/>
                        <a:rect l="textAreaLeft" t="textAreaTop" r="textAreaRight" b="textAreaBottom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5040" bIns="504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6385" name="Freeform 352"/>
                      <p:cNvSpPr/>
                      <p:nvPr/>
                    </p:nvSpPr>
                    <p:spPr>
                      <a:xfrm>
                        <a:off x="9333720" y="4716000"/>
                        <a:ext cx="95760" cy="49320"/>
                      </a:xfrm>
                      <a:custGeom>
                        <a:avLst/>
                        <a:gdLst>
                          <a:gd name="textAreaLeft" fmla="*/ 0 w 95760"/>
                          <a:gd name="textAreaRight" fmla="*/ 96120 w 95760"/>
                          <a:gd name="textAreaTop" fmla="*/ 0 h 49320"/>
                          <a:gd name="textAreaBottom" fmla="*/ 49680 h 49320"/>
                        </a:gdLst>
                        <a:ahLst/>
                        <a:rect l="textAreaLeft" t="textAreaTop" r="textAreaRight" b="textAreaBottom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4680" bIns="468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6386" name="Freeform 353"/>
                      <p:cNvSpPr/>
                      <p:nvPr/>
                    </p:nvSpPr>
                    <p:spPr>
                      <a:xfrm>
                        <a:off x="9367200" y="4691520"/>
                        <a:ext cx="208440" cy="78120"/>
                      </a:xfrm>
                      <a:custGeom>
                        <a:avLst/>
                        <a:gdLst>
                          <a:gd name="textAreaLeft" fmla="*/ 0 w 208440"/>
                          <a:gd name="textAreaRight" fmla="*/ 208800 w 208440"/>
                          <a:gd name="textAreaTop" fmla="*/ 0 h 78120"/>
                          <a:gd name="textAreaBottom" fmla="*/ 78480 h 78120"/>
                        </a:gdLst>
                        <a:ahLst/>
                        <a:rect l="textAreaLeft" t="textAreaTop" r="textAreaRight" b="textAreaBottom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33480" bIns="3348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endParaRPr>
                      </a:p>
                    </p:txBody>
                  </p:sp>
                </p:grpSp>
              </p:grpSp>
              <p:pic>
                <p:nvPicPr>
                  <p:cNvPr id="6387" name="Picture 1065" descr="antenna_stylized"/>
                  <p:cNvPicPr/>
                  <p:nvPr/>
                </p:nvPicPr>
                <p:blipFill>
                  <a:blip r:embed="rId28"/>
                  <a:stretch/>
                </p:blipFill>
                <p:spPr>
                  <a:xfrm>
                    <a:off x="9598320" y="5615280"/>
                    <a:ext cx="374400" cy="1641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grpSp>
          </p:grpSp>
          <p:grpSp>
            <p:nvGrpSpPr>
              <p:cNvPr id="6388" name="Group 310"/>
              <p:cNvGrpSpPr/>
              <p:nvPr/>
            </p:nvGrpSpPr>
            <p:grpSpPr>
              <a:xfrm>
                <a:off x="10926000" y="4096080"/>
                <a:ext cx="657000" cy="451440"/>
                <a:chOff x="10926000" y="4096080"/>
                <a:chExt cx="657000" cy="451440"/>
              </a:xfrm>
            </p:grpSpPr>
            <p:grpSp>
              <p:nvGrpSpPr>
                <p:cNvPr id="6389" name="Group 311"/>
                <p:cNvGrpSpPr/>
                <p:nvPr/>
              </p:nvGrpSpPr>
              <p:grpSpPr>
                <a:xfrm>
                  <a:off x="11093400" y="4096080"/>
                  <a:ext cx="489600" cy="451440"/>
                  <a:chOff x="11093400" y="4096080"/>
                  <a:chExt cx="489600" cy="451440"/>
                </a:xfrm>
              </p:grpSpPr>
              <p:cxnSp>
                <p:nvCxnSpPr>
                  <p:cNvPr id="6390" name="Straight Connector 320"/>
                  <p:cNvCxnSpPr/>
                  <p:nvPr/>
                </p:nvCxnSpPr>
                <p:spPr>
                  <a:xfrm>
                    <a:off x="11093400" y="4336200"/>
                    <a:ext cx="186480" cy="360"/>
                  </a:xfrm>
                  <a:prstGeom prst="straightConnector1">
                    <a:avLst/>
                  </a:prstGeom>
                  <a:ln>
                    <a:solidFill>
                      <a:srgbClr val="000000"/>
                    </a:solidFill>
                  </a:ln>
                </p:spPr>
              </p:cxnSp>
              <p:grpSp>
                <p:nvGrpSpPr>
                  <p:cNvPr id="6391" name="Group 321"/>
                  <p:cNvGrpSpPr/>
                  <p:nvPr/>
                </p:nvGrpSpPr>
                <p:grpSpPr>
                  <a:xfrm>
                    <a:off x="11230920" y="4096080"/>
                    <a:ext cx="352080" cy="451440"/>
                    <a:chOff x="11230920" y="4096080"/>
                    <a:chExt cx="352080" cy="451440"/>
                  </a:xfrm>
                </p:grpSpPr>
                <p:pic>
                  <p:nvPicPr>
                    <p:cNvPr id="6392" name="Picture 322" descr="server_rack.png"/>
                    <p:cNvPicPr/>
                    <p:nvPr/>
                  </p:nvPicPr>
                  <p:blipFill>
                    <a:blip r:embed="rId29"/>
                    <a:stretch/>
                  </p:blipFill>
                  <p:spPr>
                    <a:xfrm>
                      <a:off x="11434680" y="4161960"/>
                      <a:ext cx="148320" cy="34884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  <p:pic>
                  <p:nvPicPr>
                    <p:cNvPr id="6393" name="Picture 323" descr="server_rack.png"/>
                    <p:cNvPicPr/>
                    <p:nvPr/>
                  </p:nvPicPr>
                  <p:blipFill>
                    <a:blip r:embed="rId30"/>
                    <a:stretch/>
                  </p:blipFill>
                  <p:spPr>
                    <a:xfrm>
                      <a:off x="11230920" y="4154400"/>
                      <a:ext cx="148320" cy="34884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  <p:pic>
                  <p:nvPicPr>
                    <p:cNvPr id="6394" name="Picture 324" descr="server_rack.png"/>
                    <p:cNvPicPr/>
                    <p:nvPr/>
                  </p:nvPicPr>
                  <p:blipFill>
                    <a:blip r:embed="rId31"/>
                    <a:stretch/>
                  </p:blipFill>
                  <p:spPr>
                    <a:xfrm>
                      <a:off x="11316960" y="4096080"/>
                      <a:ext cx="191880" cy="45144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</p:grpSp>
            </p:grpSp>
            <p:grpSp>
              <p:nvGrpSpPr>
                <p:cNvPr id="6395" name="Group 312"/>
                <p:cNvGrpSpPr/>
                <p:nvPr/>
              </p:nvGrpSpPr>
              <p:grpSpPr>
                <a:xfrm>
                  <a:off x="10926000" y="4276080"/>
                  <a:ext cx="227880" cy="120240"/>
                  <a:chOff x="10926000" y="4276080"/>
                  <a:chExt cx="227880" cy="120240"/>
                </a:xfrm>
              </p:grpSpPr>
              <p:sp>
                <p:nvSpPr>
                  <p:cNvPr id="6396" name="Freeform 313"/>
                  <p:cNvSpPr/>
                  <p:nvPr/>
                </p:nvSpPr>
                <p:spPr>
                  <a:xfrm>
                    <a:off x="10926000" y="4317840"/>
                    <a:ext cx="227880" cy="78480"/>
                  </a:xfrm>
                  <a:custGeom>
                    <a:avLst/>
                    <a:gdLst>
                      <a:gd name="textAreaLeft" fmla="*/ 0 w 227880"/>
                      <a:gd name="textAreaRight" fmla="*/ 228240 w 227880"/>
                      <a:gd name="textAreaTop" fmla="*/ 0 h 78480"/>
                      <a:gd name="textAreaBottom" fmla="*/ 78840 h 78480"/>
                    </a:gdLst>
                    <a:ahLst/>
                    <a:rect l="textAreaLeft" t="textAreaTop" r="textAreaRight" b="textAreaBottom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6dce0"/>
                      </a:gs>
                      <a:gs pos="100000">
                        <a:srgbClr val="b8c2c9"/>
                      </a:gs>
                    </a:gsLst>
                    <a:lin ang="0"/>
                  </a:gradFill>
                  <a:ln w="3175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33840" bIns="338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6397" name="Oval 314"/>
                  <p:cNvSpPr/>
                  <p:nvPr/>
                </p:nvSpPr>
                <p:spPr>
                  <a:xfrm>
                    <a:off x="10926000" y="4276080"/>
                    <a:ext cx="227520" cy="7776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3175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10440" bIns="104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Calibri"/>
                      </a:rPr>
                      <a:t>              </a:t>
                    </a:r>
                    <a:endParaRPr b="0" lang="en-IN" sz="1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grpSp>
                <p:nvGrpSpPr>
                  <p:cNvPr id="6398" name="Group 315"/>
                  <p:cNvGrpSpPr/>
                  <p:nvPr/>
                </p:nvGrpSpPr>
                <p:grpSpPr>
                  <a:xfrm>
                    <a:off x="10959840" y="4286160"/>
                    <a:ext cx="160200" cy="56520"/>
                    <a:chOff x="10959840" y="4286160"/>
                    <a:chExt cx="160200" cy="56520"/>
                  </a:xfrm>
                </p:grpSpPr>
                <p:sp>
                  <p:nvSpPr>
                    <p:cNvPr id="6399" name="Freeform 316"/>
                    <p:cNvSpPr/>
                    <p:nvPr/>
                  </p:nvSpPr>
                  <p:spPr>
                    <a:xfrm>
                      <a:off x="10964160" y="4286160"/>
                      <a:ext cx="151560" cy="31680"/>
                    </a:xfrm>
                    <a:custGeom>
                      <a:avLst/>
                      <a:gdLst>
                        <a:gd name="textAreaLeft" fmla="*/ 0 w 151560"/>
                        <a:gd name="textAreaRight" fmla="*/ 151920 w 151560"/>
                        <a:gd name="textAreaTop" fmla="*/ 0 h 31680"/>
                        <a:gd name="textAreaBottom" fmla="*/ 32040 h 31680"/>
                      </a:gdLst>
                      <a:ahLst/>
                      <a:rect l="textAreaLeft" t="textAreaTop" r="textAreaRight" b="textAreaBottom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12960" bIns="-12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400" name="Freeform 317"/>
                    <p:cNvSpPr/>
                    <p:nvPr/>
                  </p:nvSpPr>
                  <p:spPr>
                    <a:xfrm>
                      <a:off x="11063520" y="4313520"/>
                      <a:ext cx="56520" cy="27360"/>
                    </a:xfrm>
                    <a:custGeom>
                      <a:avLst/>
                      <a:gdLst>
                        <a:gd name="textAreaLeft" fmla="*/ 0 w 56520"/>
                        <a:gd name="textAreaRight" fmla="*/ 56880 w 56520"/>
                        <a:gd name="textAreaTop" fmla="*/ 0 h 27360"/>
                        <a:gd name="textAreaBottom" fmla="*/ 27720 h 27360"/>
                      </a:gdLst>
                      <a:ahLst/>
                      <a:rect l="textAreaLeft" t="textAreaTop" r="textAreaRight" b="textAreaBottom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17280" bIns="-172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401" name="Freeform 318"/>
                    <p:cNvSpPr/>
                    <p:nvPr/>
                  </p:nvSpPr>
                  <p:spPr>
                    <a:xfrm>
                      <a:off x="10959840" y="4313520"/>
                      <a:ext cx="55440" cy="27000"/>
                    </a:xfrm>
                    <a:custGeom>
                      <a:avLst/>
                      <a:gdLst>
                        <a:gd name="textAreaLeft" fmla="*/ 0 w 55440"/>
                        <a:gd name="textAreaRight" fmla="*/ 55800 w 55440"/>
                        <a:gd name="textAreaTop" fmla="*/ 0 h 27000"/>
                        <a:gd name="textAreaBottom" fmla="*/ 27360 h 27000"/>
                      </a:gdLst>
                      <a:ahLst/>
                      <a:rect l="textAreaLeft" t="textAreaTop" r="textAreaRight" b="textAreaBottom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17640" bIns="-176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402" name="Freeform 319"/>
                    <p:cNvSpPr/>
                    <p:nvPr/>
                  </p:nvSpPr>
                  <p:spPr>
                    <a:xfrm>
                      <a:off x="10979280" y="4299840"/>
                      <a:ext cx="120600" cy="42840"/>
                    </a:xfrm>
                    <a:custGeom>
                      <a:avLst/>
                      <a:gdLst>
                        <a:gd name="textAreaLeft" fmla="*/ 0 w 120600"/>
                        <a:gd name="textAreaRight" fmla="*/ 120960 w 120600"/>
                        <a:gd name="textAreaTop" fmla="*/ 0 h 42840"/>
                        <a:gd name="textAreaBottom" fmla="*/ 43200 h 42840"/>
                      </a:gdLst>
                      <a:ahLst/>
                      <a:rect l="textAreaLeft" t="textAreaTop" r="textAreaRight" b="textAreaBottom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-1800" bIns="-1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</p:grpSp>
            </p:grpSp>
          </p:grpSp>
        </p:grpSp>
        <p:grpSp>
          <p:nvGrpSpPr>
            <p:cNvPr id="6403" name="Group 590"/>
            <p:cNvGrpSpPr/>
            <p:nvPr/>
          </p:nvGrpSpPr>
          <p:grpSpPr>
            <a:xfrm>
              <a:off x="8241840" y="5290560"/>
              <a:ext cx="345240" cy="320040"/>
              <a:chOff x="8241840" y="5290560"/>
              <a:chExt cx="345240" cy="320040"/>
            </a:xfrm>
          </p:grpSpPr>
          <p:pic>
            <p:nvPicPr>
              <p:cNvPr id="6404" name="Picture 591" descr="desktop_computer_stylized_medium"/>
              <p:cNvPicPr/>
              <p:nvPr/>
            </p:nvPicPr>
            <p:blipFill>
              <a:blip r:embed="rId32"/>
              <a:stretch/>
            </p:blipFill>
            <p:spPr>
              <a:xfrm flipH="1">
                <a:off x="8241840" y="5290560"/>
                <a:ext cx="345240" cy="320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405" name="Freeform 592"/>
              <p:cNvSpPr/>
              <p:nvPr/>
            </p:nvSpPr>
            <p:spPr>
              <a:xfrm flipH="1">
                <a:off x="8388720" y="5321520"/>
                <a:ext cx="162720" cy="146520"/>
              </a:xfrm>
              <a:custGeom>
                <a:avLst/>
                <a:gdLst>
                  <a:gd name="textAreaLeft" fmla="*/ 360 w 162720"/>
                  <a:gd name="textAreaRight" fmla="*/ 163440 w 162720"/>
                  <a:gd name="textAreaTop" fmla="*/ 0 h 146520"/>
                  <a:gd name="textAreaBottom" fmla="*/ 146880 h 146520"/>
                </a:gdLst>
                <a:ahLst/>
                <a:rect l="textAreaLeft" t="textAreaTop" r="textAreaRight" b="textAreaBottom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6406" name="Group 590"/>
            <p:cNvGrpSpPr/>
            <p:nvPr/>
          </p:nvGrpSpPr>
          <p:grpSpPr>
            <a:xfrm>
              <a:off x="7808040" y="5100840"/>
              <a:ext cx="345240" cy="320040"/>
              <a:chOff x="7808040" y="5100840"/>
              <a:chExt cx="345240" cy="320040"/>
            </a:xfrm>
          </p:grpSpPr>
          <p:pic>
            <p:nvPicPr>
              <p:cNvPr id="6407" name="Picture 591" descr="desktop_computer_stylized_medium"/>
              <p:cNvPicPr/>
              <p:nvPr/>
            </p:nvPicPr>
            <p:blipFill>
              <a:blip r:embed="rId33"/>
              <a:stretch/>
            </p:blipFill>
            <p:spPr>
              <a:xfrm flipH="1">
                <a:off x="7808040" y="5100840"/>
                <a:ext cx="345240" cy="320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408" name="Freeform 592"/>
              <p:cNvSpPr/>
              <p:nvPr/>
            </p:nvSpPr>
            <p:spPr>
              <a:xfrm flipH="1">
                <a:off x="7954920" y="5131440"/>
                <a:ext cx="162720" cy="146520"/>
              </a:xfrm>
              <a:custGeom>
                <a:avLst/>
                <a:gdLst>
                  <a:gd name="textAreaLeft" fmla="*/ 360 w 162720"/>
                  <a:gd name="textAreaRight" fmla="*/ 163440 w 162720"/>
                  <a:gd name="textAreaTop" fmla="*/ 0 h 146520"/>
                  <a:gd name="textAreaBottom" fmla="*/ 146880 h 146520"/>
                </a:gdLst>
                <a:ahLst/>
                <a:rect l="textAreaLeft" t="textAreaTop" r="textAreaRight" b="textAreaBottom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6409" name="Group 983"/>
            <p:cNvGrpSpPr/>
            <p:nvPr/>
          </p:nvGrpSpPr>
          <p:grpSpPr>
            <a:xfrm>
              <a:off x="10024560" y="5489640"/>
              <a:ext cx="141120" cy="246240"/>
              <a:chOff x="10024560" y="5489640"/>
              <a:chExt cx="141120" cy="246240"/>
            </a:xfrm>
          </p:grpSpPr>
          <p:sp>
            <p:nvSpPr>
              <p:cNvPr id="6410" name="Freeform 984"/>
              <p:cNvSpPr/>
              <p:nvPr/>
            </p:nvSpPr>
            <p:spPr>
              <a:xfrm>
                <a:off x="10136520" y="5490000"/>
                <a:ext cx="27720" cy="235080"/>
              </a:xfrm>
              <a:custGeom>
                <a:avLst/>
                <a:gdLst>
                  <a:gd name="textAreaLeft" fmla="*/ 0 w 27720"/>
                  <a:gd name="textAreaRight" fmla="*/ 28080 w 27720"/>
                  <a:gd name="textAreaTop" fmla="*/ 0 h 235080"/>
                  <a:gd name="textAreaBottom" fmla="*/ 235440 h 235080"/>
                </a:gdLst>
                <a:ahLst/>
                <a:rect l="textAreaLeft" t="textAreaTop" r="textAreaRight" b="textAreaBottom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11" name="Rectangle 985"/>
              <p:cNvSpPr/>
              <p:nvPr/>
            </p:nvSpPr>
            <p:spPr>
              <a:xfrm>
                <a:off x="10031400" y="5489640"/>
                <a:ext cx="103320" cy="23508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6412" name="Freeform 986"/>
              <p:cNvSpPr/>
              <p:nvPr/>
            </p:nvSpPr>
            <p:spPr>
              <a:xfrm>
                <a:off x="10141920" y="5504040"/>
                <a:ext cx="16560" cy="217440"/>
              </a:xfrm>
              <a:custGeom>
                <a:avLst/>
                <a:gdLst>
                  <a:gd name="textAreaLeft" fmla="*/ 0 w 16560"/>
                  <a:gd name="textAreaRight" fmla="*/ 16920 w 16560"/>
                  <a:gd name="textAreaTop" fmla="*/ 0 h 217440"/>
                  <a:gd name="textAreaBottom" fmla="*/ 217800 h 217440"/>
                </a:gdLst>
                <a:ahLst/>
                <a:rect l="textAreaLeft" t="textAreaTop" r="textAreaRight" b="textAreaBottom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13" name="Freeform 987"/>
              <p:cNvSpPr/>
              <p:nvPr/>
            </p:nvSpPr>
            <p:spPr>
              <a:xfrm>
                <a:off x="10137960" y="5614200"/>
                <a:ext cx="25560" cy="1908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080"/>
                  <a:gd name="textAreaBottom" fmla="*/ 19440 h 19080"/>
                </a:gdLst>
                <a:ahLst/>
                <a:rect l="textAreaLeft" t="textAreaTop" r="textAreaRight" b="textAreaBottom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5560" bIns="-2556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14" name="Rectangle 988"/>
              <p:cNvSpPr/>
              <p:nvPr/>
            </p:nvSpPr>
            <p:spPr>
              <a:xfrm>
                <a:off x="10031400" y="5516640"/>
                <a:ext cx="59040" cy="43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40320" bIns="-40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grpSp>
            <p:nvGrpSpPr>
              <p:cNvPr id="6415" name="Group 989"/>
              <p:cNvGrpSpPr/>
              <p:nvPr/>
            </p:nvGrpSpPr>
            <p:grpSpPr>
              <a:xfrm>
                <a:off x="10085040" y="5514120"/>
                <a:ext cx="56880" cy="15120"/>
                <a:chOff x="10085040" y="5514120"/>
                <a:chExt cx="56880" cy="15120"/>
              </a:xfrm>
            </p:grpSpPr>
            <p:sp>
              <p:nvSpPr>
                <p:cNvPr id="6416" name="AutoShape 990"/>
                <p:cNvSpPr/>
                <p:nvPr/>
              </p:nvSpPr>
              <p:spPr>
                <a:xfrm>
                  <a:off x="10085040" y="5514120"/>
                  <a:ext cx="56880" cy="151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4200" bIns="-342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6417" name="AutoShape 991"/>
                <p:cNvSpPr/>
                <p:nvPr/>
              </p:nvSpPr>
              <p:spPr>
                <a:xfrm>
                  <a:off x="10085760" y="5515560"/>
                  <a:ext cx="55080" cy="118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6000" bIns="-36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</p:grpSp>
          <p:sp>
            <p:nvSpPr>
              <p:cNvPr id="6418" name="Rectangle 992"/>
              <p:cNvSpPr/>
              <p:nvPr/>
            </p:nvSpPr>
            <p:spPr>
              <a:xfrm>
                <a:off x="10032480" y="5550840"/>
                <a:ext cx="59040" cy="43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40320" bIns="-40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grpSp>
            <p:nvGrpSpPr>
              <p:cNvPr id="6419" name="Group 993"/>
              <p:cNvGrpSpPr/>
              <p:nvPr/>
            </p:nvGrpSpPr>
            <p:grpSpPr>
              <a:xfrm>
                <a:off x="10085040" y="5547240"/>
                <a:ext cx="56880" cy="13320"/>
                <a:chOff x="10085040" y="5547240"/>
                <a:chExt cx="56880" cy="13320"/>
              </a:xfrm>
            </p:grpSpPr>
            <p:sp>
              <p:nvSpPr>
                <p:cNvPr id="6420" name="AutoShape 994"/>
                <p:cNvSpPr/>
                <p:nvPr/>
              </p:nvSpPr>
              <p:spPr>
                <a:xfrm>
                  <a:off x="10085040" y="5547240"/>
                  <a:ext cx="56880" cy="133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5280" bIns="-352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6421" name="AutoShape 995"/>
                <p:cNvSpPr/>
                <p:nvPr/>
              </p:nvSpPr>
              <p:spPr>
                <a:xfrm>
                  <a:off x="10085760" y="5549040"/>
                  <a:ext cx="55080" cy="104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7440" bIns="-37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</p:grpSp>
          <p:sp>
            <p:nvSpPr>
              <p:cNvPr id="6422" name="Rectangle 996"/>
              <p:cNvSpPr/>
              <p:nvPr/>
            </p:nvSpPr>
            <p:spPr>
              <a:xfrm>
                <a:off x="10032480" y="5584680"/>
                <a:ext cx="59040" cy="43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40320" bIns="-40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6423" name="Rectangle 997"/>
              <p:cNvSpPr/>
              <p:nvPr/>
            </p:nvSpPr>
            <p:spPr>
              <a:xfrm>
                <a:off x="10033560" y="5616000"/>
                <a:ext cx="59040" cy="43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40320" bIns="-40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grpSp>
            <p:nvGrpSpPr>
              <p:cNvPr id="6424" name="Group 998"/>
              <p:cNvGrpSpPr/>
              <p:nvPr/>
            </p:nvGrpSpPr>
            <p:grpSpPr>
              <a:xfrm>
                <a:off x="10083960" y="5614920"/>
                <a:ext cx="56880" cy="13680"/>
                <a:chOff x="10083960" y="5614920"/>
                <a:chExt cx="56880" cy="13680"/>
              </a:xfrm>
            </p:grpSpPr>
            <p:sp>
              <p:nvSpPr>
                <p:cNvPr id="6425" name="AutoShape 999"/>
                <p:cNvSpPr/>
                <p:nvPr/>
              </p:nvSpPr>
              <p:spPr>
                <a:xfrm>
                  <a:off x="10083960" y="5614920"/>
                  <a:ext cx="56880" cy="136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4920" bIns="-3492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6426" name="AutoShape 1000"/>
                <p:cNvSpPr/>
                <p:nvPr/>
              </p:nvSpPr>
              <p:spPr>
                <a:xfrm>
                  <a:off x="10085040" y="5614920"/>
                  <a:ext cx="55080" cy="118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6000" bIns="-36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</p:grpSp>
          <p:sp>
            <p:nvSpPr>
              <p:cNvPr id="6427" name="Freeform 1001"/>
              <p:cNvSpPr/>
              <p:nvPr/>
            </p:nvSpPr>
            <p:spPr>
              <a:xfrm>
                <a:off x="10138320" y="5584680"/>
                <a:ext cx="25560" cy="1908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9080"/>
                  <a:gd name="textAreaBottom" fmla="*/ 19440 h 19080"/>
                </a:gdLst>
                <a:ahLst/>
                <a:rect l="textAreaLeft" t="textAreaTop" r="textAreaRight" b="textAreaBottom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5560" bIns="-2556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6428" name="Group 1002"/>
              <p:cNvGrpSpPr/>
              <p:nvPr/>
            </p:nvGrpSpPr>
            <p:grpSpPr>
              <a:xfrm>
                <a:off x="10083960" y="5582520"/>
                <a:ext cx="57960" cy="13320"/>
                <a:chOff x="10083960" y="5582520"/>
                <a:chExt cx="57960" cy="13320"/>
              </a:xfrm>
            </p:grpSpPr>
            <p:sp>
              <p:nvSpPr>
                <p:cNvPr id="6429" name="AutoShape 1003"/>
                <p:cNvSpPr/>
                <p:nvPr/>
              </p:nvSpPr>
              <p:spPr>
                <a:xfrm>
                  <a:off x="10083960" y="5582520"/>
                  <a:ext cx="57960" cy="133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5280" bIns="-352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6430" name="AutoShape 1004"/>
                <p:cNvSpPr/>
                <p:nvPr/>
              </p:nvSpPr>
              <p:spPr>
                <a:xfrm>
                  <a:off x="10085040" y="5583960"/>
                  <a:ext cx="56880" cy="100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37800" bIns="-378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</p:grpSp>
          <p:sp>
            <p:nvSpPr>
              <p:cNvPr id="6431" name="Rectangle 1005"/>
              <p:cNvSpPr/>
              <p:nvPr/>
            </p:nvSpPr>
            <p:spPr>
              <a:xfrm>
                <a:off x="10134360" y="5489640"/>
                <a:ext cx="6480" cy="23508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6432" name="Freeform 1006"/>
              <p:cNvSpPr/>
              <p:nvPr/>
            </p:nvSpPr>
            <p:spPr>
              <a:xfrm>
                <a:off x="10140840" y="5549040"/>
                <a:ext cx="23040" cy="21600"/>
              </a:xfrm>
              <a:custGeom>
                <a:avLst/>
                <a:gdLst>
                  <a:gd name="textAreaLeft" fmla="*/ 0 w 23040"/>
                  <a:gd name="textAreaRight" fmla="*/ 23400 w 23040"/>
                  <a:gd name="textAreaTop" fmla="*/ 0 h 21600"/>
                  <a:gd name="textAreaBottom" fmla="*/ 21960 h 21600"/>
                </a:gdLst>
                <a:ahLst/>
                <a:rect l="textAreaLeft" t="textAreaTop" r="textAreaRight" b="textAreaBottom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3040" bIns="-230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33" name="Freeform 1007"/>
              <p:cNvSpPr/>
              <p:nvPr/>
            </p:nvSpPr>
            <p:spPr>
              <a:xfrm>
                <a:off x="10141200" y="5515560"/>
                <a:ext cx="23760" cy="24480"/>
              </a:xfrm>
              <a:custGeom>
                <a:avLst/>
                <a:gdLst>
                  <a:gd name="textAreaLeft" fmla="*/ 0 w 23760"/>
                  <a:gd name="textAreaRight" fmla="*/ 24120 w 23760"/>
                  <a:gd name="textAreaTop" fmla="*/ 0 h 24480"/>
                  <a:gd name="textAreaBottom" fmla="*/ 24840 h 24480"/>
                </a:gdLst>
                <a:ahLst/>
                <a:rect l="textAreaLeft" t="textAreaTop" r="textAreaRight" b="textAreaBottom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0160" bIns="-2016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34" name="Oval 1008"/>
              <p:cNvSpPr/>
              <p:nvPr/>
            </p:nvSpPr>
            <p:spPr>
              <a:xfrm>
                <a:off x="10161000" y="5714280"/>
                <a:ext cx="4680" cy="936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7800" bIns="-37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6435" name="Freeform 1009"/>
              <p:cNvSpPr/>
              <p:nvPr/>
            </p:nvSpPr>
            <p:spPr>
              <a:xfrm>
                <a:off x="10139760" y="5714640"/>
                <a:ext cx="24120" cy="20160"/>
              </a:xfrm>
              <a:custGeom>
                <a:avLst/>
                <a:gdLst>
                  <a:gd name="textAreaLeft" fmla="*/ 0 w 24120"/>
                  <a:gd name="textAreaRight" fmla="*/ 24480 w 24120"/>
                  <a:gd name="textAreaTop" fmla="*/ 0 h 20160"/>
                  <a:gd name="textAreaBottom" fmla="*/ 20520 h 20160"/>
                </a:gdLst>
                <a:ahLst/>
                <a:rect l="textAreaLeft" t="textAreaTop" r="textAreaRight" b="textAreaBottom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4480" bIns="-244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36" name="AutoShape 1010"/>
              <p:cNvSpPr/>
              <p:nvPr/>
            </p:nvSpPr>
            <p:spPr>
              <a:xfrm>
                <a:off x="10024560" y="5720760"/>
                <a:ext cx="118440" cy="1512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200" bIns="-34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6437" name="AutoShape 1011"/>
              <p:cNvSpPr/>
              <p:nvPr/>
            </p:nvSpPr>
            <p:spPr>
              <a:xfrm>
                <a:off x="10031400" y="5724720"/>
                <a:ext cx="105480" cy="7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44546a"/>
                  </a:gs>
                  <a:gs pos="100000">
                    <a:srgbClr val="e7e6e6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9240" bIns="-39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6438" name="Oval 1012"/>
              <p:cNvSpPr/>
              <p:nvPr/>
            </p:nvSpPr>
            <p:spPr>
              <a:xfrm>
                <a:off x="10041480" y="5690520"/>
                <a:ext cx="15480" cy="1440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920" bIns="-34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6439" name="Oval 1013"/>
              <p:cNvSpPr/>
              <p:nvPr/>
            </p:nvSpPr>
            <p:spPr>
              <a:xfrm>
                <a:off x="10059120" y="5690520"/>
                <a:ext cx="15480" cy="1440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920" bIns="-349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6440" name="Oval 1014"/>
              <p:cNvSpPr/>
              <p:nvPr/>
            </p:nvSpPr>
            <p:spPr>
              <a:xfrm>
                <a:off x="10076040" y="5690520"/>
                <a:ext cx="15480" cy="1440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920" bIns="-34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6441" name="Rectangle 1015"/>
              <p:cNvSpPr/>
              <p:nvPr/>
            </p:nvSpPr>
            <p:spPr>
              <a:xfrm>
                <a:off x="10116720" y="5634720"/>
                <a:ext cx="7560" cy="77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33120" bIns="33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0" dur="indefinite" restart="never" nodeType="tmRoot">
          <p:childTnLst>
            <p:seq>
              <p:cTn id="771" dur="indefinite" nodeType="mainSeq">
                <p:childTnLst>
                  <p:par>
                    <p:cTn id="772" fill="hold">
                      <p:stCondLst>
                        <p:cond delay="indefinite"/>
                      </p:stCondLst>
                      <p:childTnLst>
                        <p:par>
                          <p:cTn id="773" fill="hold">
                            <p:stCondLst>
                              <p:cond delay="0"/>
                            </p:stCondLst>
                            <p:childTnLst>
                              <p:par>
                                <p:cTn id="77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76" dur="500"/>
                                        <p:tgtEl>
                                          <p:spTgt spid="6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7" fill="hold">
                      <p:stCondLst>
                        <p:cond delay="indefinite"/>
                      </p:stCondLst>
                      <p:childTnLst>
                        <p:par>
                          <p:cTn id="778" fill="hold">
                            <p:stCondLst>
                              <p:cond delay="0"/>
                            </p:stCondLst>
                            <p:childTnLst>
                              <p:par>
                                <p:cTn id="77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81" dur="500"/>
                                        <p:tgtEl>
                                          <p:spTgt spid="6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84" dur="500"/>
                                        <p:tgtEl>
                                          <p:spTgt spid="60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5" fill="hold">
                      <p:stCondLst>
                        <p:cond delay="indefinite"/>
                      </p:stCondLst>
                      <p:childTnLst>
                        <p:par>
                          <p:cTn id="786" fill="hold">
                            <p:stCondLst>
                              <p:cond delay="0"/>
                            </p:stCondLst>
                            <p:childTnLst>
                              <p:par>
                                <p:cTn id="78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89" dur="500"/>
                                        <p:tgtEl>
                                          <p:spTgt spid="60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92" dur="500"/>
                                        <p:tgtEl>
                                          <p:spTgt spid="60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3" fill="hold">
                      <p:stCondLst>
                        <p:cond delay="indefinite"/>
                      </p:stCondLst>
                      <p:childTnLst>
                        <p:par>
                          <p:cTn id="794" fill="hold">
                            <p:stCondLst>
                              <p:cond delay="0"/>
                            </p:stCondLst>
                            <p:childTnLst>
                              <p:par>
                                <p:cTn id="79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97" dur="500"/>
                                        <p:tgtEl>
                                          <p:spTgt spid="6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2" name="PlaceHolder 1"/>
          <p:cNvSpPr>
            <a:spLocks noGrp="1"/>
          </p:cNvSpPr>
          <p:nvPr>
            <p:ph type="title"/>
          </p:nvPr>
        </p:nvSpPr>
        <p:spPr>
          <a:xfrm>
            <a:off x="825120" y="336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3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Internet structure: a “network of networks”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43" name="Rectangle 3"/>
          <p:cNvSpPr/>
          <p:nvPr/>
        </p:nvSpPr>
        <p:spPr>
          <a:xfrm>
            <a:off x="968040" y="1257480"/>
            <a:ext cx="1032588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74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Question: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given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millions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of access ISPs, how to connect them together?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444" name="Group 5"/>
          <p:cNvGrpSpPr/>
          <p:nvPr/>
        </p:nvGrpSpPr>
        <p:grpSpPr>
          <a:xfrm>
            <a:off x="1589760" y="1852200"/>
            <a:ext cx="8464320" cy="4688280"/>
            <a:chOff x="1589760" y="1852200"/>
            <a:chExt cx="8464320" cy="4688280"/>
          </a:xfrm>
        </p:grpSpPr>
        <p:grpSp>
          <p:nvGrpSpPr>
            <p:cNvPr id="6445" name="Group 2"/>
            <p:cNvGrpSpPr/>
            <p:nvPr/>
          </p:nvGrpSpPr>
          <p:grpSpPr>
            <a:xfrm>
              <a:off x="2994480" y="2310480"/>
              <a:ext cx="645120" cy="417960"/>
              <a:chOff x="2994480" y="2310480"/>
              <a:chExt cx="645120" cy="417960"/>
            </a:xfrm>
          </p:grpSpPr>
          <p:sp>
            <p:nvSpPr>
              <p:cNvPr id="6446" name="Freeform 84"/>
              <p:cNvSpPr/>
              <p:nvPr/>
            </p:nvSpPr>
            <p:spPr>
              <a:xfrm>
                <a:off x="2994480" y="23104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47" name="TextBox 1"/>
              <p:cNvSpPr/>
              <p:nvPr/>
            </p:nvSpPr>
            <p:spPr>
              <a:xfrm>
                <a:off x="3062160" y="232956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448" name="Group 131"/>
            <p:cNvGrpSpPr/>
            <p:nvPr/>
          </p:nvGrpSpPr>
          <p:grpSpPr>
            <a:xfrm>
              <a:off x="1838880" y="3110400"/>
              <a:ext cx="644760" cy="417960"/>
              <a:chOff x="1838880" y="3110400"/>
              <a:chExt cx="644760" cy="417960"/>
            </a:xfrm>
          </p:grpSpPr>
          <p:sp>
            <p:nvSpPr>
              <p:cNvPr id="6449" name="Freeform 84"/>
              <p:cNvSpPr/>
              <p:nvPr/>
            </p:nvSpPr>
            <p:spPr>
              <a:xfrm>
                <a:off x="1838880" y="311040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50" name="TextBox 133"/>
              <p:cNvSpPr/>
              <p:nvPr/>
            </p:nvSpPr>
            <p:spPr>
              <a:xfrm>
                <a:off x="1906200" y="312948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451" name="Group 135"/>
            <p:cNvGrpSpPr/>
            <p:nvPr/>
          </p:nvGrpSpPr>
          <p:grpSpPr>
            <a:xfrm>
              <a:off x="7503840" y="2564280"/>
              <a:ext cx="644760" cy="417960"/>
              <a:chOff x="7503840" y="2564280"/>
              <a:chExt cx="644760" cy="417960"/>
            </a:xfrm>
          </p:grpSpPr>
          <p:sp>
            <p:nvSpPr>
              <p:cNvPr id="6452" name="Freeform 84"/>
              <p:cNvSpPr/>
              <p:nvPr/>
            </p:nvSpPr>
            <p:spPr>
              <a:xfrm>
                <a:off x="7503840" y="25642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53" name="TextBox 137"/>
              <p:cNvSpPr/>
              <p:nvPr/>
            </p:nvSpPr>
            <p:spPr>
              <a:xfrm>
                <a:off x="7571160" y="258336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454" name="Group 138"/>
            <p:cNvGrpSpPr/>
            <p:nvPr/>
          </p:nvGrpSpPr>
          <p:grpSpPr>
            <a:xfrm>
              <a:off x="2410200" y="5421600"/>
              <a:ext cx="645120" cy="417960"/>
              <a:chOff x="2410200" y="5421600"/>
              <a:chExt cx="645120" cy="417960"/>
            </a:xfrm>
          </p:grpSpPr>
          <p:sp>
            <p:nvSpPr>
              <p:cNvPr id="6455" name="Freeform 84"/>
              <p:cNvSpPr/>
              <p:nvPr/>
            </p:nvSpPr>
            <p:spPr>
              <a:xfrm>
                <a:off x="2410200" y="542160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56" name="TextBox 140"/>
              <p:cNvSpPr/>
              <p:nvPr/>
            </p:nvSpPr>
            <p:spPr>
              <a:xfrm>
                <a:off x="2477880" y="544068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457" name="Group 141"/>
            <p:cNvGrpSpPr/>
            <p:nvPr/>
          </p:nvGrpSpPr>
          <p:grpSpPr>
            <a:xfrm>
              <a:off x="1991160" y="4799520"/>
              <a:ext cx="645120" cy="417960"/>
              <a:chOff x="1991160" y="4799520"/>
              <a:chExt cx="645120" cy="417960"/>
            </a:xfrm>
          </p:grpSpPr>
          <p:sp>
            <p:nvSpPr>
              <p:cNvPr id="6458" name="Freeform 84"/>
              <p:cNvSpPr/>
              <p:nvPr/>
            </p:nvSpPr>
            <p:spPr>
              <a:xfrm>
                <a:off x="1991160" y="47995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59" name="TextBox 143"/>
              <p:cNvSpPr/>
              <p:nvPr/>
            </p:nvSpPr>
            <p:spPr>
              <a:xfrm>
                <a:off x="2058840" y="48186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460" name="Group 144"/>
            <p:cNvGrpSpPr/>
            <p:nvPr/>
          </p:nvGrpSpPr>
          <p:grpSpPr>
            <a:xfrm>
              <a:off x="1762560" y="4139280"/>
              <a:ext cx="644760" cy="417960"/>
              <a:chOff x="1762560" y="4139280"/>
              <a:chExt cx="644760" cy="417960"/>
            </a:xfrm>
          </p:grpSpPr>
          <p:sp>
            <p:nvSpPr>
              <p:cNvPr id="6461" name="Freeform 84"/>
              <p:cNvSpPr/>
              <p:nvPr/>
            </p:nvSpPr>
            <p:spPr>
              <a:xfrm>
                <a:off x="1762560" y="41392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62" name="TextBox 146"/>
              <p:cNvSpPr/>
              <p:nvPr/>
            </p:nvSpPr>
            <p:spPr>
              <a:xfrm>
                <a:off x="1829880" y="41580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463" name="Group 147"/>
            <p:cNvGrpSpPr/>
            <p:nvPr/>
          </p:nvGrpSpPr>
          <p:grpSpPr>
            <a:xfrm>
              <a:off x="8253000" y="2996280"/>
              <a:ext cx="645120" cy="417960"/>
              <a:chOff x="8253000" y="2996280"/>
              <a:chExt cx="645120" cy="417960"/>
            </a:xfrm>
          </p:grpSpPr>
          <p:sp>
            <p:nvSpPr>
              <p:cNvPr id="6464" name="Freeform 84"/>
              <p:cNvSpPr/>
              <p:nvPr/>
            </p:nvSpPr>
            <p:spPr>
              <a:xfrm>
                <a:off x="8253000" y="29962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65" name="TextBox 149"/>
              <p:cNvSpPr/>
              <p:nvPr/>
            </p:nvSpPr>
            <p:spPr>
              <a:xfrm>
                <a:off x="8320680" y="301536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466" name="Group 150"/>
            <p:cNvGrpSpPr/>
            <p:nvPr/>
          </p:nvGrpSpPr>
          <p:grpSpPr>
            <a:xfrm>
              <a:off x="4595040" y="2069280"/>
              <a:ext cx="644760" cy="417960"/>
              <a:chOff x="4595040" y="2069280"/>
              <a:chExt cx="644760" cy="417960"/>
            </a:xfrm>
          </p:grpSpPr>
          <p:sp>
            <p:nvSpPr>
              <p:cNvPr id="6467" name="Freeform 84"/>
              <p:cNvSpPr/>
              <p:nvPr/>
            </p:nvSpPr>
            <p:spPr>
              <a:xfrm>
                <a:off x="4595040" y="20692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68" name="TextBox 152"/>
              <p:cNvSpPr/>
              <p:nvPr/>
            </p:nvSpPr>
            <p:spPr>
              <a:xfrm>
                <a:off x="4662360" y="20880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469" name="Group 153"/>
            <p:cNvGrpSpPr/>
            <p:nvPr/>
          </p:nvGrpSpPr>
          <p:grpSpPr>
            <a:xfrm>
              <a:off x="2219760" y="2716920"/>
              <a:ext cx="645120" cy="417960"/>
              <a:chOff x="2219760" y="2716920"/>
              <a:chExt cx="645120" cy="417960"/>
            </a:xfrm>
          </p:grpSpPr>
          <p:sp>
            <p:nvSpPr>
              <p:cNvPr id="6470" name="Freeform 84"/>
              <p:cNvSpPr/>
              <p:nvPr/>
            </p:nvSpPr>
            <p:spPr>
              <a:xfrm>
                <a:off x="2219760" y="27169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71" name="TextBox 155"/>
              <p:cNvSpPr/>
              <p:nvPr/>
            </p:nvSpPr>
            <p:spPr>
              <a:xfrm>
                <a:off x="2287440" y="27360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472" name="Group 156"/>
            <p:cNvGrpSpPr/>
            <p:nvPr/>
          </p:nvGrpSpPr>
          <p:grpSpPr>
            <a:xfrm>
              <a:off x="5509440" y="2043720"/>
              <a:ext cx="645120" cy="417960"/>
              <a:chOff x="5509440" y="2043720"/>
              <a:chExt cx="645120" cy="417960"/>
            </a:xfrm>
          </p:grpSpPr>
          <p:sp>
            <p:nvSpPr>
              <p:cNvPr id="6473" name="Freeform 84"/>
              <p:cNvSpPr/>
              <p:nvPr/>
            </p:nvSpPr>
            <p:spPr>
              <a:xfrm>
                <a:off x="5509440" y="20437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74" name="TextBox 158"/>
              <p:cNvSpPr/>
              <p:nvPr/>
            </p:nvSpPr>
            <p:spPr>
              <a:xfrm>
                <a:off x="5577120" y="20628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475" name="Group 160"/>
            <p:cNvGrpSpPr/>
            <p:nvPr/>
          </p:nvGrpSpPr>
          <p:grpSpPr>
            <a:xfrm>
              <a:off x="8570520" y="5675760"/>
              <a:ext cx="645120" cy="417960"/>
              <a:chOff x="8570520" y="5675760"/>
              <a:chExt cx="645120" cy="417960"/>
            </a:xfrm>
          </p:grpSpPr>
          <p:sp>
            <p:nvSpPr>
              <p:cNvPr id="6476" name="Freeform 84"/>
              <p:cNvSpPr/>
              <p:nvPr/>
            </p:nvSpPr>
            <p:spPr>
              <a:xfrm>
                <a:off x="8570520" y="567576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77" name="TextBox 162"/>
              <p:cNvSpPr/>
              <p:nvPr/>
            </p:nvSpPr>
            <p:spPr>
              <a:xfrm>
                <a:off x="8638200" y="569484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478" name="Group 163"/>
            <p:cNvGrpSpPr/>
            <p:nvPr/>
          </p:nvGrpSpPr>
          <p:grpSpPr>
            <a:xfrm>
              <a:off x="9408960" y="5028120"/>
              <a:ext cx="645120" cy="417960"/>
              <a:chOff x="9408960" y="5028120"/>
              <a:chExt cx="645120" cy="417960"/>
            </a:xfrm>
          </p:grpSpPr>
          <p:sp>
            <p:nvSpPr>
              <p:cNvPr id="6479" name="Freeform 84"/>
              <p:cNvSpPr/>
              <p:nvPr/>
            </p:nvSpPr>
            <p:spPr>
              <a:xfrm>
                <a:off x="9408960" y="50281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80" name="TextBox 165"/>
              <p:cNvSpPr/>
              <p:nvPr/>
            </p:nvSpPr>
            <p:spPr>
              <a:xfrm>
                <a:off x="9476640" y="50472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481" name="Group 166"/>
            <p:cNvGrpSpPr/>
            <p:nvPr/>
          </p:nvGrpSpPr>
          <p:grpSpPr>
            <a:xfrm>
              <a:off x="9180360" y="4113720"/>
              <a:ext cx="644760" cy="417960"/>
              <a:chOff x="9180360" y="4113720"/>
              <a:chExt cx="644760" cy="417960"/>
            </a:xfrm>
          </p:grpSpPr>
          <p:sp>
            <p:nvSpPr>
              <p:cNvPr id="6482" name="Freeform 84"/>
              <p:cNvSpPr/>
              <p:nvPr/>
            </p:nvSpPr>
            <p:spPr>
              <a:xfrm>
                <a:off x="9180360" y="41137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83" name="TextBox 168"/>
              <p:cNvSpPr/>
              <p:nvPr/>
            </p:nvSpPr>
            <p:spPr>
              <a:xfrm>
                <a:off x="9247680" y="41328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484" name="Group 169"/>
            <p:cNvGrpSpPr/>
            <p:nvPr/>
          </p:nvGrpSpPr>
          <p:grpSpPr>
            <a:xfrm>
              <a:off x="6335280" y="5916960"/>
              <a:ext cx="644760" cy="417960"/>
              <a:chOff x="6335280" y="5916960"/>
              <a:chExt cx="644760" cy="417960"/>
            </a:xfrm>
          </p:grpSpPr>
          <p:sp>
            <p:nvSpPr>
              <p:cNvPr id="6485" name="Freeform 84"/>
              <p:cNvSpPr/>
              <p:nvPr/>
            </p:nvSpPr>
            <p:spPr>
              <a:xfrm>
                <a:off x="6335280" y="591696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86" name="TextBox 171"/>
              <p:cNvSpPr/>
              <p:nvPr/>
            </p:nvSpPr>
            <p:spPr>
              <a:xfrm>
                <a:off x="6402600" y="593604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487" name="Group 172"/>
            <p:cNvGrpSpPr/>
            <p:nvPr/>
          </p:nvGrpSpPr>
          <p:grpSpPr>
            <a:xfrm>
              <a:off x="5420520" y="6056640"/>
              <a:ext cx="645120" cy="417960"/>
              <a:chOff x="5420520" y="6056640"/>
              <a:chExt cx="645120" cy="417960"/>
            </a:xfrm>
          </p:grpSpPr>
          <p:sp>
            <p:nvSpPr>
              <p:cNvPr id="6488" name="Freeform 84"/>
              <p:cNvSpPr/>
              <p:nvPr/>
            </p:nvSpPr>
            <p:spPr>
              <a:xfrm>
                <a:off x="5420520" y="605664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89" name="TextBox 174"/>
              <p:cNvSpPr/>
              <p:nvPr/>
            </p:nvSpPr>
            <p:spPr>
              <a:xfrm>
                <a:off x="5488200" y="607572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490" name="Group 175"/>
            <p:cNvGrpSpPr/>
            <p:nvPr/>
          </p:nvGrpSpPr>
          <p:grpSpPr>
            <a:xfrm>
              <a:off x="4201200" y="5904360"/>
              <a:ext cx="645120" cy="417960"/>
              <a:chOff x="4201200" y="5904360"/>
              <a:chExt cx="645120" cy="417960"/>
            </a:xfrm>
          </p:grpSpPr>
          <p:sp>
            <p:nvSpPr>
              <p:cNvPr id="6491" name="Freeform 84"/>
              <p:cNvSpPr/>
              <p:nvPr/>
            </p:nvSpPr>
            <p:spPr>
              <a:xfrm>
                <a:off x="4201200" y="590436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92" name="TextBox 177"/>
              <p:cNvSpPr/>
              <p:nvPr/>
            </p:nvSpPr>
            <p:spPr>
              <a:xfrm>
                <a:off x="4268880" y="592344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6493" name="TextBox 4"/>
            <p:cNvSpPr/>
            <p:nvPr/>
          </p:nvSpPr>
          <p:spPr>
            <a:xfrm rot="1053600">
              <a:off x="6613200" y="1968120"/>
              <a:ext cx="5360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94" name="TextBox 179"/>
            <p:cNvSpPr/>
            <p:nvPr/>
          </p:nvSpPr>
          <p:spPr>
            <a:xfrm rot="2829000">
              <a:off x="8901000" y="3442320"/>
              <a:ext cx="53604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95" name="TextBox 180"/>
            <p:cNvSpPr/>
            <p:nvPr/>
          </p:nvSpPr>
          <p:spPr>
            <a:xfrm rot="9846000">
              <a:off x="7569720" y="596088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96" name="TextBox 181"/>
            <p:cNvSpPr/>
            <p:nvPr/>
          </p:nvSpPr>
          <p:spPr>
            <a:xfrm rot="11651400">
              <a:off x="3199680" y="586476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97" name="TextBox 182"/>
            <p:cNvSpPr/>
            <p:nvPr/>
          </p:nvSpPr>
          <p:spPr>
            <a:xfrm rot="16607400">
              <a:off x="1609560" y="355500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98" name="TextBox 183"/>
            <p:cNvSpPr/>
            <p:nvPr/>
          </p:nvSpPr>
          <p:spPr>
            <a:xfrm rot="20583000">
              <a:off x="3798000" y="1918800"/>
              <a:ext cx="5360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499" name="PlaceHolder 2"/>
          <p:cNvSpPr>
            <a:spLocks noGrp="1"/>
          </p:cNvSpPr>
          <p:nvPr>
            <p:ph type="sldNum" idx="43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984ED64C-C2FC-4EE5-98C9-04A5411326D6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0" name="Group 25"/>
          <p:cNvGrpSpPr/>
          <p:nvPr/>
        </p:nvGrpSpPr>
        <p:grpSpPr>
          <a:xfrm>
            <a:off x="2172600" y="2360520"/>
            <a:ext cx="7371360" cy="3821400"/>
            <a:chOff x="2172600" y="2360520"/>
            <a:chExt cx="7371360" cy="3821400"/>
          </a:xfrm>
        </p:grpSpPr>
        <p:cxnSp>
          <p:nvCxnSpPr>
            <p:cNvPr id="6501" name="Straight Connector 7"/>
            <p:cNvCxnSpPr/>
            <p:nvPr/>
          </p:nvCxnSpPr>
          <p:spPr>
            <a:xfrm flipV="1">
              <a:off x="2955960" y="2636280"/>
              <a:ext cx="577440" cy="28022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02" name="Straight Connector 188"/>
            <p:cNvCxnSpPr/>
            <p:nvPr/>
          </p:nvCxnSpPr>
          <p:spPr>
            <a:xfrm flipH="1" flipV="1">
              <a:off x="2803680" y="3097440"/>
              <a:ext cx="171720" cy="23270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03" name="Straight Connector 190"/>
            <p:cNvCxnSpPr/>
            <p:nvPr/>
          </p:nvCxnSpPr>
          <p:spPr>
            <a:xfrm flipH="1" flipV="1">
              <a:off x="2479680" y="3516480"/>
              <a:ext cx="495720" cy="190800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04" name="Straight Connector 192"/>
            <p:cNvCxnSpPr/>
            <p:nvPr/>
          </p:nvCxnSpPr>
          <p:spPr>
            <a:xfrm flipH="1" flipV="1">
              <a:off x="2476080" y="4363560"/>
              <a:ext cx="499320" cy="10609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05" name="Straight Connector 195"/>
            <p:cNvCxnSpPr/>
            <p:nvPr/>
          </p:nvCxnSpPr>
          <p:spPr>
            <a:xfrm flipH="1" flipV="1">
              <a:off x="2681280" y="5045040"/>
              <a:ext cx="294120" cy="3794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06" name="Straight Connector 197"/>
            <p:cNvCxnSpPr/>
            <p:nvPr/>
          </p:nvCxnSpPr>
          <p:spPr>
            <a:xfrm flipH="1" flipV="1">
              <a:off x="2955960" y="5438160"/>
              <a:ext cx="1526760" cy="59328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07" name="Straight Connector 199"/>
            <p:cNvCxnSpPr/>
            <p:nvPr/>
          </p:nvCxnSpPr>
          <p:spPr>
            <a:xfrm flipH="1" flipV="1">
              <a:off x="2975040" y="5424120"/>
              <a:ext cx="2723760" cy="70308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08" name="Straight Connector 201"/>
            <p:cNvCxnSpPr/>
            <p:nvPr/>
          </p:nvCxnSpPr>
          <p:spPr>
            <a:xfrm flipH="1" flipV="1">
              <a:off x="2975040" y="5424120"/>
              <a:ext cx="3606120" cy="61920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09" name="Straight Connector 203"/>
            <p:cNvCxnSpPr/>
            <p:nvPr/>
          </p:nvCxnSpPr>
          <p:spPr>
            <a:xfrm flipH="1">
              <a:off x="2975040" y="5249520"/>
              <a:ext cx="6569280" cy="174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10" name="Straight Connector 204"/>
            <p:cNvCxnSpPr/>
            <p:nvPr/>
          </p:nvCxnSpPr>
          <p:spPr>
            <a:xfrm flipH="1" flipV="1">
              <a:off x="2975040" y="5424120"/>
              <a:ext cx="5742360" cy="48708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11" name="Straight Connector 207"/>
            <p:cNvCxnSpPr/>
            <p:nvPr/>
          </p:nvCxnSpPr>
          <p:spPr>
            <a:xfrm flipH="1">
              <a:off x="2975040" y="4376520"/>
              <a:ext cx="6338160" cy="1047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12" name="Straight Connector 209"/>
            <p:cNvCxnSpPr/>
            <p:nvPr/>
          </p:nvCxnSpPr>
          <p:spPr>
            <a:xfrm flipH="1">
              <a:off x="2975040" y="3338640"/>
              <a:ext cx="5749200" cy="20858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13" name="Straight Connector 211"/>
            <p:cNvCxnSpPr/>
            <p:nvPr/>
          </p:nvCxnSpPr>
          <p:spPr>
            <a:xfrm flipH="1">
              <a:off x="2975040" y="2849400"/>
              <a:ext cx="4942440" cy="257508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14" name="Straight Connector 213"/>
            <p:cNvCxnSpPr/>
            <p:nvPr/>
          </p:nvCxnSpPr>
          <p:spPr>
            <a:xfrm flipH="1">
              <a:off x="2975040" y="2360520"/>
              <a:ext cx="2971440" cy="3063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15" name="Straight Connector 215"/>
            <p:cNvCxnSpPr/>
            <p:nvPr/>
          </p:nvCxnSpPr>
          <p:spPr>
            <a:xfrm flipH="1">
              <a:off x="2975040" y="2360520"/>
              <a:ext cx="2025720" cy="3063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sp>
          <p:nvSpPr>
            <p:cNvPr id="6516" name="TextBox 24"/>
            <p:cNvSpPr/>
            <p:nvPr/>
          </p:nvSpPr>
          <p:spPr>
            <a:xfrm rot="5710800">
              <a:off x="2160000" y="4181400"/>
              <a:ext cx="3585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…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17" name="TextBox 218"/>
            <p:cNvSpPr/>
            <p:nvPr/>
          </p:nvSpPr>
          <p:spPr>
            <a:xfrm rot="7515000">
              <a:off x="5811120" y="5796720"/>
              <a:ext cx="3585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…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18" name="TextBox 219"/>
            <p:cNvSpPr/>
            <p:nvPr/>
          </p:nvSpPr>
          <p:spPr>
            <a:xfrm rot="3940200">
              <a:off x="7692480" y="3912480"/>
              <a:ext cx="48564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…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19" name="TextBox 220"/>
            <p:cNvSpPr/>
            <p:nvPr/>
          </p:nvSpPr>
          <p:spPr>
            <a:xfrm rot="2048400">
              <a:off x="5781600" y="2750040"/>
              <a:ext cx="486000" cy="455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…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20" name="TextBox 221"/>
            <p:cNvSpPr/>
            <p:nvPr/>
          </p:nvSpPr>
          <p:spPr>
            <a:xfrm rot="21283800">
              <a:off x="3486960" y="2752920"/>
              <a:ext cx="48600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…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6521" name="Group 223"/>
          <p:cNvGrpSpPr/>
          <p:nvPr/>
        </p:nvGrpSpPr>
        <p:grpSpPr>
          <a:xfrm>
            <a:off x="2375280" y="2337840"/>
            <a:ext cx="7094520" cy="3695400"/>
            <a:chOff x="2375280" y="2337840"/>
            <a:chExt cx="7094520" cy="3695400"/>
          </a:xfrm>
        </p:grpSpPr>
        <p:cxnSp>
          <p:nvCxnSpPr>
            <p:cNvPr id="6522" name="Straight Connector 224"/>
            <p:cNvCxnSpPr/>
            <p:nvPr/>
          </p:nvCxnSpPr>
          <p:spPr>
            <a:xfrm flipH="1">
              <a:off x="2959200" y="2873880"/>
              <a:ext cx="4737240" cy="253548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23" name="Straight Connector 225"/>
            <p:cNvCxnSpPr/>
            <p:nvPr/>
          </p:nvCxnSpPr>
          <p:spPr>
            <a:xfrm flipH="1">
              <a:off x="4484880" y="2862360"/>
              <a:ext cx="3214440" cy="30416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24" name="Straight Connector 226"/>
            <p:cNvCxnSpPr/>
            <p:nvPr/>
          </p:nvCxnSpPr>
          <p:spPr>
            <a:xfrm flipH="1">
              <a:off x="5841360" y="2853720"/>
              <a:ext cx="1866600" cy="317988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25" name="Straight Connector 227"/>
            <p:cNvCxnSpPr/>
            <p:nvPr/>
          </p:nvCxnSpPr>
          <p:spPr>
            <a:xfrm flipH="1">
              <a:off x="6783120" y="2853720"/>
              <a:ext cx="916200" cy="30589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26" name="Straight Connector 228"/>
            <p:cNvCxnSpPr/>
            <p:nvPr/>
          </p:nvCxnSpPr>
          <p:spPr>
            <a:xfrm>
              <a:off x="7680240" y="2877840"/>
              <a:ext cx="1141920" cy="28015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27" name="Straight Connector 229"/>
            <p:cNvCxnSpPr/>
            <p:nvPr/>
          </p:nvCxnSpPr>
          <p:spPr>
            <a:xfrm>
              <a:off x="7684200" y="2865960"/>
              <a:ext cx="1785960" cy="235548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28" name="Straight Connector 230"/>
            <p:cNvCxnSpPr/>
            <p:nvPr/>
          </p:nvCxnSpPr>
          <p:spPr>
            <a:xfrm>
              <a:off x="7692120" y="2858040"/>
              <a:ext cx="1587960" cy="138708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29" name="Straight Connector 231"/>
            <p:cNvCxnSpPr/>
            <p:nvPr/>
          </p:nvCxnSpPr>
          <p:spPr>
            <a:xfrm>
              <a:off x="7692120" y="2873880"/>
              <a:ext cx="603360" cy="2912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30" name="Straight Connector 232"/>
            <p:cNvCxnSpPr/>
            <p:nvPr/>
          </p:nvCxnSpPr>
          <p:spPr>
            <a:xfrm>
              <a:off x="6097320" y="2340720"/>
              <a:ext cx="1558800" cy="513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31" name="Straight Connector 233"/>
            <p:cNvCxnSpPr/>
            <p:nvPr/>
          </p:nvCxnSpPr>
          <p:spPr>
            <a:xfrm>
              <a:off x="5204520" y="2337840"/>
              <a:ext cx="2486160" cy="5335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32" name="Straight Connector 234"/>
            <p:cNvCxnSpPr/>
            <p:nvPr/>
          </p:nvCxnSpPr>
          <p:spPr>
            <a:xfrm>
              <a:off x="3594240" y="2524680"/>
              <a:ext cx="4079160" cy="3380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33" name="Straight Connector 235"/>
            <p:cNvCxnSpPr/>
            <p:nvPr/>
          </p:nvCxnSpPr>
          <p:spPr>
            <a:xfrm flipV="1">
              <a:off x="2822400" y="2879640"/>
              <a:ext cx="4842360" cy="30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34" name="Straight Connector 236"/>
            <p:cNvCxnSpPr/>
            <p:nvPr/>
          </p:nvCxnSpPr>
          <p:spPr>
            <a:xfrm flipV="1">
              <a:off x="2447640" y="2871000"/>
              <a:ext cx="5243040" cy="37728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35" name="Straight Connector 237"/>
            <p:cNvCxnSpPr/>
            <p:nvPr/>
          </p:nvCxnSpPr>
          <p:spPr>
            <a:xfrm flipV="1">
              <a:off x="2375280" y="2877840"/>
              <a:ext cx="5297400" cy="138708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36" name="Straight Connector 238"/>
            <p:cNvCxnSpPr/>
            <p:nvPr/>
          </p:nvCxnSpPr>
          <p:spPr>
            <a:xfrm flipV="1">
              <a:off x="2614320" y="2877840"/>
              <a:ext cx="5078160" cy="20264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</p:grpSp>
      <p:grpSp>
        <p:nvGrpSpPr>
          <p:cNvPr id="6537" name="Group 239"/>
          <p:cNvGrpSpPr/>
          <p:nvPr/>
        </p:nvGrpSpPr>
        <p:grpSpPr>
          <a:xfrm>
            <a:off x="2308320" y="2229840"/>
            <a:ext cx="7158240" cy="3798720"/>
            <a:chOff x="2308320" y="2229840"/>
            <a:chExt cx="7158240" cy="3798720"/>
          </a:xfrm>
        </p:grpSpPr>
        <p:cxnSp>
          <p:nvCxnSpPr>
            <p:cNvPr id="6538" name="Straight Connector 240"/>
            <p:cNvCxnSpPr/>
            <p:nvPr/>
          </p:nvCxnSpPr>
          <p:spPr>
            <a:xfrm>
              <a:off x="3521520" y="2710800"/>
              <a:ext cx="3121920" cy="32047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39" name="Straight Connector 241"/>
            <p:cNvCxnSpPr/>
            <p:nvPr/>
          </p:nvCxnSpPr>
          <p:spPr>
            <a:xfrm>
              <a:off x="3519000" y="2699280"/>
              <a:ext cx="2384640" cy="33296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40" name="Straight Connector 242"/>
            <p:cNvCxnSpPr/>
            <p:nvPr/>
          </p:nvCxnSpPr>
          <p:spPr>
            <a:xfrm>
              <a:off x="3510360" y="2690640"/>
              <a:ext cx="1091520" cy="31982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41" name="Straight Connector 243"/>
            <p:cNvCxnSpPr/>
            <p:nvPr/>
          </p:nvCxnSpPr>
          <p:spPr>
            <a:xfrm flipH="1">
              <a:off x="2980440" y="2690640"/>
              <a:ext cx="538920" cy="26985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42" name="Straight Connector 244"/>
            <p:cNvCxnSpPr/>
            <p:nvPr/>
          </p:nvCxnSpPr>
          <p:spPr>
            <a:xfrm flipH="1">
              <a:off x="2516400" y="2714760"/>
              <a:ext cx="1021320" cy="207000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43" name="Straight Connector 245"/>
            <p:cNvCxnSpPr/>
            <p:nvPr/>
          </p:nvCxnSpPr>
          <p:spPr>
            <a:xfrm flipH="1">
              <a:off x="2308320" y="2702880"/>
              <a:ext cx="1225440" cy="141408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44" name="Straight Connector 246"/>
            <p:cNvCxnSpPr/>
            <p:nvPr/>
          </p:nvCxnSpPr>
          <p:spPr>
            <a:xfrm flipH="1">
              <a:off x="2441520" y="2682720"/>
              <a:ext cx="1107360" cy="589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45" name="Straight Connector 247"/>
            <p:cNvCxnSpPr/>
            <p:nvPr/>
          </p:nvCxnSpPr>
          <p:spPr>
            <a:xfrm flipH="1">
              <a:off x="2802960" y="2682720"/>
              <a:ext cx="745920" cy="21708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46" name="Straight Connector 248"/>
            <p:cNvCxnSpPr/>
            <p:nvPr/>
          </p:nvCxnSpPr>
          <p:spPr>
            <a:xfrm flipH="1">
              <a:off x="3562200" y="2229840"/>
              <a:ext cx="1141560" cy="4611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47" name="Straight Connector 249"/>
            <p:cNvCxnSpPr/>
            <p:nvPr/>
          </p:nvCxnSpPr>
          <p:spPr>
            <a:xfrm flipH="1">
              <a:off x="3527640" y="2310120"/>
              <a:ext cx="2284200" cy="3981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48" name="Straight Connector 250"/>
            <p:cNvCxnSpPr/>
            <p:nvPr/>
          </p:nvCxnSpPr>
          <p:spPr>
            <a:xfrm flipH="1" flipV="1">
              <a:off x="3544920" y="2699280"/>
              <a:ext cx="4016880" cy="147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49" name="Straight Connector 251"/>
            <p:cNvCxnSpPr/>
            <p:nvPr/>
          </p:nvCxnSpPr>
          <p:spPr>
            <a:xfrm flipH="1" flipV="1">
              <a:off x="3553560" y="2716560"/>
              <a:ext cx="4755240" cy="5295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50" name="Straight Connector 252"/>
            <p:cNvCxnSpPr/>
            <p:nvPr/>
          </p:nvCxnSpPr>
          <p:spPr>
            <a:xfrm flipH="1" flipV="1">
              <a:off x="3527640" y="2707920"/>
              <a:ext cx="5710680" cy="155520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51" name="Straight Connector 253"/>
            <p:cNvCxnSpPr/>
            <p:nvPr/>
          </p:nvCxnSpPr>
          <p:spPr>
            <a:xfrm flipH="1" flipV="1">
              <a:off x="3545280" y="2714760"/>
              <a:ext cx="5921640" cy="24627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552" name="Straight Connector 254"/>
            <p:cNvCxnSpPr/>
            <p:nvPr/>
          </p:nvCxnSpPr>
          <p:spPr>
            <a:xfrm flipH="1" flipV="1">
              <a:off x="3525480" y="2714760"/>
              <a:ext cx="5165640" cy="300060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</p:grpSp>
      <p:sp>
        <p:nvSpPr>
          <p:cNvPr id="6553" name="PlaceHolder 1"/>
          <p:cNvSpPr>
            <a:spLocks noGrp="1"/>
          </p:cNvSpPr>
          <p:nvPr>
            <p:ph type="title"/>
          </p:nvPr>
        </p:nvSpPr>
        <p:spPr>
          <a:xfrm>
            <a:off x="825120" y="336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3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Internet structure: a “network of networks”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54" name="Rectangle 3"/>
          <p:cNvSpPr/>
          <p:nvPr/>
        </p:nvSpPr>
        <p:spPr>
          <a:xfrm>
            <a:off x="968040" y="1257480"/>
            <a:ext cx="1032588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74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Question: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given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millions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of access ISPs, how to connect them together?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555" name="Group 5"/>
          <p:cNvGrpSpPr/>
          <p:nvPr/>
        </p:nvGrpSpPr>
        <p:grpSpPr>
          <a:xfrm>
            <a:off x="1589760" y="1852200"/>
            <a:ext cx="8464320" cy="4688280"/>
            <a:chOff x="1589760" y="1852200"/>
            <a:chExt cx="8464320" cy="4688280"/>
          </a:xfrm>
        </p:grpSpPr>
        <p:grpSp>
          <p:nvGrpSpPr>
            <p:cNvPr id="6556" name="Group 2"/>
            <p:cNvGrpSpPr/>
            <p:nvPr/>
          </p:nvGrpSpPr>
          <p:grpSpPr>
            <a:xfrm>
              <a:off x="2994480" y="2310480"/>
              <a:ext cx="645120" cy="417960"/>
              <a:chOff x="2994480" y="2310480"/>
              <a:chExt cx="645120" cy="417960"/>
            </a:xfrm>
          </p:grpSpPr>
          <p:sp>
            <p:nvSpPr>
              <p:cNvPr id="6557" name="Freeform 84"/>
              <p:cNvSpPr/>
              <p:nvPr/>
            </p:nvSpPr>
            <p:spPr>
              <a:xfrm>
                <a:off x="2994480" y="23104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558" name="TextBox 1"/>
              <p:cNvSpPr/>
              <p:nvPr/>
            </p:nvSpPr>
            <p:spPr>
              <a:xfrm>
                <a:off x="3062160" y="232956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559" name="Group 131"/>
            <p:cNvGrpSpPr/>
            <p:nvPr/>
          </p:nvGrpSpPr>
          <p:grpSpPr>
            <a:xfrm>
              <a:off x="1838880" y="3110400"/>
              <a:ext cx="644760" cy="417960"/>
              <a:chOff x="1838880" y="3110400"/>
              <a:chExt cx="644760" cy="417960"/>
            </a:xfrm>
          </p:grpSpPr>
          <p:sp>
            <p:nvSpPr>
              <p:cNvPr id="6560" name="Freeform 84"/>
              <p:cNvSpPr/>
              <p:nvPr/>
            </p:nvSpPr>
            <p:spPr>
              <a:xfrm>
                <a:off x="1838880" y="311040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561" name="TextBox 133"/>
              <p:cNvSpPr/>
              <p:nvPr/>
            </p:nvSpPr>
            <p:spPr>
              <a:xfrm>
                <a:off x="1906200" y="312948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562" name="Group 135"/>
            <p:cNvGrpSpPr/>
            <p:nvPr/>
          </p:nvGrpSpPr>
          <p:grpSpPr>
            <a:xfrm>
              <a:off x="7503840" y="2564280"/>
              <a:ext cx="644760" cy="417960"/>
              <a:chOff x="7503840" y="2564280"/>
              <a:chExt cx="644760" cy="417960"/>
            </a:xfrm>
          </p:grpSpPr>
          <p:sp>
            <p:nvSpPr>
              <p:cNvPr id="6563" name="Freeform 84"/>
              <p:cNvSpPr/>
              <p:nvPr/>
            </p:nvSpPr>
            <p:spPr>
              <a:xfrm>
                <a:off x="7503840" y="25642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564" name="TextBox 137"/>
              <p:cNvSpPr/>
              <p:nvPr/>
            </p:nvSpPr>
            <p:spPr>
              <a:xfrm>
                <a:off x="7571160" y="258336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565" name="Group 138"/>
            <p:cNvGrpSpPr/>
            <p:nvPr/>
          </p:nvGrpSpPr>
          <p:grpSpPr>
            <a:xfrm>
              <a:off x="2410200" y="5421600"/>
              <a:ext cx="645120" cy="417960"/>
              <a:chOff x="2410200" y="5421600"/>
              <a:chExt cx="645120" cy="417960"/>
            </a:xfrm>
          </p:grpSpPr>
          <p:sp>
            <p:nvSpPr>
              <p:cNvPr id="6566" name="Freeform 84"/>
              <p:cNvSpPr/>
              <p:nvPr/>
            </p:nvSpPr>
            <p:spPr>
              <a:xfrm>
                <a:off x="2410200" y="542160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567" name="TextBox 140"/>
              <p:cNvSpPr/>
              <p:nvPr/>
            </p:nvSpPr>
            <p:spPr>
              <a:xfrm>
                <a:off x="2477880" y="544068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568" name="Group 141"/>
            <p:cNvGrpSpPr/>
            <p:nvPr/>
          </p:nvGrpSpPr>
          <p:grpSpPr>
            <a:xfrm>
              <a:off x="1991160" y="4799520"/>
              <a:ext cx="645120" cy="417960"/>
              <a:chOff x="1991160" y="4799520"/>
              <a:chExt cx="645120" cy="417960"/>
            </a:xfrm>
          </p:grpSpPr>
          <p:sp>
            <p:nvSpPr>
              <p:cNvPr id="6569" name="Freeform 84"/>
              <p:cNvSpPr/>
              <p:nvPr/>
            </p:nvSpPr>
            <p:spPr>
              <a:xfrm>
                <a:off x="1991160" y="47995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570" name="TextBox 143"/>
              <p:cNvSpPr/>
              <p:nvPr/>
            </p:nvSpPr>
            <p:spPr>
              <a:xfrm>
                <a:off x="2058840" y="48186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571" name="Group 144"/>
            <p:cNvGrpSpPr/>
            <p:nvPr/>
          </p:nvGrpSpPr>
          <p:grpSpPr>
            <a:xfrm>
              <a:off x="1762560" y="4139280"/>
              <a:ext cx="644760" cy="417960"/>
              <a:chOff x="1762560" y="4139280"/>
              <a:chExt cx="644760" cy="417960"/>
            </a:xfrm>
          </p:grpSpPr>
          <p:sp>
            <p:nvSpPr>
              <p:cNvPr id="6572" name="Freeform 84"/>
              <p:cNvSpPr/>
              <p:nvPr/>
            </p:nvSpPr>
            <p:spPr>
              <a:xfrm>
                <a:off x="1762560" y="41392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573" name="TextBox 146"/>
              <p:cNvSpPr/>
              <p:nvPr/>
            </p:nvSpPr>
            <p:spPr>
              <a:xfrm>
                <a:off x="1829880" y="41580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574" name="Group 147"/>
            <p:cNvGrpSpPr/>
            <p:nvPr/>
          </p:nvGrpSpPr>
          <p:grpSpPr>
            <a:xfrm>
              <a:off x="8253000" y="2996280"/>
              <a:ext cx="645120" cy="417960"/>
              <a:chOff x="8253000" y="2996280"/>
              <a:chExt cx="645120" cy="417960"/>
            </a:xfrm>
          </p:grpSpPr>
          <p:sp>
            <p:nvSpPr>
              <p:cNvPr id="6575" name="Freeform 84"/>
              <p:cNvSpPr/>
              <p:nvPr/>
            </p:nvSpPr>
            <p:spPr>
              <a:xfrm>
                <a:off x="8253000" y="29962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576" name="TextBox 149"/>
              <p:cNvSpPr/>
              <p:nvPr/>
            </p:nvSpPr>
            <p:spPr>
              <a:xfrm>
                <a:off x="8320680" y="301536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577" name="Group 150"/>
            <p:cNvGrpSpPr/>
            <p:nvPr/>
          </p:nvGrpSpPr>
          <p:grpSpPr>
            <a:xfrm>
              <a:off x="4595040" y="2069280"/>
              <a:ext cx="644760" cy="417960"/>
              <a:chOff x="4595040" y="2069280"/>
              <a:chExt cx="644760" cy="417960"/>
            </a:xfrm>
          </p:grpSpPr>
          <p:sp>
            <p:nvSpPr>
              <p:cNvPr id="6578" name="Freeform 84"/>
              <p:cNvSpPr/>
              <p:nvPr/>
            </p:nvSpPr>
            <p:spPr>
              <a:xfrm>
                <a:off x="4595040" y="20692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579" name="TextBox 152"/>
              <p:cNvSpPr/>
              <p:nvPr/>
            </p:nvSpPr>
            <p:spPr>
              <a:xfrm>
                <a:off x="4662360" y="20880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580" name="Group 153"/>
            <p:cNvGrpSpPr/>
            <p:nvPr/>
          </p:nvGrpSpPr>
          <p:grpSpPr>
            <a:xfrm>
              <a:off x="2219760" y="2716920"/>
              <a:ext cx="645120" cy="417960"/>
              <a:chOff x="2219760" y="2716920"/>
              <a:chExt cx="645120" cy="417960"/>
            </a:xfrm>
          </p:grpSpPr>
          <p:sp>
            <p:nvSpPr>
              <p:cNvPr id="6581" name="Freeform 84"/>
              <p:cNvSpPr/>
              <p:nvPr/>
            </p:nvSpPr>
            <p:spPr>
              <a:xfrm>
                <a:off x="2219760" y="27169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582" name="TextBox 155"/>
              <p:cNvSpPr/>
              <p:nvPr/>
            </p:nvSpPr>
            <p:spPr>
              <a:xfrm>
                <a:off x="2287440" y="27360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583" name="Group 156"/>
            <p:cNvGrpSpPr/>
            <p:nvPr/>
          </p:nvGrpSpPr>
          <p:grpSpPr>
            <a:xfrm>
              <a:off x="5509440" y="2043720"/>
              <a:ext cx="645120" cy="417960"/>
              <a:chOff x="5509440" y="2043720"/>
              <a:chExt cx="645120" cy="417960"/>
            </a:xfrm>
          </p:grpSpPr>
          <p:sp>
            <p:nvSpPr>
              <p:cNvPr id="6584" name="Freeform 84"/>
              <p:cNvSpPr/>
              <p:nvPr/>
            </p:nvSpPr>
            <p:spPr>
              <a:xfrm>
                <a:off x="5509440" y="20437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585" name="TextBox 158"/>
              <p:cNvSpPr/>
              <p:nvPr/>
            </p:nvSpPr>
            <p:spPr>
              <a:xfrm>
                <a:off x="5577120" y="20628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586" name="Group 160"/>
            <p:cNvGrpSpPr/>
            <p:nvPr/>
          </p:nvGrpSpPr>
          <p:grpSpPr>
            <a:xfrm>
              <a:off x="8570520" y="5675760"/>
              <a:ext cx="645120" cy="417960"/>
              <a:chOff x="8570520" y="5675760"/>
              <a:chExt cx="645120" cy="417960"/>
            </a:xfrm>
          </p:grpSpPr>
          <p:sp>
            <p:nvSpPr>
              <p:cNvPr id="6587" name="Freeform 84"/>
              <p:cNvSpPr/>
              <p:nvPr/>
            </p:nvSpPr>
            <p:spPr>
              <a:xfrm>
                <a:off x="8570520" y="567576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588" name="TextBox 162"/>
              <p:cNvSpPr/>
              <p:nvPr/>
            </p:nvSpPr>
            <p:spPr>
              <a:xfrm>
                <a:off x="8638200" y="569484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589" name="Group 163"/>
            <p:cNvGrpSpPr/>
            <p:nvPr/>
          </p:nvGrpSpPr>
          <p:grpSpPr>
            <a:xfrm>
              <a:off x="9408960" y="5028120"/>
              <a:ext cx="645120" cy="417960"/>
              <a:chOff x="9408960" y="5028120"/>
              <a:chExt cx="645120" cy="417960"/>
            </a:xfrm>
          </p:grpSpPr>
          <p:sp>
            <p:nvSpPr>
              <p:cNvPr id="6590" name="Freeform 84"/>
              <p:cNvSpPr/>
              <p:nvPr/>
            </p:nvSpPr>
            <p:spPr>
              <a:xfrm>
                <a:off x="9408960" y="50281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591" name="TextBox 165"/>
              <p:cNvSpPr/>
              <p:nvPr/>
            </p:nvSpPr>
            <p:spPr>
              <a:xfrm>
                <a:off x="9476640" y="50472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592" name="Group 166"/>
            <p:cNvGrpSpPr/>
            <p:nvPr/>
          </p:nvGrpSpPr>
          <p:grpSpPr>
            <a:xfrm>
              <a:off x="9180360" y="4113720"/>
              <a:ext cx="644760" cy="417960"/>
              <a:chOff x="9180360" y="4113720"/>
              <a:chExt cx="644760" cy="417960"/>
            </a:xfrm>
          </p:grpSpPr>
          <p:sp>
            <p:nvSpPr>
              <p:cNvPr id="6593" name="Freeform 84"/>
              <p:cNvSpPr/>
              <p:nvPr/>
            </p:nvSpPr>
            <p:spPr>
              <a:xfrm>
                <a:off x="9180360" y="41137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594" name="TextBox 168"/>
              <p:cNvSpPr/>
              <p:nvPr/>
            </p:nvSpPr>
            <p:spPr>
              <a:xfrm>
                <a:off x="9247680" y="41328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595" name="Group 169"/>
            <p:cNvGrpSpPr/>
            <p:nvPr/>
          </p:nvGrpSpPr>
          <p:grpSpPr>
            <a:xfrm>
              <a:off x="6335280" y="5916960"/>
              <a:ext cx="644760" cy="417960"/>
              <a:chOff x="6335280" y="5916960"/>
              <a:chExt cx="644760" cy="417960"/>
            </a:xfrm>
          </p:grpSpPr>
          <p:sp>
            <p:nvSpPr>
              <p:cNvPr id="6596" name="Freeform 84"/>
              <p:cNvSpPr/>
              <p:nvPr/>
            </p:nvSpPr>
            <p:spPr>
              <a:xfrm>
                <a:off x="6335280" y="591696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597" name="TextBox 171"/>
              <p:cNvSpPr/>
              <p:nvPr/>
            </p:nvSpPr>
            <p:spPr>
              <a:xfrm>
                <a:off x="6402600" y="593604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598" name="Group 172"/>
            <p:cNvGrpSpPr/>
            <p:nvPr/>
          </p:nvGrpSpPr>
          <p:grpSpPr>
            <a:xfrm>
              <a:off x="5420520" y="6056640"/>
              <a:ext cx="645120" cy="417960"/>
              <a:chOff x="5420520" y="6056640"/>
              <a:chExt cx="645120" cy="417960"/>
            </a:xfrm>
          </p:grpSpPr>
          <p:sp>
            <p:nvSpPr>
              <p:cNvPr id="6599" name="Freeform 84"/>
              <p:cNvSpPr/>
              <p:nvPr/>
            </p:nvSpPr>
            <p:spPr>
              <a:xfrm>
                <a:off x="5420520" y="605664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600" name="TextBox 174"/>
              <p:cNvSpPr/>
              <p:nvPr/>
            </p:nvSpPr>
            <p:spPr>
              <a:xfrm>
                <a:off x="5488200" y="607572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601" name="Group 175"/>
            <p:cNvGrpSpPr/>
            <p:nvPr/>
          </p:nvGrpSpPr>
          <p:grpSpPr>
            <a:xfrm>
              <a:off x="4201200" y="5904360"/>
              <a:ext cx="645120" cy="417960"/>
              <a:chOff x="4201200" y="5904360"/>
              <a:chExt cx="645120" cy="417960"/>
            </a:xfrm>
          </p:grpSpPr>
          <p:sp>
            <p:nvSpPr>
              <p:cNvPr id="6602" name="Freeform 84"/>
              <p:cNvSpPr/>
              <p:nvPr/>
            </p:nvSpPr>
            <p:spPr>
              <a:xfrm>
                <a:off x="4201200" y="590436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603" name="TextBox 177"/>
              <p:cNvSpPr/>
              <p:nvPr/>
            </p:nvSpPr>
            <p:spPr>
              <a:xfrm>
                <a:off x="4268880" y="592344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6604" name="TextBox 4"/>
            <p:cNvSpPr/>
            <p:nvPr/>
          </p:nvSpPr>
          <p:spPr>
            <a:xfrm rot="1053600">
              <a:off x="6613200" y="1968120"/>
              <a:ext cx="5360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05" name="TextBox 179"/>
            <p:cNvSpPr/>
            <p:nvPr/>
          </p:nvSpPr>
          <p:spPr>
            <a:xfrm rot="2829000">
              <a:off x="8901000" y="3442320"/>
              <a:ext cx="53604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06" name="TextBox 180"/>
            <p:cNvSpPr/>
            <p:nvPr/>
          </p:nvSpPr>
          <p:spPr>
            <a:xfrm rot="9846000">
              <a:off x="7569720" y="596088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07" name="TextBox 181"/>
            <p:cNvSpPr/>
            <p:nvPr/>
          </p:nvSpPr>
          <p:spPr>
            <a:xfrm rot="11651400">
              <a:off x="3199680" y="586476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08" name="TextBox 182"/>
            <p:cNvSpPr/>
            <p:nvPr/>
          </p:nvSpPr>
          <p:spPr>
            <a:xfrm rot="16607400">
              <a:off x="1609560" y="355500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09" name="TextBox 183"/>
            <p:cNvSpPr/>
            <p:nvPr/>
          </p:nvSpPr>
          <p:spPr>
            <a:xfrm rot="20583000">
              <a:off x="3798000" y="1918800"/>
              <a:ext cx="5360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610" name="TextBox 115"/>
          <p:cNvSpPr/>
          <p:nvPr/>
        </p:nvSpPr>
        <p:spPr>
          <a:xfrm>
            <a:off x="3524760" y="3367440"/>
            <a:ext cx="4268520" cy="1552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connecting each access ISP to each other directly </a:t>
            </a: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doesn’t scale: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O(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</a:t>
            </a:r>
            <a:r>
              <a:rPr b="0" lang="en-US" sz="2400" spc="-1" strike="noStrike" baseline="30000">
                <a:solidFill>
                  <a:srgbClr val="000000"/>
                </a:solidFill>
                <a:latin typeface="Calibri"/>
                <a:ea typeface="ＭＳ Ｐゴシック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) connections.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1" name="PlaceHolder 2"/>
          <p:cNvSpPr>
            <a:spLocks noGrp="1"/>
          </p:cNvSpPr>
          <p:nvPr>
            <p:ph type="sldNum" idx="44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B147DE0E-A0C8-48C8-8DD7-5D33E131F17F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8" dur="indefinite" restart="never" nodeType="tmRoot">
          <p:childTnLst>
            <p:seq>
              <p:cTn id="799" dur="indefinite" nodeType="mainSeq">
                <p:childTnLst>
                  <p:par>
                    <p:cTn id="800" fill="hold">
                      <p:stCondLst>
                        <p:cond delay="0"/>
                      </p:stCondLst>
                      <p:childTnLst>
                        <p:par>
                          <p:cTn id="801" fill="hold">
                            <p:stCondLst>
                              <p:cond delay="0"/>
                            </p:stCondLst>
                            <p:childTnLst>
                              <p:par>
                                <p:cTn id="802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04" dur="1000"/>
                                        <p:tgtEl>
                                          <p:spTgt spid="6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5" fill="hold">
                            <p:stCondLst>
                              <p:cond delay="1000"/>
                            </p:stCondLst>
                            <p:childTnLst>
                              <p:par>
                                <p:cTn id="806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08" dur="500"/>
                                        <p:tgtEl>
                                          <p:spTgt spid="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9" fill="hold">
                      <p:stCondLst>
                        <p:cond delay="indefinite"/>
                      </p:stCondLst>
                      <p:childTnLst>
                        <p:par>
                          <p:cTn id="810" fill="hold">
                            <p:stCondLst>
                              <p:cond delay="0"/>
                            </p:stCondLst>
                            <p:childTnLst>
                              <p:par>
                                <p:cTn id="81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13" dur="1600"/>
                                        <p:tgtEl>
                                          <p:spTgt spid="6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PlaceHolder 1"/>
          <p:cNvSpPr>
            <a:spLocks noGrp="1"/>
          </p:cNvSpPr>
          <p:nvPr>
            <p:ph type="title"/>
          </p:nvPr>
        </p:nvSpPr>
        <p:spPr>
          <a:xfrm>
            <a:off x="787320" y="33588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“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Fun” Internet-connected devices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17" name="Picture 3" descr="toaster"/>
          <p:cNvPicPr/>
          <p:nvPr/>
        </p:nvPicPr>
        <p:blipFill>
          <a:blip r:embed="rId1"/>
          <a:stretch/>
        </p:blipFill>
        <p:spPr>
          <a:xfrm>
            <a:off x="5754240" y="2861280"/>
            <a:ext cx="1675080" cy="1970280"/>
          </a:xfrm>
          <a:prstGeom prst="rect">
            <a:avLst/>
          </a:prstGeom>
          <a:ln w="0">
            <a:noFill/>
          </a:ln>
        </p:spPr>
      </p:pic>
      <p:sp>
        <p:nvSpPr>
          <p:cNvPr id="718" name="Text Box 8"/>
          <p:cNvSpPr/>
          <p:nvPr/>
        </p:nvSpPr>
        <p:spPr>
          <a:xfrm>
            <a:off x="6875280" y="3040560"/>
            <a:ext cx="25282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S PGothic"/>
              </a:rPr>
              <a:t>Web-enabled toaster +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MS PGothic"/>
              </a:rPr>
              <a:t>weather forecaster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19" name="Group 43"/>
          <p:cNvGrpSpPr/>
          <p:nvPr/>
        </p:nvGrpSpPr>
        <p:grpSpPr>
          <a:xfrm>
            <a:off x="723240" y="3591360"/>
            <a:ext cx="4897440" cy="2939760"/>
            <a:chOff x="723240" y="3591360"/>
            <a:chExt cx="4897440" cy="2939760"/>
          </a:xfrm>
        </p:grpSpPr>
        <p:grpSp>
          <p:nvGrpSpPr>
            <p:cNvPr id="720" name="Group 38"/>
            <p:cNvGrpSpPr/>
            <p:nvPr/>
          </p:nvGrpSpPr>
          <p:grpSpPr>
            <a:xfrm>
              <a:off x="723240" y="4924800"/>
              <a:ext cx="1882080" cy="1606320"/>
              <a:chOff x="723240" y="4924800"/>
              <a:chExt cx="1882080" cy="1606320"/>
            </a:xfrm>
          </p:grpSpPr>
          <p:pic>
            <p:nvPicPr>
              <p:cNvPr id="721" name="Picture 9" descr="cisco"/>
              <p:cNvPicPr/>
              <p:nvPr/>
            </p:nvPicPr>
            <p:blipFill>
              <a:blip r:embed="rId2"/>
              <a:stretch/>
            </p:blipFill>
            <p:spPr>
              <a:xfrm>
                <a:off x="723240" y="4924800"/>
                <a:ext cx="1767960" cy="14166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22" name="Text Box 10"/>
              <p:cNvSpPr/>
              <p:nvPr/>
            </p:nvSpPr>
            <p:spPr>
              <a:xfrm>
                <a:off x="820800" y="6198120"/>
                <a:ext cx="178452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Calibri"/>
                    <a:ea typeface="MS PGothic"/>
                  </a:rPr>
                  <a:t>Internet phones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23" name="Group 39"/>
            <p:cNvGrpSpPr/>
            <p:nvPr/>
          </p:nvGrpSpPr>
          <p:grpSpPr>
            <a:xfrm>
              <a:off x="3706200" y="3591360"/>
              <a:ext cx="1914480" cy="1157400"/>
              <a:chOff x="3706200" y="3591360"/>
              <a:chExt cx="1914480" cy="1157400"/>
            </a:xfrm>
          </p:grpSpPr>
          <p:pic>
            <p:nvPicPr>
              <p:cNvPr id="724" name="Picture 16" descr=""/>
              <p:cNvPicPr/>
              <p:nvPr/>
            </p:nvPicPr>
            <p:blipFill>
              <a:blip r:embed="rId3"/>
              <a:stretch/>
            </p:blipFill>
            <p:spPr>
              <a:xfrm>
                <a:off x="4068360" y="3591360"/>
                <a:ext cx="1552320" cy="7426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25" name="Text Box 8"/>
              <p:cNvSpPr/>
              <p:nvPr/>
            </p:nvSpPr>
            <p:spPr>
              <a:xfrm>
                <a:off x="3706200" y="4172400"/>
                <a:ext cx="1904760" cy="576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Calibri"/>
                    <a:ea typeface="MS PGothic"/>
                  </a:rPr>
                  <a:t>Slingbox: remote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Calibri"/>
                    <a:ea typeface="MS PGothic"/>
                  </a:rPr>
                  <a:t>control cable TV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726" name="Group 19"/>
          <p:cNvGrpSpPr/>
          <p:nvPr/>
        </p:nvGrpSpPr>
        <p:grpSpPr>
          <a:xfrm>
            <a:off x="814320" y="3747600"/>
            <a:ext cx="2843280" cy="1182600"/>
            <a:chOff x="814320" y="3747600"/>
            <a:chExt cx="2843280" cy="1182600"/>
          </a:xfrm>
        </p:grpSpPr>
        <p:sp>
          <p:nvSpPr>
            <p:cNvPr id="727" name="Text Box 8"/>
            <p:cNvSpPr/>
            <p:nvPr/>
          </p:nvSpPr>
          <p:spPr>
            <a:xfrm>
              <a:off x="1783440" y="4597200"/>
              <a:ext cx="18741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Security Camera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728" name="Picture 21" descr=""/>
            <p:cNvPicPr/>
            <p:nvPr/>
          </p:nvPicPr>
          <p:blipFill>
            <a:blip r:embed="rId4"/>
            <a:stretch/>
          </p:blipFill>
          <p:spPr>
            <a:xfrm>
              <a:off x="814320" y="3747600"/>
              <a:ext cx="1123920" cy="1136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29" name="Group 44"/>
          <p:cNvGrpSpPr/>
          <p:nvPr/>
        </p:nvGrpSpPr>
        <p:grpSpPr>
          <a:xfrm>
            <a:off x="598680" y="1143720"/>
            <a:ext cx="10748880" cy="5457960"/>
            <a:chOff x="598680" y="1143720"/>
            <a:chExt cx="10748880" cy="5457960"/>
          </a:xfrm>
        </p:grpSpPr>
        <p:grpSp>
          <p:nvGrpSpPr>
            <p:cNvPr id="730" name="Group 37"/>
            <p:cNvGrpSpPr/>
            <p:nvPr/>
          </p:nvGrpSpPr>
          <p:grpSpPr>
            <a:xfrm>
              <a:off x="3413880" y="1717200"/>
              <a:ext cx="1895040" cy="1733400"/>
              <a:chOff x="3413880" y="1717200"/>
              <a:chExt cx="1895040" cy="1733400"/>
            </a:xfrm>
          </p:grpSpPr>
          <p:pic>
            <p:nvPicPr>
              <p:cNvPr id="731" name="Picture 4" descr="whisper"/>
              <p:cNvPicPr/>
              <p:nvPr/>
            </p:nvPicPr>
            <p:blipFill>
              <a:blip r:embed="rId5"/>
              <a:stretch/>
            </p:blipFill>
            <p:spPr>
              <a:xfrm>
                <a:off x="3413880" y="1717200"/>
                <a:ext cx="1895040" cy="15602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32" name="Text Box 7"/>
              <p:cNvSpPr/>
              <p:nvPr/>
            </p:nvSpPr>
            <p:spPr>
              <a:xfrm>
                <a:off x="3427200" y="3117600"/>
                <a:ext cx="179964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Calibri"/>
                    <a:ea typeface="MS PGothic"/>
                  </a:rPr>
                  <a:t>IP picture frame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33" name="Group 9"/>
            <p:cNvGrpSpPr/>
            <p:nvPr/>
          </p:nvGrpSpPr>
          <p:grpSpPr>
            <a:xfrm>
              <a:off x="2023920" y="1410480"/>
              <a:ext cx="1343880" cy="2757240"/>
              <a:chOff x="2023920" y="1410480"/>
              <a:chExt cx="1343880" cy="2757240"/>
            </a:xfrm>
          </p:grpSpPr>
          <p:graphicFrame>
            <p:nvGraphicFramePr>
              <p:cNvPr id="734" name="Object 14"/>
              <p:cNvGraphicFramePr/>
              <p:nvPr/>
            </p:nvGraphicFramePr>
            <p:xfrm>
              <a:off x="2294280" y="1410480"/>
              <a:ext cx="802800" cy="2168280"/>
            </p:xfrm>
            <a:graphic>
              <a:graphicData uri="http://schemas.openxmlformats.org/presentationml/2006/ole">
                <p:oleObj r:id="rId6" spid="">
                  <p:embed/>
                  <p:pic>
                    <p:nvPicPr>
                      <p:cNvPr id="735" name="Object 14" descr=""/>
                      <p:cNvPicPr/>
                      <p:nvPr/>
                    </p:nvPicPr>
                    <p:blipFill>
                      <a:blip r:embed="rId7"/>
                      <a:stretch/>
                    </p:blipFill>
                    <p:spPr>
                      <a:xfrm>
                        <a:off x="2294280" y="1410480"/>
                        <a:ext cx="802800" cy="216828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a:graphicData>
            </a:graphic>
          </p:graphicFrame>
          <p:sp>
            <p:nvSpPr>
              <p:cNvPr id="736" name="Text Box 8"/>
              <p:cNvSpPr/>
              <p:nvPr/>
            </p:nvSpPr>
            <p:spPr>
              <a:xfrm>
                <a:off x="2023920" y="3591360"/>
                <a:ext cx="1343880" cy="576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Calibri"/>
                    <a:ea typeface="MS PGothic"/>
                  </a:rPr>
                  <a:t>Internet 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Calibri"/>
                    <a:ea typeface="MS PGothic"/>
                  </a:rPr>
                  <a:t>refrigerator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37" name="Group 14"/>
            <p:cNvGrpSpPr/>
            <p:nvPr/>
          </p:nvGrpSpPr>
          <p:grpSpPr>
            <a:xfrm>
              <a:off x="8636400" y="1143720"/>
              <a:ext cx="2711160" cy="1141560"/>
              <a:chOff x="8636400" y="1143720"/>
              <a:chExt cx="2711160" cy="1141560"/>
            </a:xfrm>
          </p:grpSpPr>
          <p:pic>
            <p:nvPicPr>
              <p:cNvPr id="738" name="Picture 23" descr=""/>
              <p:cNvPicPr/>
              <p:nvPr/>
            </p:nvPicPr>
            <p:blipFill>
              <a:blip r:embed="rId8"/>
              <a:stretch/>
            </p:blipFill>
            <p:spPr>
              <a:xfrm>
                <a:off x="8636400" y="1188720"/>
                <a:ext cx="694800" cy="1096560"/>
              </a:xfrm>
              <a:prstGeom prst="rect">
                <a:avLst/>
              </a:prstGeom>
              <a:ln w="0">
                <a:noFill/>
              </a:ln>
              <a:effectLst>
                <a:outerShdw algn="tr" blurRad="50760" dir="8100000" dist="37674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739" name="Text Box 10"/>
              <p:cNvSpPr/>
              <p:nvPr/>
            </p:nvSpPr>
            <p:spPr>
              <a:xfrm>
                <a:off x="9183600" y="1143720"/>
                <a:ext cx="2163960" cy="576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Calibri"/>
                    <a:ea typeface="MS PGothic"/>
                  </a:rPr>
                  <a:t>Tweet-a-watt: 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Calibri"/>
                    <a:ea typeface="MS PGothic"/>
                  </a:rPr>
                  <a:t>monitor energy use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40" name="Group 40"/>
            <p:cNvGrpSpPr/>
            <p:nvPr/>
          </p:nvGrpSpPr>
          <p:grpSpPr>
            <a:xfrm>
              <a:off x="5063760" y="5049360"/>
              <a:ext cx="2539800" cy="1552320"/>
              <a:chOff x="5063760" y="5049360"/>
              <a:chExt cx="2539800" cy="1552320"/>
            </a:xfrm>
          </p:grpSpPr>
          <p:pic>
            <p:nvPicPr>
              <p:cNvPr id="741" name="Picture 1" descr=""/>
              <p:cNvPicPr/>
              <p:nvPr/>
            </p:nvPicPr>
            <p:blipFill>
              <a:blip r:embed="rId9"/>
              <a:stretch/>
            </p:blipFill>
            <p:spPr>
              <a:xfrm>
                <a:off x="5063760" y="5057280"/>
                <a:ext cx="1288800" cy="15444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42" name="Text Box 8"/>
              <p:cNvSpPr/>
              <p:nvPr/>
            </p:nvSpPr>
            <p:spPr>
              <a:xfrm>
                <a:off x="6273360" y="5049360"/>
                <a:ext cx="1330200" cy="819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Calibri"/>
                    <a:ea typeface="MS PGothic"/>
                  </a:rPr>
                  <a:t>sensorized,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Calibri"/>
                    <a:ea typeface="MS PGothic"/>
                  </a:rPr>
                  <a:t>bed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Calibri"/>
                    <a:ea typeface="MS PGothic"/>
                  </a:rPr>
                  <a:t>mattress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43" name="Group 22"/>
            <p:cNvGrpSpPr/>
            <p:nvPr/>
          </p:nvGrpSpPr>
          <p:grpSpPr>
            <a:xfrm>
              <a:off x="598680" y="1806120"/>
              <a:ext cx="1554120" cy="1490760"/>
              <a:chOff x="598680" y="1806120"/>
              <a:chExt cx="1554120" cy="1490760"/>
            </a:xfrm>
          </p:grpSpPr>
          <p:pic>
            <p:nvPicPr>
              <p:cNvPr id="744" name="Picture 23" descr=""/>
              <p:cNvPicPr/>
              <p:nvPr/>
            </p:nvPicPr>
            <p:blipFill>
              <a:blip r:embed="rId10"/>
              <a:stretch/>
            </p:blipFill>
            <p:spPr>
              <a:xfrm>
                <a:off x="825480" y="1806120"/>
                <a:ext cx="550080" cy="11494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45" name="Text Box 8"/>
              <p:cNvSpPr/>
              <p:nvPr/>
            </p:nvSpPr>
            <p:spPr>
              <a:xfrm>
                <a:off x="598680" y="2963880"/>
                <a:ext cx="155412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Calibri"/>
                    <a:ea typeface="MS PGothic"/>
                  </a:rPr>
                  <a:t>Amazon Echo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746" name="TextBox 30"/>
          <p:cNvSpPr/>
          <p:nvPr/>
        </p:nvSpPr>
        <p:spPr>
          <a:xfrm>
            <a:off x="9537480" y="5533920"/>
            <a:ext cx="215460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en-US" sz="4000" spc="-1" strike="noStrike">
                <a:solidFill>
                  <a:srgbClr val="0000a8"/>
                </a:solidFill>
                <a:latin typeface="Calibri"/>
              </a:rPr>
              <a:t>Others?</a:t>
            </a:r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47" name="Group 51"/>
          <p:cNvGrpSpPr/>
          <p:nvPr/>
        </p:nvGrpSpPr>
        <p:grpSpPr>
          <a:xfrm>
            <a:off x="2990880" y="5058000"/>
            <a:ext cx="1807200" cy="1235520"/>
            <a:chOff x="2990880" y="5058000"/>
            <a:chExt cx="1807200" cy="1235520"/>
          </a:xfrm>
        </p:grpSpPr>
        <p:pic>
          <p:nvPicPr>
            <p:cNvPr id="748" name="Picture 47" descr=""/>
            <p:cNvPicPr/>
            <p:nvPr/>
          </p:nvPicPr>
          <p:blipFill>
            <a:blip r:embed="rId11"/>
            <a:stretch/>
          </p:blipFill>
          <p:spPr>
            <a:xfrm>
              <a:off x="3149640" y="5058000"/>
              <a:ext cx="1519560" cy="972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49" name="TextBox 48"/>
            <p:cNvSpPr/>
            <p:nvPr/>
          </p:nvSpPr>
          <p:spPr>
            <a:xfrm>
              <a:off x="2990880" y="5960520"/>
              <a:ext cx="18072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Gaming devices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50" name="Group 56"/>
          <p:cNvGrpSpPr/>
          <p:nvPr/>
        </p:nvGrpSpPr>
        <p:grpSpPr>
          <a:xfrm>
            <a:off x="9642960" y="1811880"/>
            <a:ext cx="2392200" cy="3567240"/>
            <a:chOff x="9642960" y="1811880"/>
            <a:chExt cx="2392200" cy="3567240"/>
          </a:xfrm>
        </p:grpSpPr>
        <p:pic>
          <p:nvPicPr>
            <p:cNvPr id="751" name="Picture 53" descr=""/>
            <p:cNvPicPr/>
            <p:nvPr/>
          </p:nvPicPr>
          <p:blipFill>
            <a:blip r:embed="rId12"/>
            <a:stretch/>
          </p:blipFill>
          <p:spPr>
            <a:xfrm>
              <a:off x="10735560" y="2137320"/>
              <a:ext cx="1146960" cy="1035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52" name="Picture 52" descr=""/>
            <p:cNvPicPr/>
            <p:nvPr/>
          </p:nvPicPr>
          <p:blipFill>
            <a:blip r:embed="rId13"/>
            <a:stretch/>
          </p:blipFill>
          <p:spPr>
            <a:xfrm>
              <a:off x="11182320" y="3606840"/>
              <a:ext cx="789120" cy="148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53" name="Picture 46" descr=""/>
            <p:cNvPicPr/>
            <p:nvPr/>
          </p:nvPicPr>
          <p:blipFill>
            <a:blip r:embed="rId14"/>
            <a:stretch/>
          </p:blipFill>
          <p:spPr>
            <a:xfrm>
              <a:off x="9642960" y="3014280"/>
              <a:ext cx="1723320" cy="1174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54" name="TextBox 49"/>
            <p:cNvSpPr/>
            <p:nvPr/>
          </p:nvSpPr>
          <p:spPr>
            <a:xfrm>
              <a:off x="10132200" y="4114800"/>
              <a:ext cx="6048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cars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5" name="TextBox 54"/>
            <p:cNvSpPr/>
            <p:nvPr/>
          </p:nvSpPr>
          <p:spPr>
            <a:xfrm>
              <a:off x="10999080" y="5046120"/>
              <a:ext cx="10360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scooters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6" name="TextBox 55"/>
            <p:cNvSpPr/>
            <p:nvPr/>
          </p:nvSpPr>
          <p:spPr>
            <a:xfrm>
              <a:off x="10975320" y="1811880"/>
              <a:ext cx="7038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bikes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757" name="PlaceHolder 2"/>
          <p:cNvSpPr>
            <a:spLocks noGrp="1"/>
          </p:cNvSpPr>
          <p:nvPr>
            <p:ph type="sldNum" idx="10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68DCACCB-ED4A-4EAA-B7D9-5079785DF9D7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3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758" name="Group 58"/>
          <p:cNvGrpSpPr/>
          <p:nvPr/>
        </p:nvGrpSpPr>
        <p:grpSpPr>
          <a:xfrm>
            <a:off x="5244120" y="1499760"/>
            <a:ext cx="4249080" cy="5120280"/>
            <a:chOff x="5244120" y="1499760"/>
            <a:chExt cx="4249080" cy="5120280"/>
          </a:xfrm>
        </p:grpSpPr>
        <p:grpSp>
          <p:nvGrpSpPr>
            <p:cNvPr id="759" name="Group 45"/>
            <p:cNvGrpSpPr/>
            <p:nvPr/>
          </p:nvGrpSpPr>
          <p:grpSpPr>
            <a:xfrm>
              <a:off x="5244120" y="1499760"/>
              <a:ext cx="4249080" cy="4326840"/>
              <a:chOff x="5244120" y="1499760"/>
              <a:chExt cx="4249080" cy="4326840"/>
            </a:xfrm>
          </p:grpSpPr>
          <p:grpSp>
            <p:nvGrpSpPr>
              <p:cNvPr id="760" name="Group 25"/>
              <p:cNvGrpSpPr/>
              <p:nvPr/>
            </p:nvGrpSpPr>
            <p:grpSpPr>
              <a:xfrm>
                <a:off x="5244120" y="1499760"/>
                <a:ext cx="2735640" cy="1085400"/>
                <a:chOff x="5244120" y="1499760"/>
                <a:chExt cx="2735640" cy="1085400"/>
              </a:xfrm>
            </p:grpSpPr>
            <p:grpSp>
              <p:nvGrpSpPr>
                <p:cNvPr id="761" name="Group 26"/>
                <p:cNvGrpSpPr/>
                <p:nvPr/>
              </p:nvGrpSpPr>
              <p:grpSpPr>
                <a:xfrm>
                  <a:off x="5244120" y="1499760"/>
                  <a:ext cx="2735640" cy="741240"/>
                  <a:chOff x="5244120" y="1499760"/>
                  <a:chExt cx="2735640" cy="741240"/>
                </a:xfrm>
              </p:grpSpPr>
              <p:pic>
                <p:nvPicPr>
                  <p:cNvPr id="762" name="Picture 28" descr=""/>
                  <p:cNvPicPr/>
                  <p:nvPr/>
                </p:nvPicPr>
                <p:blipFill>
                  <a:blip r:embed="rId15"/>
                  <a:stretch/>
                </p:blipFill>
                <p:spPr>
                  <a:xfrm>
                    <a:off x="5244120" y="1499760"/>
                    <a:ext cx="1763640" cy="7412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763" name="Picture 29" descr=""/>
                  <p:cNvPicPr/>
                  <p:nvPr/>
                </p:nvPicPr>
                <p:blipFill>
                  <a:blip r:embed="rId16"/>
                  <a:srcRect l="44900" t="0" r="0" b="0"/>
                  <a:stretch/>
                </p:blipFill>
                <p:spPr>
                  <a:xfrm>
                    <a:off x="7008120" y="1499760"/>
                    <a:ext cx="971640" cy="7412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grpSp>
            <p:sp>
              <p:nvSpPr>
                <p:cNvPr id="764" name="Text Box 8"/>
                <p:cNvSpPr/>
                <p:nvPr/>
              </p:nvSpPr>
              <p:spPr>
                <a:xfrm>
                  <a:off x="5417640" y="2252160"/>
                  <a:ext cx="2351520" cy="33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t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600" spc="-1" strike="noStrike">
                      <a:solidFill>
                        <a:srgbClr val="000000"/>
                      </a:solidFill>
                      <a:latin typeface="Calibri"/>
                      <a:ea typeface="MS PGothic"/>
                    </a:rPr>
                    <a:t>Pacemaker &amp; Monitor</a:t>
                  </a:r>
                  <a:endParaRPr b="0" lang="en-IN" sz="16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765" name="Group 41"/>
              <p:cNvGrpSpPr/>
              <p:nvPr/>
            </p:nvGrpSpPr>
            <p:grpSpPr>
              <a:xfrm>
                <a:off x="7868160" y="4103280"/>
                <a:ext cx="1625040" cy="937440"/>
                <a:chOff x="7868160" y="4103280"/>
                <a:chExt cx="1625040" cy="937440"/>
              </a:xfrm>
            </p:grpSpPr>
            <p:pic>
              <p:nvPicPr>
                <p:cNvPr id="766" name="Picture 33" descr=""/>
                <p:cNvPicPr/>
                <p:nvPr/>
              </p:nvPicPr>
              <p:blipFill>
                <a:blip r:embed="rId17"/>
                <a:stretch/>
              </p:blipFill>
              <p:spPr>
                <a:xfrm>
                  <a:off x="7868160" y="4103280"/>
                  <a:ext cx="1551240" cy="66348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767" name="Text Box 10"/>
                <p:cNvSpPr/>
                <p:nvPr/>
              </p:nvSpPr>
              <p:spPr>
                <a:xfrm>
                  <a:off x="8199360" y="4707720"/>
                  <a:ext cx="1293840" cy="33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t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600" spc="-1" strike="noStrike">
                      <a:solidFill>
                        <a:srgbClr val="000000"/>
                      </a:solidFill>
                      <a:latin typeface="Calibri"/>
                      <a:ea typeface="MS PGothic"/>
                    </a:rPr>
                    <a:t>AR devices</a:t>
                  </a:r>
                  <a:endParaRPr b="0" lang="en-IN" sz="16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768" name="Group 42"/>
              <p:cNvGrpSpPr/>
              <p:nvPr/>
            </p:nvGrpSpPr>
            <p:grpSpPr>
              <a:xfrm>
                <a:off x="7377840" y="4648320"/>
                <a:ext cx="874800" cy="1178280"/>
                <a:chOff x="7377840" y="4648320"/>
                <a:chExt cx="874800" cy="1178280"/>
              </a:xfrm>
            </p:grpSpPr>
            <p:pic>
              <p:nvPicPr>
                <p:cNvPr id="769" name="Picture 31" descr=""/>
                <p:cNvPicPr/>
                <p:nvPr/>
              </p:nvPicPr>
              <p:blipFill>
                <a:blip r:embed="rId18"/>
                <a:stretch/>
              </p:blipFill>
              <p:spPr>
                <a:xfrm>
                  <a:off x="7377840" y="4648320"/>
                  <a:ext cx="874800" cy="86436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770" name="Text Box 10"/>
                <p:cNvSpPr/>
                <p:nvPr/>
              </p:nvSpPr>
              <p:spPr>
                <a:xfrm>
                  <a:off x="7498080" y="5493600"/>
                  <a:ext cx="681120" cy="33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t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600" spc="-1" strike="noStrike">
                      <a:solidFill>
                        <a:srgbClr val="000000"/>
                      </a:solidFill>
                      <a:latin typeface="Calibri"/>
                      <a:ea typeface="MS PGothic"/>
                    </a:rPr>
                    <a:t>Fitbit</a:t>
                  </a:r>
                  <a:endParaRPr b="0" lang="en-IN" sz="16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771" name="Group 50"/>
            <p:cNvGrpSpPr/>
            <p:nvPr/>
          </p:nvGrpSpPr>
          <p:grpSpPr>
            <a:xfrm>
              <a:off x="7795800" y="4977720"/>
              <a:ext cx="1616400" cy="1642320"/>
              <a:chOff x="7795800" y="4977720"/>
              <a:chExt cx="1616400" cy="1642320"/>
            </a:xfrm>
          </p:grpSpPr>
          <p:pic>
            <p:nvPicPr>
              <p:cNvPr id="772" name="Picture 35" descr="A picture containing person, underpants&#10;&#10;Description automatically generated"/>
              <p:cNvPicPr/>
              <p:nvPr/>
            </p:nvPicPr>
            <p:blipFill>
              <a:blip r:embed="rId19"/>
              <a:stretch/>
            </p:blipFill>
            <p:spPr>
              <a:xfrm>
                <a:off x="8368560" y="4977720"/>
                <a:ext cx="1043640" cy="16423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73" name="TextBox 36"/>
              <p:cNvSpPr/>
              <p:nvPr/>
            </p:nvSpPr>
            <p:spPr>
              <a:xfrm>
                <a:off x="7795800" y="6241680"/>
                <a:ext cx="93096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Calibri"/>
                  </a:rPr>
                  <a:t>diapers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5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8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3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1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6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1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4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9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2" name="PlaceHolder 1"/>
          <p:cNvSpPr>
            <a:spLocks noGrp="1"/>
          </p:cNvSpPr>
          <p:nvPr>
            <p:ph type="title"/>
          </p:nvPr>
        </p:nvSpPr>
        <p:spPr>
          <a:xfrm>
            <a:off x="825120" y="336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3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Internet structure: a “network of networks”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13" name="Rectangle 3"/>
          <p:cNvSpPr/>
          <p:nvPr/>
        </p:nvSpPr>
        <p:spPr>
          <a:xfrm>
            <a:off x="2256840" y="1131480"/>
            <a:ext cx="8203680" cy="67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85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Option: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connect each access ISP to one global transit ISP? 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5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Customer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and </a:t>
            </a:r>
            <a:r>
              <a:rPr b="0" i="1" lang="en-US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provider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ISPs have economic agreement.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614" name="Group 3"/>
          <p:cNvGrpSpPr/>
          <p:nvPr/>
        </p:nvGrpSpPr>
        <p:grpSpPr>
          <a:xfrm>
            <a:off x="2298240" y="2316600"/>
            <a:ext cx="7176960" cy="3750480"/>
            <a:chOff x="2298240" y="2316600"/>
            <a:chExt cx="7176960" cy="3750480"/>
          </a:xfrm>
        </p:grpSpPr>
        <p:sp>
          <p:nvSpPr>
            <p:cNvPr id="6615" name="Oval 3"/>
            <p:cNvSpPr/>
            <p:nvPr/>
          </p:nvSpPr>
          <p:spPr>
            <a:xfrm>
              <a:off x="3774600" y="3143880"/>
              <a:ext cx="3863880" cy="1970280"/>
            </a:xfrm>
            <a:prstGeom prst="ellipse">
              <a:avLst/>
            </a:prstGeom>
            <a:solidFill>
              <a:srgbClr val="3c6cdf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cxnSp>
          <p:nvCxnSpPr>
            <p:cNvPr id="6616" name="Straight Connector 10"/>
            <p:cNvCxnSpPr/>
            <p:nvPr/>
          </p:nvCxnSpPr>
          <p:spPr>
            <a:xfrm>
              <a:off x="5154120" y="3580920"/>
              <a:ext cx="1224360" cy="97200"/>
            </a:xfrm>
            <a:prstGeom prst="straightConnector1">
              <a:avLst/>
            </a:prstGeom>
            <a:ln w="15875">
              <a:solidFill>
                <a:srgbClr val="000000"/>
              </a:solidFill>
              <a:round/>
            </a:ln>
          </p:spPr>
        </p:cxnSp>
        <p:cxnSp>
          <p:nvCxnSpPr>
            <p:cNvPr id="6617" name="Straight Connector 297"/>
            <p:cNvCxnSpPr/>
            <p:nvPr/>
          </p:nvCxnSpPr>
          <p:spPr>
            <a:xfrm>
              <a:off x="5787360" y="3984120"/>
              <a:ext cx="140040" cy="113040"/>
            </a:xfrm>
            <a:prstGeom prst="straightConnector1">
              <a:avLst/>
            </a:prstGeom>
            <a:ln w="15875">
              <a:solidFill>
                <a:srgbClr val="000000"/>
              </a:solidFill>
              <a:round/>
            </a:ln>
          </p:spPr>
        </p:cxnSp>
        <p:cxnSp>
          <p:nvCxnSpPr>
            <p:cNvPr id="6618" name="Straight Connector 298"/>
            <p:cNvCxnSpPr/>
            <p:nvPr/>
          </p:nvCxnSpPr>
          <p:spPr>
            <a:xfrm flipV="1">
              <a:off x="5557320" y="4260240"/>
              <a:ext cx="281160" cy="62280"/>
            </a:xfrm>
            <a:prstGeom prst="straightConnector1">
              <a:avLst/>
            </a:prstGeom>
            <a:ln w="15875">
              <a:solidFill>
                <a:srgbClr val="000000"/>
              </a:solidFill>
              <a:round/>
            </a:ln>
          </p:spPr>
        </p:cxnSp>
        <p:cxnSp>
          <p:nvCxnSpPr>
            <p:cNvPr id="6619" name="Straight Connector 299"/>
            <p:cNvCxnSpPr/>
            <p:nvPr/>
          </p:nvCxnSpPr>
          <p:spPr>
            <a:xfrm flipV="1">
              <a:off x="5214240" y="4022280"/>
              <a:ext cx="224280" cy="149400"/>
            </a:xfrm>
            <a:prstGeom prst="straightConnector1">
              <a:avLst/>
            </a:prstGeom>
            <a:ln w="15875">
              <a:solidFill>
                <a:srgbClr val="000000"/>
              </a:solidFill>
              <a:round/>
            </a:ln>
          </p:spPr>
        </p:cxnSp>
        <p:cxnSp>
          <p:nvCxnSpPr>
            <p:cNvPr id="6620" name="Straight Connector 300"/>
            <p:cNvCxnSpPr/>
            <p:nvPr/>
          </p:nvCxnSpPr>
          <p:spPr>
            <a:xfrm flipV="1">
              <a:off x="4853880" y="4426920"/>
              <a:ext cx="238680" cy="133920"/>
            </a:xfrm>
            <a:prstGeom prst="straightConnector1">
              <a:avLst/>
            </a:prstGeom>
            <a:ln w="15875">
              <a:solidFill>
                <a:srgbClr val="000000"/>
              </a:solidFill>
              <a:round/>
            </a:ln>
          </p:spPr>
        </p:cxnSp>
        <p:cxnSp>
          <p:nvCxnSpPr>
            <p:cNvPr id="6621" name="Straight Connector 301"/>
            <p:cNvCxnSpPr/>
            <p:nvPr/>
          </p:nvCxnSpPr>
          <p:spPr>
            <a:xfrm flipV="1">
              <a:off x="5806440" y="4326840"/>
              <a:ext cx="292320" cy="343440"/>
            </a:xfrm>
            <a:prstGeom prst="straightConnector1">
              <a:avLst/>
            </a:prstGeom>
            <a:ln w="15875">
              <a:solidFill>
                <a:srgbClr val="000000"/>
              </a:solidFill>
              <a:round/>
            </a:ln>
          </p:spPr>
        </p:cxnSp>
        <p:cxnSp>
          <p:nvCxnSpPr>
            <p:cNvPr id="6622" name="Straight Connector 302"/>
            <p:cNvCxnSpPr/>
            <p:nvPr/>
          </p:nvCxnSpPr>
          <p:spPr>
            <a:xfrm flipH="1" flipV="1">
              <a:off x="6374880" y="4308120"/>
              <a:ext cx="412920" cy="168480"/>
            </a:xfrm>
            <a:prstGeom prst="straightConnector1">
              <a:avLst/>
            </a:prstGeom>
            <a:ln w="15875">
              <a:solidFill>
                <a:srgbClr val="000000"/>
              </a:solidFill>
              <a:round/>
            </a:ln>
          </p:spPr>
        </p:cxnSp>
        <p:cxnSp>
          <p:nvCxnSpPr>
            <p:cNvPr id="6623" name="Straight Connector 303"/>
            <p:cNvCxnSpPr/>
            <p:nvPr/>
          </p:nvCxnSpPr>
          <p:spPr>
            <a:xfrm flipV="1">
              <a:off x="6359040" y="3836520"/>
              <a:ext cx="328680" cy="267120"/>
            </a:xfrm>
            <a:prstGeom prst="straightConnector1">
              <a:avLst/>
            </a:prstGeom>
            <a:ln w="15875">
              <a:solidFill>
                <a:srgbClr val="000000"/>
              </a:solidFill>
              <a:round/>
            </a:ln>
          </p:spPr>
        </p:cxnSp>
        <p:cxnSp>
          <p:nvCxnSpPr>
            <p:cNvPr id="6624" name="Straight Connector 304"/>
            <p:cNvCxnSpPr/>
            <p:nvPr/>
          </p:nvCxnSpPr>
          <p:spPr>
            <a:xfrm flipH="1" flipV="1">
              <a:off x="5155560" y="3660120"/>
              <a:ext cx="262440" cy="119520"/>
            </a:xfrm>
            <a:prstGeom prst="straightConnector1">
              <a:avLst/>
            </a:prstGeom>
            <a:ln w="15875">
              <a:solidFill>
                <a:srgbClr val="000000"/>
              </a:solidFill>
              <a:round/>
            </a:ln>
          </p:spPr>
        </p:cxnSp>
        <p:sp>
          <p:nvSpPr>
            <p:cNvPr id="6625" name="TextBox 39958"/>
            <p:cNvSpPr/>
            <p:nvPr/>
          </p:nvSpPr>
          <p:spPr>
            <a:xfrm>
              <a:off x="3943800" y="3644640"/>
              <a:ext cx="1110960" cy="821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400" spc="-1" strike="noStrike">
                  <a:solidFill>
                    <a:srgbClr val="ffffff"/>
                  </a:solidFill>
                  <a:latin typeface="Calibri"/>
                  <a:ea typeface="ＭＳ Ｐゴシック"/>
                </a:rPr>
                <a:t>global</a:t>
              </a:r>
              <a:br>
                <a:rPr sz="2400"/>
              </a:br>
              <a:r>
                <a:rPr b="0" i="1" lang="en-US" sz="2400" spc="-1" strike="noStrike">
                  <a:solidFill>
                    <a:srgbClr val="ffffff"/>
                  </a:solidFill>
                  <a:latin typeface="Calibri"/>
                  <a:ea typeface="ＭＳ Ｐゴシック"/>
                </a:rPr>
                <a:t>ISP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6626" name="Straight Connector 307"/>
            <p:cNvCxnSpPr/>
            <p:nvPr/>
          </p:nvCxnSpPr>
          <p:spPr>
            <a:xfrm>
              <a:off x="2298240" y="4320720"/>
              <a:ext cx="1971720" cy="211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627" name="Straight Connector 308"/>
            <p:cNvCxnSpPr/>
            <p:nvPr/>
          </p:nvCxnSpPr>
          <p:spPr>
            <a:xfrm flipV="1">
              <a:off x="2525040" y="4633560"/>
              <a:ext cx="1744920" cy="41148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628" name="Straight Connector 309"/>
            <p:cNvCxnSpPr/>
            <p:nvPr/>
          </p:nvCxnSpPr>
          <p:spPr>
            <a:xfrm flipV="1">
              <a:off x="2928240" y="4682520"/>
              <a:ext cx="1432440" cy="75600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629" name="Straight Connector 310"/>
            <p:cNvCxnSpPr/>
            <p:nvPr/>
          </p:nvCxnSpPr>
          <p:spPr>
            <a:xfrm flipV="1">
              <a:off x="4520520" y="4703400"/>
              <a:ext cx="57600" cy="121140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630" name="Straight Connector 311"/>
            <p:cNvCxnSpPr/>
            <p:nvPr/>
          </p:nvCxnSpPr>
          <p:spPr>
            <a:xfrm flipV="1">
              <a:off x="5747760" y="4932000"/>
              <a:ext cx="6840" cy="11354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631" name="Straight Connector 312"/>
            <p:cNvCxnSpPr/>
            <p:nvPr/>
          </p:nvCxnSpPr>
          <p:spPr>
            <a:xfrm flipH="1" flipV="1">
              <a:off x="6055560" y="4880880"/>
              <a:ext cx="506880" cy="105948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632" name="Straight Connector 313"/>
            <p:cNvCxnSpPr/>
            <p:nvPr/>
          </p:nvCxnSpPr>
          <p:spPr>
            <a:xfrm flipH="1" flipV="1">
              <a:off x="7173360" y="4646160"/>
              <a:ext cx="1513080" cy="108288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633" name="Straight Connector 314"/>
            <p:cNvCxnSpPr/>
            <p:nvPr/>
          </p:nvCxnSpPr>
          <p:spPr>
            <a:xfrm flipH="1" flipV="1">
              <a:off x="7230600" y="4523760"/>
              <a:ext cx="2244960" cy="61020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634" name="Straight Connector 315"/>
            <p:cNvCxnSpPr/>
            <p:nvPr/>
          </p:nvCxnSpPr>
          <p:spPr>
            <a:xfrm flipH="1">
              <a:off x="7171560" y="4219200"/>
              <a:ext cx="2076840" cy="1940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635" name="Straight Connector 316"/>
            <p:cNvCxnSpPr/>
            <p:nvPr/>
          </p:nvCxnSpPr>
          <p:spPr>
            <a:xfrm flipH="1">
              <a:off x="6992280" y="3287160"/>
              <a:ext cx="1422720" cy="454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636" name="Straight Connector 317"/>
            <p:cNvCxnSpPr/>
            <p:nvPr/>
          </p:nvCxnSpPr>
          <p:spPr>
            <a:xfrm flipH="1">
              <a:off x="6816240" y="2863440"/>
              <a:ext cx="898920" cy="72900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637" name="Straight Connector 318"/>
            <p:cNvCxnSpPr/>
            <p:nvPr/>
          </p:nvCxnSpPr>
          <p:spPr>
            <a:xfrm>
              <a:off x="5981040" y="2441160"/>
              <a:ext cx="556200" cy="11257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638" name="Straight Connector 22"/>
            <p:cNvCxnSpPr/>
            <p:nvPr/>
          </p:nvCxnSpPr>
          <p:spPr>
            <a:xfrm>
              <a:off x="3493440" y="2638080"/>
              <a:ext cx="1230840" cy="7970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639" name="Straight Connector 305"/>
            <p:cNvCxnSpPr/>
            <p:nvPr/>
          </p:nvCxnSpPr>
          <p:spPr>
            <a:xfrm>
              <a:off x="2748960" y="2969640"/>
              <a:ext cx="1886400" cy="51948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6640" name="Straight Connector 306"/>
            <p:cNvCxnSpPr/>
            <p:nvPr/>
          </p:nvCxnSpPr>
          <p:spPr>
            <a:xfrm>
              <a:off x="2361600" y="3337920"/>
              <a:ext cx="2273760" cy="2606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grpSp>
          <p:nvGrpSpPr>
            <p:cNvPr id="6641" name="Group 169"/>
            <p:cNvGrpSpPr/>
            <p:nvPr/>
          </p:nvGrpSpPr>
          <p:grpSpPr>
            <a:xfrm>
              <a:off x="4280040" y="4448520"/>
              <a:ext cx="626040" cy="344520"/>
              <a:chOff x="4280040" y="4448520"/>
              <a:chExt cx="626040" cy="344520"/>
            </a:xfrm>
          </p:grpSpPr>
          <p:sp>
            <p:nvSpPr>
              <p:cNvPr id="6642" name="Freeform 170"/>
              <p:cNvSpPr/>
              <p:nvPr/>
            </p:nvSpPr>
            <p:spPr>
              <a:xfrm>
                <a:off x="4280040" y="4568040"/>
                <a:ext cx="626040" cy="225000"/>
              </a:xfrm>
              <a:custGeom>
                <a:avLst/>
                <a:gdLst>
                  <a:gd name="textAreaLeft" fmla="*/ 0 w 626040"/>
                  <a:gd name="textAreaRight" fmla="*/ 626400 w 626040"/>
                  <a:gd name="textAreaTop" fmla="*/ 0 h 225000"/>
                  <a:gd name="textAreaBottom" fmla="*/ 225360 h 2250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43" name="Oval 171"/>
              <p:cNvSpPr/>
              <p:nvPr/>
            </p:nvSpPr>
            <p:spPr>
              <a:xfrm>
                <a:off x="4280400" y="4448520"/>
                <a:ext cx="625320" cy="2228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644" name="Group 172"/>
              <p:cNvGrpSpPr/>
              <p:nvPr/>
            </p:nvGrpSpPr>
            <p:grpSpPr>
              <a:xfrm>
                <a:off x="4372920" y="4476960"/>
                <a:ext cx="439920" cy="163800"/>
                <a:chOff x="4372920" y="4476960"/>
                <a:chExt cx="439920" cy="163800"/>
              </a:xfrm>
            </p:grpSpPr>
            <p:sp>
              <p:nvSpPr>
                <p:cNvPr id="6645" name="Freeform 173"/>
                <p:cNvSpPr/>
                <p:nvPr/>
              </p:nvSpPr>
              <p:spPr>
                <a:xfrm>
                  <a:off x="4384800" y="4476960"/>
                  <a:ext cx="416160" cy="91440"/>
                </a:xfrm>
                <a:custGeom>
                  <a:avLst/>
                  <a:gdLst>
                    <a:gd name="textAreaLeft" fmla="*/ 0 w 416160"/>
                    <a:gd name="textAreaRight" fmla="*/ 416520 w 416160"/>
                    <a:gd name="textAreaTop" fmla="*/ 0 h 91440"/>
                    <a:gd name="textAreaBottom" fmla="*/ 91800 h 9144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46" name="Freeform 174"/>
                <p:cNvSpPr/>
                <p:nvPr/>
              </p:nvSpPr>
              <p:spPr>
                <a:xfrm>
                  <a:off x="4657680" y="4555440"/>
                  <a:ext cx="155160" cy="78840"/>
                </a:xfrm>
                <a:custGeom>
                  <a:avLst/>
                  <a:gdLst>
                    <a:gd name="textAreaLeft" fmla="*/ 0 w 155160"/>
                    <a:gd name="textAreaRight" fmla="*/ 155520 w 155160"/>
                    <a:gd name="textAreaTop" fmla="*/ 0 h 78840"/>
                    <a:gd name="textAreaBottom" fmla="*/ 79200 h 7884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4200" bIns="342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47" name="Freeform 175"/>
                <p:cNvSpPr/>
                <p:nvPr/>
              </p:nvSpPr>
              <p:spPr>
                <a:xfrm>
                  <a:off x="4372920" y="4555440"/>
                  <a:ext cx="152280" cy="77760"/>
                </a:xfrm>
                <a:custGeom>
                  <a:avLst/>
                  <a:gdLst>
                    <a:gd name="textAreaLeft" fmla="*/ 0 w 152280"/>
                    <a:gd name="textAreaRight" fmla="*/ 152640 w 152280"/>
                    <a:gd name="textAreaTop" fmla="*/ 0 h 77760"/>
                    <a:gd name="textAreaBottom" fmla="*/ 78120 h 7776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120" bIns="331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48" name="Freeform 176"/>
                <p:cNvSpPr/>
                <p:nvPr/>
              </p:nvSpPr>
              <p:spPr>
                <a:xfrm>
                  <a:off x="4425840" y="4516920"/>
                  <a:ext cx="331920" cy="123840"/>
                </a:xfrm>
                <a:custGeom>
                  <a:avLst/>
                  <a:gdLst>
                    <a:gd name="textAreaLeft" fmla="*/ 0 w 331920"/>
                    <a:gd name="textAreaRight" fmla="*/ 332280 w 331920"/>
                    <a:gd name="textAreaTop" fmla="*/ 0 h 123840"/>
                    <a:gd name="textAreaBottom" fmla="*/ 124200 h 1238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649" name="Group 185"/>
            <p:cNvGrpSpPr/>
            <p:nvPr/>
          </p:nvGrpSpPr>
          <p:grpSpPr>
            <a:xfrm>
              <a:off x="6344280" y="3546000"/>
              <a:ext cx="626040" cy="344520"/>
              <a:chOff x="6344280" y="3546000"/>
              <a:chExt cx="626040" cy="344520"/>
            </a:xfrm>
          </p:grpSpPr>
          <p:sp>
            <p:nvSpPr>
              <p:cNvPr id="6650" name="Freeform 186"/>
              <p:cNvSpPr/>
              <p:nvPr/>
            </p:nvSpPr>
            <p:spPr>
              <a:xfrm>
                <a:off x="6344280" y="3665520"/>
                <a:ext cx="626040" cy="225000"/>
              </a:xfrm>
              <a:custGeom>
                <a:avLst/>
                <a:gdLst>
                  <a:gd name="textAreaLeft" fmla="*/ 0 w 626040"/>
                  <a:gd name="textAreaRight" fmla="*/ 626400 w 626040"/>
                  <a:gd name="textAreaTop" fmla="*/ 0 h 225000"/>
                  <a:gd name="textAreaBottom" fmla="*/ 225360 h 2250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51" name="Oval 187"/>
              <p:cNvSpPr/>
              <p:nvPr/>
            </p:nvSpPr>
            <p:spPr>
              <a:xfrm>
                <a:off x="6344640" y="3546000"/>
                <a:ext cx="625320" cy="2228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652" name="Group 188"/>
              <p:cNvGrpSpPr/>
              <p:nvPr/>
            </p:nvGrpSpPr>
            <p:grpSpPr>
              <a:xfrm>
                <a:off x="6437160" y="3574440"/>
                <a:ext cx="440280" cy="163800"/>
                <a:chOff x="6437160" y="3574440"/>
                <a:chExt cx="440280" cy="163800"/>
              </a:xfrm>
            </p:grpSpPr>
            <p:sp>
              <p:nvSpPr>
                <p:cNvPr id="6653" name="Freeform 189"/>
                <p:cNvSpPr/>
                <p:nvPr/>
              </p:nvSpPr>
              <p:spPr>
                <a:xfrm>
                  <a:off x="6449400" y="3574440"/>
                  <a:ext cx="416160" cy="91440"/>
                </a:xfrm>
                <a:custGeom>
                  <a:avLst/>
                  <a:gdLst>
                    <a:gd name="textAreaLeft" fmla="*/ 0 w 416160"/>
                    <a:gd name="textAreaRight" fmla="*/ 416520 w 416160"/>
                    <a:gd name="textAreaTop" fmla="*/ 0 h 91440"/>
                    <a:gd name="textAreaBottom" fmla="*/ 91800 h 9144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54" name="Freeform 190"/>
                <p:cNvSpPr/>
                <p:nvPr/>
              </p:nvSpPr>
              <p:spPr>
                <a:xfrm>
                  <a:off x="6722280" y="3652920"/>
                  <a:ext cx="155160" cy="78840"/>
                </a:xfrm>
                <a:custGeom>
                  <a:avLst/>
                  <a:gdLst>
                    <a:gd name="textAreaLeft" fmla="*/ 0 w 155160"/>
                    <a:gd name="textAreaRight" fmla="*/ 155520 w 155160"/>
                    <a:gd name="textAreaTop" fmla="*/ 0 h 78840"/>
                    <a:gd name="textAreaBottom" fmla="*/ 79200 h 7884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4200" bIns="342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55" name="Freeform 191"/>
                <p:cNvSpPr/>
                <p:nvPr/>
              </p:nvSpPr>
              <p:spPr>
                <a:xfrm>
                  <a:off x="6437160" y="3652920"/>
                  <a:ext cx="152280" cy="77760"/>
                </a:xfrm>
                <a:custGeom>
                  <a:avLst/>
                  <a:gdLst>
                    <a:gd name="textAreaLeft" fmla="*/ 0 w 152280"/>
                    <a:gd name="textAreaRight" fmla="*/ 152640 w 152280"/>
                    <a:gd name="textAreaTop" fmla="*/ 0 h 77760"/>
                    <a:gd name="textAreaBottom" fmla="*/ 78120 h 7776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120" bIns="331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56" name="Freeform 192"/>
                <p:cNvSpPr/>
                <p:nvPr/>
              </p:nvSpPr>
              <p:spPr>
                <a:xfrm>
                  <a:off x="6490440" y="3614400"/>
                  <a:ext cx="331920" cy="123840"/>
                </a:xfrm>
                <a:custGeom>
                  <a:avLst/>
                  <a:gdLst>
                    <a:gd name="textAreaLeft" fmla="*/ 0 w 331920"/>
                    <a:gd name="textAreaRight" fmla="*/ 332280 w 331920"/>
                    <a:gd name="textAreaTop" fmla="*/ 0 h 123840"/>
                    <a:gd name="textAreaBottom" fmla="*/ 124200 h 1238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657" name="Group 193"/>
            <p:cNvGrpSpPr/>
            <p:nvPr/>
          </p:nvGrpSpPr>
          <p:grpSpPr>
            <a:xfrm>
              <a:off x="6727320" y="4298760"/>
              <a:ext cx="626040" cy="344160"/>
              <a:chOff x="6727320" y="4298760"/>
              <a:chExt cx="626040" cy="344160"/>
            </a:xfrm>
          </p:grpSpPr>
          <p:sp>
            <p:nvSpPr>
              <p:cNvPr id="6658" name="Freeform 194"/>
              <p:cNvSpPr/>
              <p:nvPr/>
            </p:nvSpPr>
            <p:spPr>
              <a:xfrm>
                <a:off x="6727320" y="4417920"/>
                <a:ext cx="626040" cy="225000"/>
              </a:xfrm>
              <a:custGeom>
                <a:avLst/>
                <a:gdLst>
                  <a:gd name="textAreaLeft" fmla="*/ 0 w 626040"/>
                  <a:gd name="textAreaRight" fmla="*/ 626400 w 626040"/>
                  <a:gd name="textAreaTop" fmla="*/ 0 h 225000"/>
                  <a:gd name="textAreaBottom" fmla="*/ 225360 h 2250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59" name="Oval 195"/>
              <p:cNvSpPr/>
              <p:nvPr/>
            </p:nvSpPr>
            <p:spPr>
              <a:xfrm>
                <a:off x="6727680" y="4298760"/>
                <a:ext cx="625320" cy="2228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660" name="Group 196"/>
              <p:cNvGrpSpPr/>
              <p:nvPr/>
            </p:nvGrpSpPr>
            <p:grpSpPr>
              <a:xfrm>
                <a:off x="6820200" y="4327200"/>
                <a:ext cx="439920" cy="163800"/>
                <a:chOff x="6820200" y="4327200"/>
                <a:chExt cx="439920" cy="163800"/>
              </a:xfrm>
            </p:grpSpPr>
            <p:sp>
              <p:nvSpPr>
                <p:cNvPr id="6661" name="Freeform 197"/>
                <p:cNvSpPr/>
                <p:nvPr/>
              </p:nvSpPr>
              <p:spPr>
                <a:xfrm>
                  <a:off x="6832080" y="4327200"/>
                  <a:ext cx="416160" cy="91440"/>
                </a:xfrm>
                <a:custGeom>
                  <a:avLst/>
                  <a:gdLst>
                    <a:gd name="textAreaLeft" fmla="*/ 0 w 416160"/>
                    <a:gd name="textAreaRight" fmla="*/ 416520 w 416160"/>
                    <a:gd name="textAreaTop" fmla="*/ 0 h 91440"/>
                    <a:gd name="textAreaBottom" fmla="*/ 91800 h 9144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62" name="Freeform 198"/>
                <p:cNvSpPr/>
                <p:nvPr/>
              </p:nvSpPr>
              <p:spPr>
                <a:xfrm>
                  <a:off x="7104960" y="4405680"/>
                  <a:ext cx="155160" cy="78840"/>
                </a:xfrm>
                <a:custGeom>
                  <a:avLst/>
                  <a:gdLst>
                    <a:gd name="textAreaLeft" fmla="*/ 0 w 155160"/>
                    <a:gd name="textAreaRight" fmla="*/ 155520 w 155160"/>
                    <a:gd name="textAreaTop" fmla="*/ 0 h 78840"/>
                    <a:gd name="textAreaBottom" fmla="*/ 79200 h 7884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4200" bIns="342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63" name="Freeform 199"/>
                <p:cNvSpPr/>
                <p:nvPr/>
              </p:nvSpPr>
              <p:spPr>
                <a:xfrm>
                  <a:off x="6820200" y="4405680"/>
                  <a:ext cx="152280" cy="77760"/>
                </a:xfrm>
                <a:custGeom>
                  <a:avLst/>
                  <a:gdLst>
                    <a:gd name="textAreaLeft" fmla="*/ 0 w 152280"/>
                    <a:gd name="textAreaRight" fmla="*/ 152640 w 152280"/>
                    <a:gd name="textAreaTop" fmla="*/ 0 h 77760"/>
                    <a:gd name="textAreaBottom" fmla="*/ 78120 h 7776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120" bIns="331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64" name="Freeform 200"/>
                <p:cNvSpPr/>
                <p:nvPr/>
              </p:nvSpPr>
              <p:spPr>
                <a:xfrm>
                  <a:off x="6873120" y="4367160"/>
                  <a:ext cx="331920" cy="123840"/>
                </a:xfrm>
                <a:custGeom>
                  <a:avLst/>
                  <a:gdLst>
                    <a:gd name="textAreaLeft" fmla="*/ 0 w 331920"/>
                    <a:gd name="textAreaRight" fmla="*/ 332280 w 331920"/>
                    <a:gd name="textAreaTop" fmla="*/ 0 h 123840"/>
                    <a:gd name="textAreaBottom" fmla="*/ 124200 h 1238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665" name="Group 201"/>
            <p:cNvGrpSpPr/>
            <p:nvPr/>
          </p:nvGrpSpPr>
          <p:grpSpPr>
            <a:xfrm>
              <a:off x="5837760" y="4055760"/>
              <a:ext cx="626040" cy="344520"/>
              <a:chOff x="5837760" y="4055760"/>
              <a:chExt cx="626040" cy="344520"/>
            </a:xfrm>
          </p:grpSpPr>
          <p:sp>
            <p:nvSpPr>
              <p:cNvPr id="6666" name="Freeform 202"/>
              <p:cNvSpPr/>
              <p:nvPr/>
            </p:nvSpPr>
            <p:spPr>
              <a:xfrm>
                <a:off x="5837760" y="4175280"/>
                <a:ext cx="626040" cy="225000"/>
              </a:xfrm>
              <a:custGeom>
                <a:avLst/>
                <a:gdLst>
                  <a:gd name="textAreaLeft" fmla="*/ 0 w 626040"/>
                  <a:gd name="textAreaRight" fmla="*/ 626400 w 626040"/>
                  <a:gd name="textAreaTop" fmla="*/ 0 h 225000"/>
                  <a:gd name="textAreaBottom" fmla="*/ 225360 h 2250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67" name="Oval 203"/>
              <p:cNvSpPr/>
              <p:nvPr/>
            </p:nvSpPr>
            <p:spPr>
              <a:xfrm>
                <a:off x="5838120" y="4055760"/>
                <a:ext cx="625320" cy="2228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668" name="Group 204"/>
              <p:cNvGrpSpPr/>
              <p:nvPr/>
            </p:nvGrpSpPr>
            <p:grpSpPr>
              <a:xfrm>
                <a:off x="5930640" y="4084200"/>
                <a:ext cx="439920" cy="163800"/>
                <a:chOff x="5930640" y="4084200"/>
                <a:chExt cx="439920" cy="163800"/>
              </a:xfrm>
            </p:grpSpPr>
            <p:sp>
              <p:nvSpPr>
                <p:cNvPr id="6669" name="Freeform 205"/>
                <p:cNvSpPr/>
                <p:nvPr/>
              </p:nvSpPr>
              <p:spPr>
                <a:xfrm>
                  <a:off x="5942880" y="4084200"/>
                  <a:ext cx="416160" cy="91440"/>
                </a:xfrm>
                <a:custGeom>
                  <a:avLst/>
                  <a:gdLst>
                    <a:gd name="textAreaLeft" fmla="*/ 0 w 416160"/>
                    <a:gd name="textAreaRight" fmla="*/ 416520 w 416160"/>
                    <a:gd name="textAreaTop" fmla="*/ 0 h 91440"/>
                    <a:gd name="textAreaBottom" fmla="*/ 91800 h 9144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70" name="Freeform 206"/>
                <p:cNvSpPr/>
                <p:nvPr/>
              </p:nvSpPr>
              <p:spPr>
                <a:xfrm>
                  <a:off x="6215400" y="4162680"/>
                  <a:ext cx="155160" cy="78840"/>
                </a:xfrm>
                <a:custGeom>
                  <a:avLst/>
                  <a:gdLst>
                    <a:gd name="textAreaLeft" fmla="*/ 0 w 155160"/>
                    <a:gd name="textAreaRight" fmla="*/ 155520 w 155160"/>
                    <a:gd name="textAreaTop" fmla="*/ 0 h 78840"/>
                    <a:gd name="textAreaBottom" fmla="*/ 79200 h 7884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4200" bIns="342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71" name="Freeform 207"/>
                <p:cNvSpPr/>
                <p:nvPr/>
              </p:nvSpPr>
              <p:spPr>
                <a:xfrm>
                  <a:off x="5930640" y="4162680"/>
                  <a:ext cx="152280" cy="77760"/>
                </a:xfrm>
                <a:custGeom>
                  <a:avLst/>
                  <a:gdLst>
                    <a:gd name="textAreaLeft" fmla="*/ 0 w 152280"/>
                    <a:gd name="textAreaRight" fmla="*/ 152640 w 152280"/>
                    <a:gd name="textAreaTop" fmla="*/ 0 h 77760"/>
                    <a:gd name="textAreaBottom" fmla="*/ 78120 h 7776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120" bIns="331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72" name="Freeform 208"/>
                <p:cNvSpPr/>
                <p:nvPr/>
              </p:nvSpPr>
              <p:spPr>
                <a:xfrm>
                  <a:off x="5983560" y="4124160"/>
                  <a:ext cx="331920" cy="123840"/>
                </a:xfrm>
                <a:custGeom>
                  <a:avLst/>
                  <a:gdLst>
                    <a:gd name="textAreaLeft" fmla="*/ 0 w 331920"/>
                    <a:gd name="textAreaRight" fmla="*/ 332280 w 331920"/>
                    <a:gd name="textAreaTop" fmla="*/ 0 h 123840"/>
                    <a:gd name="textAreaBottom" fmla="*/ 124200 h 1238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673" name="Group 209"/>
            <p:cNvGrpSpPr/>
            <p:nvPr/>
          </p:nvGrpSpPr>
          <p:grpSpPr>
            <a:xfrm>
              <a:off x="5550840" y="4588920"/>
              <a:ext cx="626040" cy="344160"/>
              <a:chOff x="5550840" y="4588920"/>
              <a:chExt cx="626040" cy="344160"/>
            </a:xfrm>
          </p:grpSpPr>
          <p:sp>
            <p:nvSpPr>
              <p:cNvPr id="6674" name="Freeform 210"/>
              <p:cNvSpPr/>
              <p:nvPr/>
            </p:nvSpPr>
            <p:spPr>
              <a:xfrm>
                <a:off x="5550840" y="4708080"/>
                <a:ext cx="626040" cy="225000"/>
              </a:xfrm>
              <a:custGeom>
                <a:avLst/>
                <a:gdLst>
                  <a:gd name="textAreaLeft" fmla="*/ 0 w 626040"/>
                  <a:gd name="textAreaRight" fmla="*/ 626400 w 626040"/>
                  <a:gd name="textAreaTop" fmla="*/ 0 h 225000"/>
                  <a:gd name="textAreaBottom" fmla="*/ 225360 h 2250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75" name="Oval 211"/>
              <p:cNvSpPr/>
              <p:nvPr/>
            </p:nvSpPr>
            <p:spPr>
              <a:xfrm>
                <a:off x="5551200" y="4588920"/>
                <a:ext cx="625320" cy="2228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676" name="Group 212"/>
              <p:cNvGrpSpPr/>
              <p:nvPr/>
            </p:nvGrpSpPr>
            <p:grpSpPr>
              <a:xfrm>
                <a:off x="5643720" y="4617360"/>
                <a:ext cx="439920" cy="163800"/>
                <a:chOff x="5643720" y="4617360"/>
                <a:chExt cx="439920" cy="163800"/>
              </a:xfrm>
            </p:grpSpPr>
            <p:sp>
              <p:nvSpPr>
                <p:cNvPr id="6677" name="Freeform 213"/>
                <p:cNvSpPr/>
                <p:nvPr/>
              </p:nvSpPr>
              <p:spPr>
                <a:xfrm>
                  <a:off x="5655960" y="4617360"/>
                  <a:ext cx="416160" cy="91440"/>
                </a:xfrm>
                <a:custGeom>
                  <a:avLst/>
                  <a:gdLst>
                    <a:gd name="textAreaLeft" fmla="*/ 0 w 416160"/>
                    <a:gd name="textAreaRight" fmla="*/ 416520 w 416160"/>
                    <a:gd name="textAreaTop" fmla="*/ 0 h 91440"/>
                    <a:gd name="textAreaBottom" fmla="*/ 91800 h 9144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78" name="Freeform 214"/>
                <p:cNvSpPr/>
                <p:nvPr/>
              </p:nvSpPr>
              <p:spPr>
                <a:xfrm>
                  <a:off x="5928480" y="4695840"/>
                  <a:ext cx="155160" cy="78840"/>
                </a:xfrm>
                <a:custGeom>
                  <a:avLst/>
                  <a:gdLst>
                    <a:gd name="textAreaLeft" fmla="*/ 0 w 155160"/>
                    <a:gd name="textAreaRight" fmla="*/ 155520 w 155160"/>
                    <a:gd name="textAreaTop" fmla="*/ 0 h 78840"/>
                    <a:gd name="textAreaBottom" fmla="*/ 79200 h 7884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4200" bIns="342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79" name="Freeform 215"/>
                <p:cNvSpPr/>
                <p:nvPr/>
              </p:nvSpPr>
              <p:spPr>
                <a:xfrm>
                  <a:off x="5643720" y="4695840"/>
                  <a:ext cx="152280" cy="77760"/>
                </a:xfrm>
                <a:custGeom>
                  <a:avLst/>
                  <a:gdLst>
                    <a:gd name="textAreaLeft" fmla="*/ 0 w 152280"/>
                    <a:gd name="textAreaRight" fmla="*/ 152640 w 152280"/>
                    <a:gd name="textAreaTop" fmla="*/ 0 h 77760"/>
                    <a:gd name="textAreaBottom" fmla="*/ 78120 h 7776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120" bIns="331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80" name="Freeform 216"/>
                <p:cNvSpPr/>
                <p:nvPr/>
              </p:nvSpPr>
              <p:spPr>
                <a:xfrm>
                  <a:off x="5696640" y="4657320"/>
                  <a:ext cx="331920" cy="123840"/>
                </a:xfrm>
                <a:custGeom>
                  <a:avLst/>
                  <a:gdLst>
                    <a:gd name="textAreaLeft" fmla="*/ 0 w 331920"/>
                    <a:gd name="textAreaRight" fmla="*/ 332280 w 331920"/>
                    <a:gd name="textAreaTop" fmla="*/ 0 h 123840"/>
                    <a:gd name="textAreaBottom" fmla="*/ 124200 h 1238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681" name="Group 217"/>
            <p:cNvGrpSpPr/>
            <p:nvPr/>
          </p:nvGrpSpPr>
          <p:grpSpPr>
            <a:xfrm>
              <a:off x="4962960" y="4139280"/>
              <a:ext cx="626040" cy="344160"/>
              <a:chOff x="4962960" y="4139280"/>
              <a:chExt cx="626040" cy="344160"/>
            </a:xfrm>
          </p:grpSpPr>
          <p:sp>
            <p:nvSpPr>
              <p:cNvPr id="6682" name="Freeform 218"/>
              <p:cNvSpPr/>
              <p:nvPr/>
            </p:nvSpPr>
            <p:spPr>
              <a:xfrm>
                <a:off x="4962960" y="4258440"/>
                <a:ext cx="626040" cy="225000"/>
              </a:xfrm>
              <a:custGeom>
                <a:avLst/>
                <a:gdLst>
                  <a:gd name="textAreaLeft" fmla="*/ 0 w 626040"/>
                  <a:gd name="textAreaRight" fmla="*/ 626400 w 626040"/>
                  <a:gd name="textAreaTop" fmla="*/ 0 h 225000"/>
                  <a:gd name="textAreaBottom" fmla="*/ 225360 h 2250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83" name="Oval 219"/>
              <p:cNvSpPr/>
              <p:nvPr/>
            </p:nvSpPr>
            <p:spPr>
              <a:xfrm>
                <a:off x="4963320" y="4139280"/>
                <a:ext cx="625320" cy="2228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684" name="Group 220"/>
              <p:cNvGrpSpPr/>
              <p:nvPr/>
            </p:nvGrpSpPr>
            <p:grpSpPr>
              <a:xfrm>
                <a:off x="5055840" y="4167360"/>
                <a:ext cx="439920" cy="163800"/>
                <a:chOff x="5055840" y="4167360"/>
                <a:chExt cx="439920" cy="163800"/>
              </a:xfrm>
            </p:grpSpPr>
            <p:sp>
              <p:nvSpPr>
                <p:cNvPr id="6685" name="Freeform 221"/>
                <p:cNvSpPr/>
                <p:nvPr/>
              </p:nvSpPr>
              <p:spPr>
                <a:xfrm>
                  <a:off x="5068080" y="4167360"/>
                  <a:ext cx="416160" cy="91440"/>
                </a:xfrm>
                <a:custGeom>
                  <a:avLst/>
                  <a:gdLst>
                    <a:gd name="textAreaLeft" fmla="*/ 0 w 416160"/>
                    <a:gd name="textAreaRight" fmla="*/ 416520 w 416160"/>
                    <a:gd name="textAreaTop" fmla="*/ 0 h 91440"/>
                    <a:gd name="textAreaBottom" fmla="*/ 91800 h 9144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86" name="Freeform 222"/>
                <p:cNvSpPr/>
                <p:nvPr/>
              </p:nvSpPr>
              <p:spPr>
                <a:xfrm>
                  <a:off x="5340600" y="4246200"/>
                  <a:ext cx="155160" cy="78840"/>
                </a:xfrm>
                <a:custGeom>
                  <a:avLst/>
                  <a:gdLst>
                    <a:gd name="textAreaLeft" fmla="*/ 0 w 155160"/>
                    <a:gd name="textAreaRight" fmla="*/ 155520 w 155160"/>
                    <a:gd name="textAreaTop" fmla="*/ 0 h 78840"/>
                    <a:gd name="textAreaBottom" fmla="*/ 79200 h 7884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4200" bIns="342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87" name="Freeform 223"/>
                <p:cNvSpPr/>
                <p:nvPr/>
              </p:nvSpPr>
              <p:spPr>
                <a:xfrm>
                  <a:off x="5055840" y="4246200"/>
                  <a:ext cx="152280" cy="77760"/>
                </a:xfrm>
                <a:custGeom>
                  <a:avLst/>
                  <a:gdLst>
                    <a:gd name="textAreaLeft" fmla="*/ 0 w 152280"/>
                    <a:gd name="textAreaRight" fmla="*/ 152640 w 152280"/>
                    <a:gd name="textAreaTop" fmla="*/ 0 h 77760"/>
                    <a:gd name="textAreaBottom" fmla="*/ 78120 h 7776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120" bIns="331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88" name="Freeform 224"/>
                <p:cNvSpPr/>
                <p:nvPr/>
              </p:nvSpPr>
              <p:spPr>
                <a:xfrm>
                  <a:off x="5108760" y="4207320"/>
                  <a:ext cx="331920" cy="123840"/>
                </a:xfrm>
                <a:custGeom>
                  <a:avLst/>
                  <a:gdLst>
                    <a:gd name="textAreaLeft" fmla="*/ 0 w 331920"/>
                    <a:gd name="textAreaRight" fmla="*/ 332280 w 331920"/>
                    <a:gd name="textAreaTop" fmla="*/ 0 h 123840"/>
                    <a:gd name="textAreaBottom" fmla="*/ 124200 h 1238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6689" name="Group 225"/>
            <p:cNvGrpSpPr/>
            <p:nvPr/>
          </p:nvGrpSpPr>
          <p:grpSpPr>
            <a:xfrm>
              <a:off x="5243760" y="3734640"/>
              <a:ext cx="626040" cy="344520"/>
              <a:chOff x="5243760" y="3734640"/>
              <a:chExt cx="626040" cy="344520"/>
            </a:xfrm>
          </p:grpSpPr>
          <p:sp>
            <p:nvSpPr>
              <p:cNvPr id="6690" name="Freeform 226"/>
              <p:cNvSpPr/>
              <p:nvPr/>
            </p:nvSpPr>
            <p:spPr>
              <a:xfrm>
                <a:off x="5243760" y="3854160"/>
                <a:ext cx="626040" cy="225000"/>
              </a:xfrm>
              <a:custGeom>
                <a:avLst/>
                <a:gdLst>
                  <a:gd name="textAreaLeft" fmla="*/ 0 w 626040"/>
                  <a:gd name="textAreaRight" fmla="*/ 626400 w 626040"/>
                  <a:gd name="textAreaTop" fmla="*/ 0 h 225000"/>
                  <a:gd name="textAreaBottom" fmla="*/ 225360 h 2250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91" name="Oval 227"/>
              <p:cNvSpPr/>
              <p:nvPr/>
            </p:nvSpPr>
            <p:spPr>
              <a:xfrm>
                <a:off x="5244120" y="3734640"/>
                <a:ext cx="625320" cy="2228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692" name="Group 228"/>
              <p:cNvGrpSpPr/>
              <p:nvPr/>
            </p:nvGrpSpPr>
            <p:grpSpPr>
              <a:xfrm>
                <a:off x="5336640" y="3763080"/>
                <a:ext cx="439920" cy="163800"/>
                <a:chOff x="5336640" y="3763080"/>
                <a:chExt cx="439920" cy="163800"/>
              </a:xfrm>
            </p:grpSpPr>
            <p:sp>
              <p:nvSpPr>
                <p:cNvPr id="6693" name="Freeform 229"/>
                <p:cNvSpPr/>
                <p:nvPr/>
              </p:nvSpPr>
              <p:spPr>
                <a:xfrm>
                  <a:off x="5348880" y="3763080"/>
                  <a:ext cx="416160" cy="91440"/>
                </a:xfrm>
                <a:custGeom>
                  <a:avLst/>
                  <a:gdLst>
                    <a:gd name="textAreaLeft" fmla="*/ 0 w 416160"/>
                    <a:gd name="textAreaRight" fmla="*/ 416520 w 416160"/>
                    <a:gd name="textAreaTop" fmla="*/ 0 h 91440"/>
                    <a:gd name="textAreaBottom" fmla="*/ 91800 h 9144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94" name="Freeform 230"/>
                <p:cNvSpPr/>
                <p:nvPr/>
              </p:nvSpPr>
              <p:spPr>
                <a:xfrm>
                  <a:off x="5621400" y="3841560"/>
                  <a:ext cx="155160" cy="78840"/>
                </a:xfrm>
                <a:custGeom>
                  <a:avLst/>
                  <a:gdLst>
                    <a:gd name="textAreaLeft" fmla="*/ 0 w 155160"/>
                    <a:gd name="textAreaRight" fmla="*/ 155520 w 155160"/>
                    <a:gd name="textAreaTop" fmla="*/ 0 h 78840"/>
                    <a:gd name="textAreaBottom" fmla="*/ 79200 h 7884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4200" bIns="342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95" name="Freeform 231"/>
                <p:cNvSpPr/>
                <p:nvPr/>
              </p:nvSpPr>
              <p:spPr>
                <a:xfrm>
                  <a:off x="5336640" y="3841560"/>
                  <a:ext cx="152280" cy="77760"/>
                </a:xfrm>
                <a:custGeom>
                  <a:avLst/>
                  <a:gdLst>
                    <a:gd name="textAreaLeft" fmla="*/ 0 w 152280"/>
                    <a:gd name="textAreaRight" fmla="*/ 152640 w 152280"/>
                    <a:gd name="textAreaTop" fmla="*/ 0 h 77760"/>
                    <a:gd name="textAreaBottom" fmla="*/ 78120 h 7776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120" bIns="331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96" name="Freeform 232"/>
                <p:cNvSpPr/>
                <p:nvPr/>
              </p:nvSpPr>
              <p:spPr>
                <a:xfrm>
                  <a:off x="5389560" y="3803040"/>
                  <a:ext cx="331920" cy="123840"/>
                </a:xfrm>
                <a:custGeom>
                  <a:avLst/>
                  <a:gdLst>
                    <a:gd name="textAreaLeft" fmla="*/ 0 w 331920"/>
                    <a:gd name="textAreaRight" fmla="*/ 332280 w 331920"/>
                    <a:gd name="textAreaTop" fmla="*/ 0 h 123840"/>
                    <a:gd name="textAreaBottom" fmla="*/ 124200 h 1238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cxnSp>
          <p:nvCxnSpPr>
            <p:cNvPr id="6697" name="Straight Connector 318"/>
            <p:cNvCxnSpPr>
              <a:endCxn id="6698" idx="1"/>
            </p:cNvCxnSpPr>
            <p:nvPr/>
          </p:nvCxnSpPr>
          <p:spPr>
            <a:xfrm flipH="1">
              <a:off x="4883040" y="2316600"/>
              <a:ext cx="106200" cy="112680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grpSp>
          <p:nvGrpSpPr>
            <p:cNvPr id="6699" name="Group 177"/>
            <p:cNvGrpSpPr/>
            <p:nvPr/>
          </p:nvGrpSpPr>
          <p:grpSpPr>
            <a:xfrm>
              <a:off x="4570920" y="3360960"/>
              <a:ext cx="626040" cy="344520"/>
              <a:chOff x="4570920" y="3360960"/>
              <a:chExt cx="626040" cy="344520"/>
            </a:xfrm>
          </p:grpSpPr>
          <p:sp>
            <p:nvSpPr>
              <p:cNvPr id="6700" name="Freeform 178"/>
              <p:cNvSpPr/>
              <p:nvPr/>
            </p:nvSpPr>
            <p:spPr>
              <a:xfrm>
                <a:off x="4570920" y="3480480"/>
                <a:ext cx="626040" cy="225000"/>
              </a:xfrm>
              <a:custGeom>
                <a:avLst/>
                <a:gdLst>
                  <a:gd name="textAreaLeft" fmla="*/ 0 w 626040"/>
                  <a:gd name="textAreaRight" fmla="*/ 626400 w 626040"/>
                  <a:gd name="textAreaTop" fmla="*/ 0 h 225000"/>
                  <a:gd name="textAreaBottom" fmla="*/ 225360 h 2250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01" name="Oval 179"/>
              <p:cNvSpPr/>
              <p:nvPr/>
            </p:nvSpPr>
            <p:spPr>
              <a:xfrm>
                <a:off x="4571280" y="3360960"/>
                <a:ext cx="625320" cy="2228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6702" name="Group 180"/>
              <p:cNvGrpSpPr/>
              <p:nvPr/>
            </p:nvGrpSpPr>
            <p:grpSpPr>
              <a:xfrm>
                <a:off x="4663800" y="3389400"/>
                <a:ext cx="439920" cy="163800"/>
                <a:chOff x="4663800" y="3389400"/>
                <a:chExt cx="439920" cy="163800"/>
              </a:xfrm>
            </p:grpSpPr>
            <p:sp>
              <p:nvSpPr>
                <p:cNvPr id="6698" name="Freeform 181"/>
                <p:cNvSpPr/>
                <p:nvPr/>
              </p:nvSpPr>
              <p:spPr>
                <a:xfrm>
                  <a:off x="4676040" y="3389400"/>
                  <a:ext cx="416160" cy="91440"/>
                </a:xfrm>
                <a:custGeom>
                  <a:avLst/>
                  <a:gdLst>
                    <a:gd name="textAreaLeft" fmla="*/ 0 w 416160"/>
                    <a:gd name="textAreaRight" fmla="*/ 416520 w 416160"/>
                    <a:gd name="textAreaTop" fmla="*/ 0 h 91440"/>
                    <a:gd name="textAreaBottom" fmla="*/ 91800 h 9144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703" name="Freeform 182"/>
                <p:cNvSpPr/>
                <p:nvPr/>
              </p:nvSpPr>
              <p:spPr>
                <a:xfrm>
                  <a:off x="4948560" y="3467880"/>
                  <a:ext cx="155160" cy="78840"/>
                </a:xfrm>
                <a:custGeom>
                  <a:avLst/>
                  <a:gdLst>
                    <a:gd name="textAreaLeft" fmla="*/ 0 w 155160"/>
                    <a:gd name="textAreaRight" fmla="*/ 155520 w 155160"/>
                    <a:gd name="textAreaTop" fmla="*/ 0 h 78840"/>
                    <a:gd name="textAreaBottom" fmla="*/ 79200 h 7884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4200" bIns="342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704" name="Freeform 183"/>
                <p:cNvSpPr/>
                <p:nvPr/>
              </p:nvSpPr>
              <p:spPr>
                <a:xfrm>
                  <a:off x="4663800" y="3467880"/>
                  <a:ext cx="152280" cy="77760"/>
                </a:xfrm>
                <a:custGeom>
                  <a:avLst/>
                  <a:gdLst>
                    <a:gd name="textAreaLeft" fmla="*/ 0 w 152280"/>
                    <a:gd name="textAreaRight" fmla="*/ 152640 w 152280"/>
                    <a:gd name="textAreaTop" fmla="*/ 0 h 77760"/>
                    <a:gd name="textAreaBottom" fmla="*/ 78120 h 7776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120" bIns="3312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705" name="Freeform 184"/>
                <p:cNvSpPr/>
                <p:nvPr/>
              </p:nvSpPr>
              <p:spPr>
                <a:xfrm>
                  <a:off x="4716720" y="3429360"/>
                  <a:ext cx="331920" cy="123840"/>
                </a:xfrm>
                <a:custGeom>
                  <a:avLst/>
                  <a:gdLst>
                    <a:gd name="textAreaLeft" fmla="*/ 0 w 331920"/>
                    <a:gd name="textAreaRight" fmla="*/ 332280 w 331920"/>
                    <a:gd name="textAreaTop" fmla="*/ 0 h 123840"/>
                    <a:gd name="textAreaBottom" fmla="*/ 124200 h 1238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</p:grpSp>
      <p:grpSp>
        <p:nvGrpSpPr>
          <p:cNvPr id="6706" name="Group 5"/>
          <p:cNvGrpSpPr/>
          <p:nvPr/>
        </p:nvGrpSpPr>
        <p:grpSpPr>
          <a:xfrm>
            <a:off x="1589760" y="1852200"/>
            <a:ext cx="8464320" cy="4688280"/>
            <a:chOff x="1589760" y="1852200"/>
            <a:chExt cx="8464320" cy="4688280"/>
          </a:xfrm>
        </p:grpSpPr>
        <p:grpSp>
          <p:nvGrpSpPr>
            <p:cNvPr id="6707" name="Group 2"/>
            <p:cNvGrpSpPr/>
            <p:nvPr/>
          </p:nvGrpSpPr>
          <p:grpSpPr>
            <a:xfrm>
              <a:off x="2994480" y="2310480"/>
              <a:ext cx="645120" cy="417960"/>
              <a:chOff x="2994480" y="2310480"/>
              <a:chExt cx="645120" cy="417960"/>
            </a:xfrm>
          </p:grpSpPr>
          <p:sp>
            <p:nvSpPr>
              <p:cNvPr id="6708" name="Freeform 84"/>
              <p:cNvSpPr/>
              <p:nvPr/>
            </p:nvSpPr>
            <p:spPr>
              <a:xfrm>
                <a:off x="2994480" y="23104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709" name="TextBox 1"/>
              <p:cNvSpPr/>
              <p:nvPr/>
            </p:nvSpPr>
            <p:spPr>
              <a:xfrm>
                <a:off x="3062160" y="232956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710" name="Group 131"/>
            <p:cNvGrpSpPr/>
            <p:nvPr/>
          </p:nvGrpSpPr>
          <p:grpSpPr>
            <a:xfrm>
              <a:off x="1838880" y="3110400"/>
              <a:ext cx="644760" cy="417960"/>
              <a:chOff x="1838880" y="3110400"/>
              <a:chExt cx="644760" cy="417960"/>
            </a:xfrm>
          </p:grpSpPr>
          <p:sp>
            <p:nvSpPr>
              <p:cNvPr id="6711" name="Freeform 84"/>
              <p:cNvSpPr/>
              <p:nvPr/>
            </p:nvSpPr>
            <p:spPr>
              <a:xfrm>
                <a:off x="1838880" y="311040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712" name="TextBox 133"/>
              <p:cNvSpPr/>
              <p:nvPr/>
            </p:nvSpPr>
            <p:spPr>
              <a:xfrm>
                <a:off x="1906200" y="312948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713" name="Group 135"/>
            <p:cNvGrpSpPr/>
            <p:nvPr/>
          </p:nvGrpSpPr>
          <p:grpSpPr>
            <a:xfrm>
              <a:off x="7503840" y="2564280"/>
              <a:ext cx="644760" cy="417960"/>
              <a:chOff x="7503840" y="2564280"/>
              <a:chExt cx="644760" cy="417960"/>
            </a:xfrm>
          </p:grpSpPr>
          <p:sp>
            <p:nvSpPr>
              <p:cNvPr id="6714" name="Freeform 84"/>
              <p:cNvSpPr/>
              <p:nvPr/>
            </p:nvSpPr>
            <p:spPr>
              <a:xfrm>
                <a:off x="7503840" y="25642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715" name="TextBox 137"/>
              <p:cNvSpPr/>
              <p:nvPr/>
            </p:nvSpPr>
            <p:spPr>
              <a:xfrm>
                <a:off x="7571160" y="258336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716" name="Group 138"/>
            <p:cNvGrpSpPr/>
            <p:nvPr/>
          </p:nvGrpSpPr>
          <p:grpSpPr>
            <a:xfrm>
              <a:off x="2410200" y="5421600"/>
              <a:ext cx="645120" cy="417960"/>
              <a:chOff x="2410200" y="5421600"/>
              <a:chExt cx="645120" cy="417960"/>
            </a:xfrm>
          </p:grpSpPr>
          <p:sp>
            <p:nvSpPr>
              <p:cNvPr id="6717" name="Freeform 84"/>
              <p:cNvSpPr/>
              <p:nvPr/>
            </p:nvSpPr>
            <p:spPr>
              <a:xfrm>
                <a:off x="2410200" y="542160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718" name="TextBox 140"/>
              <p:cNvSpPr/>
              <p:nvPr/>
            </p:nvSpPr>
            <p:spPr>
              <a:xfrm>
                <a:off x="2477880" y="544068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719" name="Group 141"/>
            <p:cNvGrpSpPr/>
            <p:nvPr/>
          </p:nvGrpSpPr>
          <p:grpSpPr>
            <a:xfrm>
              <a:off x="1991160" y="4799520"/>
              <a:ext cx="645120" cy="417960"/>
              <a:chOff x="1991160" y="4799520"/>
              <a:chExt cx="645120" cy="417960"/>
            </a:xfrm>
          </p:grpSpPr>
          <p:sp>
            <p:nvSpPr>
              <p:cNvPr id="6720" name="Freeform 84"/>
              <p:cNvSpPr/>
              <p:nvPr/>
            </p:nvSpPr>
            <p:spPr>
              <a:xfrm>
                <a:off x="1991160" y="47995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721" name="TextBox 143"/>
              <p:cNvSpPr/>
              <p:nvPr/>
            </p:nvSpPr>
            <p:spPr>
              <a:xfrm>
                <a:off x="2058840" y="48186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722" name="Group 144"/>
            <p:cNvGrpSpPr/>
            <p:nvPr/>
          </p:nvGrpSpPr>
          <p:grpSpPr>
            <a:xfrm>
              <a:off x="1762560" y="4139280"/>
              <a:ext cx="644760" cy="417960"/>
              <a:chOff x="1762560" y="4139280"/>
              <a:chExt cx="644760" cy="417960"/>
            </a:xfrm>
          </p:grpSpPr>
          <p:sp>
            <p:nvSpPr>
              <p:cNvPr id="6723" name="Freeform 84"/>
              <p:cNvSpPr/>
              <p:nvPr/>
            </p:nvSpPr>
            <p:spPr>
              <a:xfrm>
                <a:off x="1762560" y="41392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724" name="TextBox 146"/>
              <p:cNvSpPr/>
              <p:nvPr/>
            </p:nvSpPr>
            <p:spPr>
              <a:xfrm>
                <a:off x="1829880" y="41580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725" name="Group 147"/>
            <p:cNvGrpSpPr/>
            <p:nvPr/>
          </p:nvGrpSpPr>
          <p:grpSpPr>
            <a:xfrm>
              <a:off x="8253000" y="2996280"/>
              <a:ext cx="645120" cy="417960"/>
              <a:chOff x="8253000" y="2996280"/>
              <a:chExt cx="645120" cy="417960"/>
            </a:xfrm>
          </p:grpSpPr>
          <p:sp>
            <p:nvSpPr>
              <p:cNvPr id="6726" name="Freeform 84"/>
              <p:cNvSpPr/>
              <p:nvPr/>
            </p:nvSpPr>
            <p:spPr>
              <a:xfrm>
                <a:off x="8253000" y="29962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727" name="TextBox 149"/>
              <p:cNvSpPr/>
              <p:nvPr/>
            </p:nvSpPr>
            <p:spPr>
              <a:xfrm>
                <a:off x="8320680" y="301536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728" name="Group 150"/>
            <p:cNvGrpSpPr/>
            <p:nvPr/>
          </p:nvGrpSpPr>
          <p:grpSpPr>
            <a:xfrm>
              <a:off x="4595040" y="2069280"/>
              <a:ext cx="644760" cy="417960"/>
              <a:chOff x="4595040" y="2069280"/>
              <a:chExt cx="644760" cy="417960"/>
            </a:xfrm>
          </p:grpSpPr>
          <p:sp>
            <p:nvSpPr>
              <p:cNvPr id="6729" name="Freeform 84"/>
              <p:cNvSpPr/>
              <p:nvPr/>
            </p:nvSpPr>
            <p:spPr>
              <a:xfrm>
                <a:off x="4595040" y="20692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730" name="TextBox 152"/>
              <p:cNvSpPr/>
              <p:nvPr/>
            </p:nvSpPr>
            <p:spPr>
              <a:xfrm>
                <a:off x="4662360" y="20880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731" name="Group 153"/>
            <p:cNvGrpSpPr/>
            <p:nvPr/>
          </p:nvGrpSpPr>
          <p:grpSpPr>
            <a:xfrm>
              <a:off x="2219760" y="2716920"/>
              <a:ext cx="645120" cy="417960"/>
              <a:chOff x="2219760" y="2716920"/>
              <a:chExt cx="645120" cy="417960"/>
            </a:xfrm>
          </p:grpSpPr>
          <p:sp>
            <p:nvSpPr>
              <p:cNvPr id="6732" name="Freeform 84"/>
              <p:cNvSpPr/>
              <p:nvPr/>
            </p:nvSpPr>
            <p:spPr>
              <a:xfrm>
                <a:off x="2219760" y="27169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733" name="TextBox 155"/>
              <p:cNvSpPr/>
              <p:nvPr/>
            </p:nvSpPr>
            <p:spPr>
              <a:xfrm>
                <a:off x="2287440" y="27360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734" name="Group 156"/>
            <p:cNvGrpSpPr/>
            <p:nvPr/>
          </p:nvGrpSpPr>
          <p:grpSpPr>
            <a:xfrm>
              <a:off x="5509440" y="2043720"/>
              <a:ext cx="645120" cy="417960"/>
              <a:chOff x="5509440" y="2043720"/>
              <a:chExt cx="645120" cy="417960"/>
            </a:xfrm>
          </p:grpSpPr>
          <p:sp>
            <p:nvSpPr>
              <p:cNvPr id="6735" name="Freeform 84"/>
              <p:cNvSpPr/>
              <p:nvPr/>
            </p:nvSpPr>
            <p:spPr>
              <a:xfrm>
                <a:off x="5509440" y="20437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736" name="TextBox 158"/>
              <p:cNvSpPr/>
              <p:nvPr/>
            </p:nvSpPr>
            <p:spPr>
              <a:xfrm>
                <a:off x="5577120" y="20628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737" name="Group 160"/>
            <p:cNvGrpSpPr/>
            <p:nvPr/>
          </p:nvGrpSpPr>
          <p:grpSpPr>
            <a:xfrm>
              <a:off x="8570520" y="5675760"/>
              <a:ext cx="645120" cy="417960"/>
              <a:chOff x="8570520" y="5675760"/>
              <a:chExt cx="645120" cy="417960"/>
            </a:xfrm>
          </p:grpSpPr>
          <p:sp>
            <p:nvSpPr>
              <p:cNvPr id="6738" name="Freeform 84"/>
              <p:cNvSpPr/>
              <p:nvPr/>
            </p:nvSpPr>
            <p:spPr>
              <a:xfrm>
                <a:off x="8570520" y="567576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739" name="TextBox 162"/>
              <p:cNvSpPr/>
              <p:nvPr/>
            </p:nvSpPr>
            <p:spPr>
              <a:xfrm>
                <a:off x="8638200" y="569484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740" name="Group 163"/>
            <p:cNvGrpSpPr/>
            <p:nvPr/>
          </p:nvGrpSpPr>
          <p:grpSpPr>
            <a:xfrm>
              <a:off x="9408960" y="5028120"/>
              <a:ext cx="645120" cy="417960"/>
              <a:chOff x="9408960" y="5028120"/>
              <a:chExt cx="645120" cy="417960"/>
            </a:xfrm>
          </p:grpSpPr>
          <p:sp>
            <p:nvSpPr>
              <p:cNvPr id="6741" name="Freeform 84"/>
              <p:cNvSpPr/>
              <p:nvPr/>
            </p:nvSpPr>
            <p:spPr>
              <a:xfrm>
                <a:off x="9408960" y="50281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742" name="TextBox 165"/>
              <p:cNvSpPr/>
              <p:nvPr/>
            </p:nvSpPr>
            <p:spPr>
              <a:xfrm>
                <a:off x="9476640" y="50472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743" name="Group 166"/>
            <p:cNvGrpSpPr/>
            <p:nvPr/>
          </p:nvGrpSpPr>
          <p:grpSpPr>
            <a:xfrm>
              <a:off x="9180360" y="4113720"/>
              <a:ext cx="644760" cy="417960"/>
              <a:chOff x="9180360" y="4113720"/>
              <a:chExt cx="644760" cy="417960"/>
            </a:xfrm>
          </p:grpSpPr>
          <p:sp>
            <p:nvSpPr>
              <p:cNvPr id="6744" name="Freeform 84"/>
              <p:cNvSpPr/>
              <p:nvPr/>
            </p:nvSpPr>
            <p:spPr>
              <a:xfrm>
                <a:off x="9180360" y="41137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745" name="TextBox 168"/>
              <p:cNvSpPr/>
              <p:nvPr/>
            </p:nvSpPr>
            <p:spPr>
              <a:xfrm>
                <a:off x="9247680" y="41328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746" name="Group 169"/>
            <p:cNvGrpSpPr/>
            <p:nvPr/>
          </p:nvGrpSpPr>
          <p:grpSpPr>
            <a:xfrm>
              <a:off x="6335280" y="5916960"/>
              <a:ext cx="644760" cy="417960"/>
              <a:chOff x="6335280" y="5916960"/>
              <a:chExt cx="644760" cy="417960"/>
            </a:xfrm>
          </p:grpSpPr>
          <p:sp>
            <p:nvSpPr>
              <p:cNvPr id="6747" name="Freeform 84"/>
              <p:cNvSpPr/>
              <p:nvPr/>
            </p:nvSpPr>
            <p:spPr>
              <a:xfrm>
                <a:off x="6335280" y="591696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748" name="TextBox 171"/>
              <p:cNvSpPr/>
              <p:nvPr/>
            </p:nvSpPr>
            <p:spPr>
              <a:xfrm>
                <a:off x="6402600" y="593604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749" name="Group 172"/>
            <p:cNvGrpSpPr/>
            <p:nvPr/>
          </p:nvGrpSpPr>
          <p:grpSpPr>
            <a:xfrm>
              <a:off x="5420520" y="6056640"/>
              <a:ext cx="645120" cy="417960"/>
              <a:chOff x="5420520" y="6056640"/>
              <a:chExt cx="645120" cy="417960"/>
            </a:xfrm>
          </p:grpSpPr>
          <p:sp>
            <p:nvSpPr>
              <p:cNvPr id="6750" name="Freeform 84"/>
              <p:cNvSpPr/>
              <p:nvPr/>
            </p:nvSpPr>
            <p:spPr>
              <a:xfrm>
                <a:off x="5420520" y="605664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751" name="TextBox 174"/>
              <p:cNvSpPr/>
              <p:nvPr/>
            </p:nvSpPr>
            <p:spPr>
              <a:xfrm>
                <a:off x="5488200" y="607572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752" name="Group 175"/>
            <p:cNvGrpSpPr/>
            <p:nvPr/>
          </p:nvGrpSpPr>
          <p:grpSpPr>
            <a:xfrm>
              <a:off x="4201200" y="5904360"/>
              <a:ext cx="645120" cy="417960"/>
              <a:chOff x="4201200" y="5904360"/>
              <a:chExt cx="645120" cy="417960"/>
            </a:xfrm>
          </p:grpSpPr>
          <p:sp>
            <p:nvSpPr>
              <p:cNvPr id="6753" name="Freeform 84"/>
              <p:cNvSpPr/>
              <p:nvPr/>
            </p:nvSpPr>
            <p:spPr>
              <a:xfrm>
                <a:off x="4201200" y="590436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754" name="TextBox 177"/>
              <p:cNvSpPr/>
              <p:nvPr/>
            </p:nvSpPr>
            <p:spPr>
              <a:xfrm>
                <a:off x="4268880" y="592344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6755" name="TextBox 4"/>
            <p:cNvSpPr/>
            <p:nvPr/>
          </p:nvSpPr>
          <p:spPr>
            <a:xfrm rot="1053600">
              <a:off x="6613200" y="1968120"/>
              <a:ext cx="5360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56" name="TextBox 179"/>
            <p:cNvSpPr/>
            <p:nvPr/>
          </p:nvSpPr>
          <p:spPr>
            <a:xfrm rot="2829000">
              <a:off x="8901000" y="3442320"/>
              <a:ext cx="53604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57" name="TextBox 180"/>
            <p:cNvSpPr/>
            <p:nvPr/>
          </p:nvSpPr>
          <p:spPr>
            <a:xfrm rot="9846000">
              <a:off x="7569720" y="596088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58" name="TextBox 181"/>
            <p:cNvSpPr/>
            <p:nvPr/>
          </p:nvSpPr>
          <p:spPr>
            <a:xfrm rot="11651400">
              <a:off x="3199680" y="586476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59" name="TextBox 182"/>
            <p:cNvSpPr/>
            <p:nvPr/>
          </p:nvSpPr>
          <p:spPr>
            <a:xfrm rot="16607400">
              <a:off x="1609560" y="355500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60" name="TextBox 183"/>
            <p:cNvSpPr/>
            <p:nvPr/>
          </p:nvSpPr>
          <p:spPr>
            <a:xfrm rot="20583000">
              <a:off x="3798000" y="1918800"/>
              <a:ext cx="5360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761" name="PlaceHolder 2"/>
          <p:cNvSpPr>
            <a:spLocks noGrp="1"/>
          </p:cNvSpPr>
          <p:nvPr>
            <p:ph type="sldNum" idx="45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20F62E80-9038-451A-946D-C18F6358499B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4" dur="indefinite" restart="never" nodeType="tmRoot">
          <p:childTnLst>
            <p:seq>
              <p:cTn id="815" dur="indefinite" nodeType="mainSeq">
                <p:childTnLst>
                  <p:par>
                    <p:cTn id="816" fill="hold">
                      <p:stCondLst>
                        <p:cond delay="indefinite"/>
                      </p:stCondLst>
                      <p:childTnLst>
                        <p:par>
                          <p:cTn id="817" fill="hold">
                            <p:stCondLst>
                              <p:cond delay="0"/>
                            </p:stCondLst>
                            <p:childTnLst>
                              <p:par>
                                <p:cTn id="81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20" dur="500"/>
                                        <p:tgtEl>
                                          <p:spTgt spid="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2" name="Oval 3"/>
          <p:cNvSpPr/>
          <p:nvPr/>
        </p:nvSpPr>
        <p:spPr>
          <a:xfrm>
            <a:off x="2884320" y="2782800"/>
            <a:ext cx="3474720" cy="1380600"/>
          </a:xfrm>
          <a:prstGeom prst="ellipse">
            <a:avLst/>
          </a:prstGeom>
          <a:solidFill>
            <a:srgbClr val="3c6cdf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cxnSp>
        <p:nvCxnSpPr>
          <p:cNvPr id="6763" name="Straight Connector 10"/>
          <p:cNvCxnSpPr/>
          <p:nvPr/>
        </p:nvCxnSpPr>
        <p:spPr>
          <a:xfrm>
            <a:off x="4108320" y="3025440"/>
            <a:ext cx="1146240" cy="734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764" name="Straight Connector 297"/>
          <p:cNvCxnSpPr/>
          <p:nvPr/>
        </p:nvCxnSpPr>
        <p:spPr>
          <a:xfrm>
            <a:off x="4701960" y="3325680"/>
            <a:ext cx="130320" cy="842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765" name="Straight Connector 298"/>
          <p:cNvCxnSpPr/>
          <p:nvPr/>
        </p:nvCxnSpPr>
        <p:spPr>
          <a:xfrm flipV="1">
            <a:off x="4485960" y="3530160"/>
            <a:ext cx="263880" cy="464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766" name="Straight Connector 299"/>
          <p:cNvCxnSpPr/>
          <p:nvPr/>
        </p:nvCxnSpPr>
        <p:spPr>
          <a:xfrm flipV="1">
            <a:off x="4165200" y="3354120"/>
            <a:ext cx="209880" cy="1098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767" name="Straight Connector 300"/>
          <p:cNvCxnSpPr/>
          <p:nvPr/>
        </p:nvCxnSpPr>
        <p:spPr>
          <a:xfrm flipV="1">
            <a:off x="3827160" y="3654000"/>
            <a:ext cx="222480" cy="990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768" name="Straight Connector 301"/>
          <p:cNvCxnSpPr/>
          <p:nvPr/>
        </p:nvCxnSpPr>
        <p:spPr>
          <a:xfrm flipV="1">
            <a:off x="4719240" y="3579480"/>
            <a:ext cx="273600" cy="25452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769" name="Straight Connector 302"/>
          <p:cNvCxnSpPr/>
          <p:nvPr/>
        </p:nvCxnSpPr>
        <p:spPr>
          <a:xfrm flipH="1" flipV="1">
            <a:off x="5251320" y="3565080"/>
            <a:ext cx="387720" cy="1260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770" name="Straight Connector 303"/>
          <p:cNvCxnSpPr/>
          <p:nvPr/>
        </p:nvCxnSpPr>
        <p:spPr>
          <a:xfrm flipV="1">
            <a:off x="5236920" y="3215880"/>
            <a:ext cx="308160" cy="19908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771" name="Straight Connector 304"/>
          <p:cNvCxnSpPr/>
          <p:nvPr/>
        </p:nvCxnSpPr>
        <p:spPr>
          <a:xfrm flipH="1" flipV="1">
            <a:off x="4109760" y="3085920"/>
            <a:ext cx="246600" cy="8748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sp>
        <p:nvSpPr>
          <p:cNvPr id="6772" name="TextBox 39958"/>
          <p:cNvSpPr/>
          <p:nvPr/>
        </p:nvSpPr>
        <p:spPr>
          <a:xfrm>
            <a:off x="2971080" y="3127320"/>
            <a:ext cx="954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ISP A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773" name="Group 814"/>
          <p:cNvGrpSpPr/>
          <p:nvPr/>
        </p:nvGrpSpPr>
        <p:grpSpPr>
          <a:xfrm>
            <a:off x="4779720" y="3395160"/>
            <a:ext cx="541080" cy="222480"/>
            <a:chOff x="4779720" y="3395160"/>
            <a:chExt cx="541080" cy="222480"/>
          </a:xfrm>
        </p:grpSpPr>
        <p:sp>
          <p:nvSpPr>
            <p:cNvPr id="6774" name="Freeform 1037"/>
            <p:cNvSpPr/>
            <p:nvPr/>
          </p:nvSpPr>
          <p:spPr>
            <a:xfrm>
              <a:off x="4779720" y="34722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75" name="Oval 1038"/>
            <p:cNvSpPr/>
            <p:nvPr/>
          </p:nvSpPr>
          <p:spPr>
            <a:xfrm>
              <a:off x="4780080" y="339516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776" name="Group 1039"/>
            <p:cNvGrpSpPr/>
            <p:nvPr/>
          </p:nvGrpSpPr>
          <p:grpSpPr>
            <a:xfrm>
              <a:off x="4860000" y="3413520"/>
              <a:ext cx="380160" cy="105840"/>
              <a:chOff x="4860000" y="3413520"/>
              <a:chExt cx="380160" cy="105840"/>
            </a:xfrm>
          </p:grpSpPr>
          <p:sp>
            <p:nvSpPr>
              <p:cNvPr id="6777" name="Freeform 1040"/>
              <p:cNvSpPr/>
              <p:nvPr/>
            </p:nvSpPr>
            <p:spPr>
              <a:xfrm>
                <a:off x="4870800" y="341352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778" name="Freeform 1041"/>
              <p:cNvSpPr/>
              <p:nvPr/>
            </p:nvSpPr>
            <p:spPr>
              <a:xfrm>
                <a:off x="5106240" y="346428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779" name="Freeform 1042"/>
              <p:cNvSpPr/>
              <p:nvPr/>
            </p:nvSpPr>
            <p:spPr>
              <a:xfrm>
                <a:off x="4860000" y="346428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780" name="Freeform 1043"/>
              <p:cNvSpPr/>
              <p:nvPr/>
            </p:nvSpPr>
            <p:spPr>
              <a:xfrm>
                <a:off x="4906080" y="343944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6781" name="Group 815"/>
          <p:cNvGrpSpPr/>
          <p:nvPr/>
        </p:nvGrpSpPr>
        <p:grpSpPr>
          <a:xfrm>
            <a:off x="5457600" y="3639600"/>
            <a:ext cx="541080" cy="222840"/>
            <a:chOff x="5457600" y="3639600"/>
            <a:chExt cx="541080" cy="222840"/>
          </a:xfrm>
        </p:grpSpPr>
        <p:sp>
          <p:nvSpPr>
            <p:cNvPr id="6782" name="Freeform 1030"/>
            <p:cNvSpPr/>
            <p:nvPr/>
          </p:nvSpPr>
          <p:spPr>
            <a:xfrm>
              <a:off x="5457600" y="37170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83" name="Oval 1031"/>
            <p:cNvSpPr/>
            <p:nvPr/>
          </p:nvSpPr>
          <p:spPr>
            <a:xfrm>
              <a:off x="5457960" y="36396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784" name="Group 1032"/>
            <p:cNvGrpSpPr/>
            <p:nvPr/>
          </p:nvGrpSpPr>
          <p:grpSpPr>
            <a:xfrm>
              <a:off x="5537880" y="3657960"/>
              <a:ext cx="380160" cy="105840"/>
              <a:chOff x="5537880" y="3657960"/>
              <a:chExt cx="380160" cy="105840"/>
            </a:xfrm>
          </p:grpSpPr>
          <p:sp>
            <p:nvSpPr>
              <p:cNvPr id="6785" name="Freeform 1033"/>
              <p:cNvSpPr/>
              <p:nvPr/>
            </p:nvSpPr>
            <p:spPr>
              <a:xfrm>
                <a:off x="5548680" y="36579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786" name="Freeform 1034"/>
              <p:cNvSpPr/>
              <p:nvPr/>
            </p:nvSpPr>
            <p:spPr>
              <a:xfrm>
                <a:off x="5784120" y="37087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787" name="Freeform 1035"/>
              <p:cNvSpPr/>
              <p:nvPr/>
            </p:nvSpPr>
            <p:spPr>
              <a:xfrm>
                <a:off x="5537880" y="37087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788" name="Freeform 1036"/>
              <p:cNvSpPr/>
              <p:nvPr/>
            </p:nvSpPr>
            <p:spPr>
              <a:xfrm>
                <a:off x="5583960" y="36838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6789" name="Group 816"/>
          <p:cNvGrpSpPr/>
          <p:nvPr/>
        </p:nvGrpSpPr>
        <p:grpSpPr>
          <a:xfrm>
            <a:off x="4228200" y="3150720"/>
            <a:ext cx="541080" cy="222480"/>
            <a:chOff x="4228200" y="3150720"/>
            <a:chExt cx="541080" cy="222480"/>
          </a:xfrm>
        </p:grpSpPr>
        <p:sp>
          <p:nvSpPr>
            <p:cNvPr id="6790" name="Freeform 1023"/>
            <p:cNvSpPr/>
            <p:nvPr/>
          </p:nvSpPr>
          <p:spPr>
            <a:xfrm>
              <a:off x="4228200" y="322776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91" name="Oval 1024"/>
            <p:cNvSpPr/>
            <p:nvPr/>
          </p:nvSpPr>
          <p:spPr>
            <a:xfrm>
              <a:off x="4228560" y="315072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792" name="Group 1025"/>
            <p:cNvGrpSpPr/>
            <p:nvPr/>
          </p:nvGrpSpPr>
          <p:grpSpPr>
            <a:xfrm>
              <a:off x="4308480" y="3169080"/>
              <a:ext cx="380160" cy="105840"/>
              <a:chOff x="4308480" y="3169080"/>
              <a:chExt cx="380160" cy="105840"/>
            </a:xfrm>
          </p:grpSpPr>
          <p:sp>
            <p:nvSpPr>
              <p:cNvPr id="6793" name="Freeform 1026"/>
              <p:cNvSpPr/>
              <p:nvPr/>
            </p:nvSpPr>
            <p:spPr>
              <a:xfrm>
                <a:off x="4319280" y="316908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794" name="Freeform 1027"/>
              <p:cNvSpPr/>
              <p:nvPr/>
            </p:nvSpPr>
            <p:spPr>
              <a:xfrm>
                <a:off x="4554720" y="321984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795" name="Freeform 1028"/>
              <p:cNvSpPr/>
              <p:nvPr/>
            </p:nvSpPr>
            <p:spPr>
              <a:xfrm>
                <a:off x="4308480" y="321984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796" name="Freeform 1029"/>
              <p:cNvSpPr/>
              <p:nvPr/>
            </p:nvSpPr>
            <p:spPr>
              <a:xfrm>
                <a:off x="4354560" y="319500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6797" name="Group 817"/>
          <p:cNvGrpSpPr/>
          <p:nvPr/>
        </p:nvGrpSpPr>
        <p:grpSpPr>
          <a:xfrm>
            <a:off x="3972600" y="3451680"/>
            <a:ext cx="541080" cy="222480"/>
            <a:chOff x="3972600" y="3451680"/>
            <a:chExt cx="541080" cy="222480"/>
          </a:xfrm>
        </p:grpSpPr>
        <p:sp>
          <p:nvSpPr>
            <p:cNvPr id="6798" name="Freeform 1016"/>
            <p:cNvSpPr/>
            <p:nvPr/>
          </p:nvSpPr>
          <p:spPr>
            <a:xfrm>
              <a:off x="3972600" y="352872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99" name="Oval 1017"/>
            <p:cNvSpPr/>
            <p:nvPr/>
          </p:nvSpPr>
          <p:spPr>
            <a:xfrm>
              <a:off x="3972960" y="345168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800" name="Group 1018"/>
            <p:cNvGrpSpPr/>
            <p:nvPr/>
          </p:nvGrpSpPr>
          <p:grpSpPr>
            <a:xfrm>
              <a:off x="4052880" y="3470040"/>
              <a:ext cx="380160" cy="105840"/>
              <a:chOff x="4052880" y="3470040"/>
              <a:chExt cx="380160" cy="105840"/>
            </a:xfrm>
          </p:grpSpPr>
          <p:sp>
            <p:nvSpPr>
              <p:cNvPr id="6801" name="Freeform 1019"/>
              <p:cNvSpPr/>
              <p:nvPr/>
            </p:nvSpPr>
            <p:spPr>
              <a:xfrm>
                <a:off x="4063320" y="347004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02" name="Freeform 1020"/>
              <p:cNvSpPr/>
              <p:nvPr/>
            </p:nvSpPr>
            <p:spPr>
              <a:xfrm>
                <a:off x="4299120" y="352080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03" name="Freeform 1021"/>
              <p:cNvSpPr/>
              <p:nvPr/>
            </p:nvSpPr>
            <p:spPr>
              <a:xfrm>
                <a:off x="4052880" y="352080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04" name="Freeform 1022"/>
              <p:cNvSpPr/>
              <p:nvPr/>
            </p:nvSpPr>
            <p:spPr>
              <a:xfrm>
                <a:off x="4098600" y="349596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6805" name="Group 818"/>
          <p:cNvGrpSpPr/>
          <p:nvPr/>
        </p:nvGrpSpPr>
        <p:grpSpPr>
          <a:xfrm>
            <a:off x="3355560" y="3674160"/>
            <a:ext cx="541080" cy="222480"/>
            <a:chOff x="3355560" y="3674160"/>
            <a:chExt cx="541080" cy="222480"/>
          </a:xfrm>
        </p:grpSpPr>
        <p:sp>
          <p:nvSpPr>
            <p:cNvPr id="6806" name="Freeform 1009"/>
            <p:cNvSpPr/>
            <p:nvPr/>
          </p:nvSpPr>
          <p:spPr>
            <a:xfrm>
              <a:off x="3355560" y="37512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07" name="Oval 1010"/>
            <p:cNvSpPr/>
            <p:nvPr/>
          </p:nvSpPr>
          <p:spPr>
            <a:xfrm>
              <a:off x="3355920" y="367416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808" name="Group 1011"/>
            <p:cNvGrpSpPr/>
            <p:nvPr/>
          </p:nvGrpSpPr>
          <p:grpSpPr>
            <a:xfrm>
              <a:off x="3435840" y="3692520"/>
              <a:ext cx="380160" cy="105480"/>
              <a:chOff x="3435840" y="3692520"/>
              <a:chExt cx="380160" cy="105480"/>
            </a:xfrm>
          </p:grpSpPr>
          <p:sp>
            <p:nvSpPr>
              <p:cNvPr id="6809" name="Freeform 1012"/>
              <p:cNvSpPr/>
              <p:nvPr/>
            </p:nvSpPr>
            <p:spPr>
              <a:xfrm>
                <a:off x="3446280" y="369252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10" name="Freeform 1013"/>
              <p:cNvSpPr/>
              <p:nvPr/>
            </p:nvSpPr>
            <p:spPr>
              <a:xfrm>
                <a:off x="3682080" y="374328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11" name="Freeform 1014"/>
              <p:cNvSpPr/>
              <p:nvPr/>
            </p:nvSpPr>
            <p:spPr>
              <a:xfrm>
                <a:off x="3435840" y="374328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12" name="Freeform 1015"/>
              <p:cNvSpPr/>
              <p:nvPr/>
            </p:nvSpPr>
            <p:spPr>
              <a:xfrm>
                <a:off x="3481560" y="37180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6813" name="Group 819"/>
          <p:cNvGrpSpPr/>
          <p:nvPr/>
        </p:nvGrpSpPr>
        <p:grpSpPr>
          <a:xfrm>
            <a:off x="4400280" y="3826800"/>
            <a:ext cx="541080" cy="222480"/>
            <a:chOff x="4400280" y="3826800"/>
            <a:chExt cx="541080" cy="222480"/>
          </a:xfrm>
        </p:grpSpPr>
        <p:sp>
          <p:nvSpPr>
            <p:cNvPr id="6814" name="Freeform 1002"/>
            <p:cNvSpPr/>
            <p:nvPr/>
          </p:nvSpPr>
          <p:spPr>
            <a:xfrm>
              <a:off x="4400280" y="390384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15" name="Oval 1003"/>
            <p:cNvSpPr/>
            <p:nvPr/>
          </p:nvSpPr>
          <p:spPr>
            <a:xfrm>
              <a:off x="4400640" y="38268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816" name="Group 1004"/>
            <p:cNvGrpSpPr/>
            <p:nvPr/>
          </p:nvGrpSpPr>
          <p:grpSpPr>
            <a:xfrm>
              <a:off x="4480560" y="3845160"/>
              <a:ext cx="380160" cy="105840"/>
              <a:chOff x="4480560" y="3845160"/>
              <a:chExt cx="380160" cy="105840"/>
            </a:xfrm>
          </p:grpSpPr>
          <p:sp>
            <p:nvSpPr>
              <p:cNvPr id="6817" name="Freeform 1005"/>
              <p:cNvSpPr/>
              <p:nvPr/>
            </p:nvSpPr>
            <p:spPr>
              <a:xfrm>
                <a:off x="4491000" y="38451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18" name="Freeform 1006"/>
              <p:cNvSpPr/>
              <p:nvPr/>
            </p:nvSpPr>
            <p:spPr>
              <a:xfrm>
                <a:off x="4726800" y="38959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19" name="Freeform 1007"/>
              <p:cNvSpPr/>
              <p:nvPr/>
            </p:nvSpPr>
            <p:spPr>
              <a:xfrm>
                <a:off x="4480560" y="38959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20" name="Freeform 1008"/>
              <p:cNvSpPr/>
              <p:nvPr/>
            </p:nvSpPr>
            <p:spPr>
              <a:xfrm>
                <a:off x="4526280" y="38710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6821" name="Oval 3"/>
          <p:cNvSpPr/>
          <p:nvPr/>
        </p:nvSpPr>
        <p:spPr>
          <a:xfrm>
            <a:off x="2671560" y="4260600"/>
            <a:ext cx="2941200" cy="1323720"/>
          </a:xfrm>
          <a:prstGeom prst="ellipse">
            <a:avLst/>
          </a:prstGeom>
          <a:solidFill>
            <a:srgbClr val="3c6cdf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cxnSp>
        <p:nvCxnSpPr>
          <p:cNvPr id="6822" name="Straight Connector 10"/>
          <p:cNvCxnSpPr/>
          <p:nvPr/>
        </p:nvCxnSpPr>
        <p:spPr>
          <a:xfrm>
            <a:off x="3706560" y="4493880"/>
            <a:ext cx="970200" cy="6876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823" name="Straight Connector 297"/>
          <p:cNvCxnSpPr/>
          <p:nvPr/>
        </p:nvCxnSpPr>
        <p:spPr>
          <a:xfrm>
            <a:off x="4209840" y="4781160"/>
            <a:ext cx="109800" cy="7992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824" name="Straight Connector 298"/>
          <p:cNvCxnSpPr/>
          <p:nvPr/>
        </p:nvCxnSpPr>
        <p:spPr>
          <a:xfrm flipV="1">
            <a:off x="4027320" y="4976640"/>
            <a:ext cx="222480" cy="446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825" name="Straight Connector 299"/>
          <p:cNvCxnSpPr/>
          <p:nvPr/>
        </p:nvCxnSpPr>
        <p:spPr>
          <a:xfrm flipV="1">
            <a:off x="3754080" y="4808160"/>
            <a:ext cx="178200" cy="10692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826" name="Straight Connector 300"/>
          <p:cNvCxnSpPr/>
          <p:nvPr/>
        </p:nvCxnSpPr>
        <p:spPr>
          <a:xfrm flipV="1">
            <a:off x="3468600" y="5095440"/>
            <a:ext cx="189000" cy="9576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827" name="Straight Connector 301"/>
          <p:cNvCxnSpPr/>
          <p:nvPr/>
        </p:nvCxnSpPr>
        <p:spPr>
          <a:xfrm flipV="1">
            <a:off x="4224240" y="5024160"/>
            <a:ext cx="231840" cy="2448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828" name="Straight Connector 302"/>
          <p:cNvCxnSpPr/>
          <p:nvPr/>
        </p:nvCxnSpPr>
        <p:spPr>
          <a:xfrm flipH="1" flipV="1">
            <a:off x="4674960" y="5011560"/>
            <a:ext cx="327240" cy="11916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829" name="Straight Connector 303"/>
          <p:cNvCxnSpPr/>
          <p:nvPr/>
        </p:nvCxnSpPr>
        <p:spPr>
          <a:xfrm flipV="1">
            <a:off x="4662360" y="4676400"/>
            <a:ext cx="260640" cy="18936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830" name="Straight Connector 304"/>
          <p:cNvCxnSpPr/>
          <p:nvPr/>
        </p:nvCxnSpPr>
        <p:spPr>
          <a:xfrm flipH="1" flipV="1">
            <a:off x="3708000" y="4551120"/>
            <a:ext cx="208440" cy="846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sp>
        <p:nvSpPr>
          <p:cNvPr id="6831" name="TextBox 39958"/>
          <p:cNvSpPr/>
          <p:nvPr/>
        </p:nvSpPr>
        <p:spPr>
          <a:xfrm>
            <a:off x="2721960" y="4591080"/>
            <a:ext cx="958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ISP C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2" name="Oval 3"/>
          <p:cNvSpPr/>
          <p:nvPr/>
        </p:nvSpPr>
        <p:spPr>
          <a:xfrm>
            <a:off x="5765760" y="3706560"/>
            <a:ext cx="3219120" cy="1342800"/>
          </a:xfrm>
          <a:prstGeom prst="ellipse">
            <a:avLst/>
          </a:prstGeom>
          <a:solidFill>
            <a:srgbClr val="3c6cdf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cxnSp>
        <p:nvCxnSpPr>
          <p:cNvPr id="6833" name="Straight Connector 10"/>
          <p:cNvCxnSpPr/>
          <p:nvPr/>
        </p:nvCxnSpPr>
        <p:spPr>
          <a:xfrm>
            <a:off x="6899040" y="3943080"/>
            <a:ext cx="1062360" cy="702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834" name="Straight Connector 297"/>
          <p:cNvCxnSpPr/>
          <p:nvPr/>
        </p:nvCxnSpPr>
        <p:spPr>
          <a:xfrm>
            <a:off x="7449840" y="4233600"/>
            <a:ext cx="120960" cy="828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835" name="Straight Connector 298"/>
          <p:cNvCxnSpPr/>
          <p:nvPr/>
        </p:nvCxnSpPr>
        <p:spPr>
          <a:xfrm flipV="1">
            <a:off x="7249680" y="4433760"/>
            <a:ext cx="243360" cy="446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836" name="Straight Connector 299"/>
          <p:cNvCxnSpPr/>
          <p:nvPr/>
        </p:nvCxnSpPr>
        <p:spPr>
          <a:xfrm flipV="1">
            <a:off x="6951240" y="4262040"/>
            <a:ext cx="195840" cy="10692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837" name="Straight Connector 300"/>
          <p:cNvCxnSpPr/>
          <p:nvPr/>
        </p:nvCxnSpPr>
        <p:spPr>
          <a:xfrm flipV="1">
            <a:off x="6638760" y="4554360"/>
            <a:ext cx="206640" cy="954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838" name="Straight Connector 301"/>
          <p:cNvCxnSpPr/>
          <p:nvPr/>
        </p:nvCxnSpPr>
        <p:spPr>
          <a:xfrm flipV="1">
            <a:off x="7465680" y="4481280"/>
            <a:ext cx="254520" cy="2480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839" name="Straight Connector 302"/>
          <p:cNvCxnSpPr/>
          <p:nvPr/>
        </p:nvCxnSpPr>
        <p:spPr>
          <a:xfrm flipH="1" flipV="1">
            <a:off x="7929360" y="4460760"/>
            <a:ext cx="358920" cy="12096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840" name="Straight Connector 303"/>
          <p:cNvCxnSpPr/>
          <p:nvPr/>
        </p:nvCxnSpPr>
        <p:spPr>
          <a:xfrm flipV="1">
            <a:off x="7945200" y="4127400"/>
            <a:ext cx="286200" cy="1922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6841" name="Straight Connector 304"/>
          <p:cNvCxnSpPr/>
          <p:nvPr/>
        </p:nvCxnSpPr>
        <p:spPr>
          <a:xfrm flipH="1" flipV="1">
            <a:off x="6900480" y="4000320"/>
            <a:ext cx="227520" cy="860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sp>
        <p:nvSpPr>
          <p:cNvPr id="6842" name="TextBox 39958"/>
          <p:cNvSpPr/>
          <p:nvPr/>
        </p:nvSpPr>
        <p:spPr>
          <a:xfrm>
            <a:off x="5835240" y="4039920"/>
            <a:ext cx="954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ISP B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843" name="Straight Connector 12"/>
          <p:cNvCxnSpPr/>
          <p:nvPr/>
        </p:nvCxnSpPr>
        <p:spPr>
          <a:xfrm>
            <a:off x="3533400" y="2666880"/>
            <a:ext cx="238680" cy="2620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6844" name="Straight Connector 500"/>
          <p:cNvCxnSpPr/>
          <p:nvPr/>
        </p:nvCxnSpPr>
        <p:spPr>
          <a:xfrm>
            <a:off x="2788920" y="2906280"/>
            <a:ext cx="832320" cy="622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6845" name="Straight Connector 501"/>
          <p:cNvCxnSpPr/>
          <p:nvPr/>
        </p:nvCxnSpPr>
        <p:spPr>
          <a:xfrm flipV="1">
            <a:off x="2385720" y="3030120"/>
            <a:ext cx="1303560" cy="2782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6846" name="Straight Connector 502"/>
          <p:cNvCxnSpPr/>
          <p:nvPr/>
        </p:nvCxnSpPr>
        <p:spPr>
          <a:xfrm>
            <a:off x="5067000" y="2468160"/>
            <a:ext cx="308520" cy="5734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6847" name="Straight Connector 503"/>
          <p:cNvCxnSpPr/>
          <p:nvPr/>
        </p:nvCxnSpPr>
        <p:spPr>
          <a:xfrm flipH="1">
            <a:off x="5576760" y="2446200"/>
            <a:ext cx="384480" cy="57960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6848" name="Straight Connector 504"/>
          <p:cNvCxnSpPr/>
          <p:nvPr/>
        </p:nvCxnSpPr>
        <p:spPr>
          <a:xfrm>
            <a:off x="7921440" y="2957400"/>
            <a:ext cx="216000" cy="104652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6849" name="Straight Connector 505"/>
          <p:cNvCxnSpPr/>
          <p:nvPr/>
        </p:nvCxnSpPr>
        <p:spPr>
          <a:xfrm flipH="1">
            <a:off x="8287920" y="3308040"/>
            <a:ext cx="241920" cy="69264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6850" name="Straight Connector 507"/>
          <p:cNvCxnSpPr/>
          <p:nvPr/>
        </p:nvCxnSpPr>
        <p:spPr>
          <a:xfrm flipH="1" flipV="1">
            <a:off x="8605440" y="4630320"/>
            <a:ext cx="797400" cy="6148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6851" name="Straight Connector 509"/>
          <p:cNvCxnSpPr/>
          <p:nvPr/>
        </p:nvCxnSpPr>
        <p:spPr>
          <a:xfrm flipH="1" flipV="1">
            <a:off x="6470280" y="4751280"/>
            <a:ext cx="286200" cy="116064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6852" name="Straight Connector 510"/>
          <p:cNvCxnSpPr/>
          <p:nvPr/>
        </p:nvCxnSpPr>
        <p:spPr>
          <a:xfrm flipH="1" flipV="1">
            <a:off x="5219280" y="5101920"/>
            <a:ext cx="371880" cy="97344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6853" name="Straight Connector 511"/>
          <p:cNvCxnSpPr/>
          <p:nvPr/>
        </p:nvCxnSpPr>
        <p:spPr>
          <a:xfrm flipH="1" flipV="1">
            <a:off x="4295520" y="5249520"/>
            <a:ext cx="244800" cy="66240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6854" name="Straight Connector 512"/>
          <p:cNvCxnSpPr/>
          <p:nvPr/>
        </p:nvCxnSpPr>
        <p:spPr>
          <a:xfrm flipV="1">
            <a:off x="2941200" y="5217840"/>
            <a:ext cx="402120" cy="2098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6855" name="Straight Connector 513"/>
          <p:cNvCxnSpPr/>
          <p:nvPr/>
        </p:nvCxnSpPr>
        <p:spPr>
          <a:xfrm>
            <a:off x="2535120" y="5074920"/>
            <a:ext cx="451080" cy="1162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6856" name="Straight Connector 514"/>
          <p:cNvCxnSpPr/>
          <p:nvPr/>
        </p:nvCxnSpPr>
        <p:spPr>
          <a:xfrm>
            <a:off x="2306520" y="4433760"/>
            <a:ext cx="997200" cy="504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6857" name="Straight Connector 508"/>
          <p:cNvCxnSpPr/>
          <p:nvPr/>
        </p:nvCxnSpPr>
        <p:spPr>
          <a:xfrm flipH="1" flipV="1">
            <a:off x="7646760" y="4779720"/>
            <a:ext cx="1047960" cy="9669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6858" name="Straight Connector 506"/>
          <p:cNvCxnSpPr/>
          <p:nvPr/>
        </p:nvCxnSpPr>
        <p:spPr>
          <a:xfrm flipH="1">
            <a:off x="8716680" y="4368600"/>
            <a:ext cx="541800" cy="2494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grpSp>
        <p:nvGrpSpPr>
          <p:cNvPr id="6859" name="Group 858"/>
          <p:cNvGrpSpPr/>
          <p:nvPr/>
        </p:nvGrpSpPr>
        <p:grpSpPr>
          <a:xfrm>
            <a:off x="5192640" y="3007800"/>
            <a:ext cx="541080" cy="222840"/>
            <a:chOff x="5192640" y="3007800"/>
            <a:chExt cx="541080" cy="222840"/>
          </a:xfrm>
        </p:grpSpPr>
        <p:sp>
          <p:nvSpPr>
            <p:cNvPr id="6860" name="Freeform 995"/>
            <p:cNvSpPr/>
            <p:nvPr/>
          </p:nvSpPr>
          <p:spPr>
            <a:xfrm>
              <a:off x="5192640" y="30852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61" name="Oval 996"/>
            <p:cNvSpPr/>
            <p:nvPr/>
          </p:nvSpPr>
          <p:spPr>
            <a:xfrm>
              <a:off x="5193000" y="30078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862" name="Group 997"/>
            <p:cNvGrpSpPr/>
            <p:nvPr/>
          </p:nvGrpSpPr>
          <p:grpSpPr>
            <a:xfrm>
              <a:off x="5272920" y="3026160"/>
              <a:ext cx="380160" cy="105840"/>
              <a:chOff x="5272920" y="3026160"/>
              <a:chExt cx="380160" cy="105840"/>
            </a:xfrm>
          </p:grpSpPr>
          <p:sp>
            <p:nvSpPr>
              <p:cNvPr id="6863" name="Freeform 998"/>
              <p:cNvSpPr/>
              <p:nvPr/>
            </p:nvSpPr>
            <p:spPr>
              <a:xfrm>
                <a:off x="5283360" y="30261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64" name="Freeform 999"/>
              <p:cNvSpPr/>
              <p:nvPr/>
            </p:nvSpPr>
            <p:spPr>
              <a:xfrm>
                <a:off x="5519160" y="30769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65" name="Freeform 1000"/>
              <p:cNvSpPr/>
              <p:nvPr/>
            </p:nvSpPr>
            <p:spPr>
              <a:xfrm>
                <a:off x="5272920" y="30769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66" name="Freeform 1001"/>
              <p:cNvSpPr/>
              <p:nvPr/>
            </p:nvSpPr>
            <p:spPr>
              <a:xfrm>
                <a:off x="5318640" y="30520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6867" name="Group 859"/>
          <p:cNvGrpSpPr/>
          <p:nvPr/>
        </p:nvGrpSpPr>
        <p:grpSpPr>
          <a:xfrm>
            <a:off x="3621960" y="2908080"/>
            <a:ext cx="541080" cy="222840"/>
            <a:chOff x="3621960" y="2908080"/>
            <a:chExt cx="541080" cy="222840"/>
          </a:xfrm>
        </p:grpSpPr>
        <p:sp>
          <p:nvSpPr>
            <p:cNvPr id="6868" name="Freeform 988"/>
            <p:cNvSpPr/>
            <p:nvPr/>
          </p:nvSpPr>
          <p:spPr>
            <a:xfrm>
              <a:off x="3621960" y="298548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69" name="Oval 989"/>
            <p:cNvSpPr/>
            <p:nvPr/>
          </p:nvSpPr>
          <p:spPr>
            <a:xfrm>
              <a:off x="3622320" y="290808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870" name="Group 990"/>
            <p:cNvGrpSpPr/>
            <p:nvPr/>
          </p:nvGrpSpPr>
          <p:grpSpPr>
            <a:xfrm>
              <a:off x="3702240" y="2926440"/>
              <a:ext cx="380160" cy="105840"/>
              <a:chOff x="3702240" y="2926440"/>
              <a:chExt cx="380160" cy="105840"/>
            </a:xfrm>
          </p:grpSpPr>
          <p:sp>
            <p:nvSpPr>
              <p:cNvPr id="6871" name="Freeform 991"/>
              <p:cNvSpPr/>
              <p:nvPr/>
            </p:nvSpPr>
            <p:spPr>
              <a:xfrm>
                <a:off x="3712680" y="292644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72" name="Freeform 992"/>
              <p:cNvSpPr/>
              <p:nvPr/>
            </p:nvSpPr>
            <p:spPr>
              <a:xfrm>
                <a:off x="3948480" y="297720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73" name="Freeform 993"/>
              <p:cNvSpPr/>
              <p:nvPr/>
            </p:nvSpPr>
            <p:spPr>
              <a:xfrm>
                <a:off x="3702240" y="297720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74" name="Freeform 994"/>
              <p:cNvSpPr/>
              <p:nvPr/>
            </p:nvSpPr>
            <p:spPr>
              <a:xfrm>
                <a:off x="3747960" y="295236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6875" name="Group 861"/>
          <p:cNvGrpSpPr/>
          <p:nvPr/>
        </p:nvGrpSpPr>
        <p:grpSpPr>
          <a:xfrm>
            <a:off x="7929360" y="3939840"/>
            <a:ext cx="541080" cy="222480"/>
            <a:chOff x="7929360" y="3939840"/>
            <a:chExt cx="541080" cy="222480"/>
          </a:xfrm>
        </p:grpSpPr>
        <p:sp>
          <p:nvSpPr>
            <p:cNvPr id="6876" name="Freeform 974"/>
            <p:cNvSpPr/>
            <p:nvPr/>
          </p:nvSpPr>
          <p:spPr>
            <a:xfrm>
              <a:off x="7929360" y="401688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77" name="Oval 975"/>
            <p:cNvSpPr/>
            <p:nvPr/>
          </p:nvSpPr>
          <p:spPr>
            <a:xfrm>
              <a:off x="7929720" y="393984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878" name="Group 976"/>
            <p:cNvGrpSpPr/>
            <p:nvPr/>
          </p:nvGrpSpPr>
          <p:grpSpPr>
            <a:xfrm>
              <a:off x="8009640" y="3958200"/>
              <a:ext cx="380160" cy="105480"/>
              <a:chOff x="8009640" y="3958200"/>
              <a:chExt cx="380160" cy="105480"/>
            </a:xfrm>
          </p:grpSpPr>
          <p:sp>
            <p:nvSpPr>
              <p:cNvPr id="6879" name="Freeform 977"/>
              <p:cNvSpPr/>
              <p:nvPr/>
            </p:nvSpPr>
            <p:spPr>
              <a:xfrm>
                <a:off x="8020440" y="395820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80" name="Freeform 978"/>
              <p:cNvSpPr/>
              <p:nvPr/>
            </p:nvSpPr>
            <p:spPr>
              <a:xfrm>
                <a:off x="8255880" y="400896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81" name="Freeform 979"/>
              <p:cNvSpPr/>
              <p:nvPr/>
            </p:nvSpPr>
            <p:spPr>
              <a:xfrm>
                <a:off x="8009640" y="400896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82" name="Freeform 980"/>
              <p:cNvSpPr/>
              <p:nvPr/>
            </p:nvSpPr>
            <p:spPr>
              <a:xfrm>
                <a:off x="8055720" y="398376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6883" name="Group 862"/>
          <p:cNvGrpSpPr/>
          <p:nvPr/>
        </p:nvGrpSpPr>
        <p:grpSpPr>
          <a:xfrm>
            <a:off x="8182800" y="4501440"/>
            <a:ext cx="541080" cy="222480"/>
            <a:chOff x="8182800" y="4501440"/>
            <a:chExt cx="541080" cy="222480"/>
          </a:xfrm>
        </p:grpSpPr>
        <p:sp>
          <p:nvSpPr>
            <p:cNvPr id="6884" name="Freeform 967"/>
            <p:cNvSpPr/>
            <p:nvPr/>
          </p:nvSpPr>
          <p:spPr>
            <a:xfrm>
              <a:off x="8182800" y="457848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85" name="Oval 968"/>
            <p:cNvSpPr/>
            <p:nvPr/>
          </p:nvSpPr>
          <p:spPr>
            <a:xfrm>
              <a:off x="8183160" y="450144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886" name="Group 969"/>
            <p:cNvGrpSpPr/>
            <p:nvPr/>
          </p:nvGrpSpPr>
          <p:grpSpPr>
            <a:xfrm>
              <a:off x="8263080" y="4519800"/>
              <a:ext cx="380160" cy="105840"/>
              <a:chOff x="8263080" y="4519800"/>
              <a:chExt cx="380160" cy="105840"/>
            </a:xfrm>
          </p:grpSpPr>
          <p:sp>
            <p:nvSpPr>
              <p:cNvPr id="6887" name="Freeform 970"/>
              <p:cNvSpPr/>
              <p:nvPr/>
            </p:nvSpPr>
            <p:spPr>
              <a:xfrm>
                <a:off x="8273520" y="451980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88" name="Freeform 971"/>
              <p:cNvSpPr/>
              <p:nvPr/>
            </p:nvSpPr>
            <p:spPr>
              <a:xfrm>
                <a:off x="8509320" y="457056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89" name="Freeform 972"/>
              <p:cNvSpPr/>
              <p:nvPr/>
            </p:nvSpPr>
            <p:spPr>
              <a:xfrm>
                <a:off x="8263080" y="457056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90" name="Freeform 973"/>
              <p:cNvSpPr/>
              <p:nvPr/>
            </p:nvSpPr>
            <p:spPr>
              <a:xfrm>
                <a:off x="8308800" y="454572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6891" name="Group 863"/>
          <p:cNvGrpSpPr/>
          <p:nvPr/>
        </p:nvGrpSpPr>
        <p:grpSpPr>
          <a:xfrm>
            <a:off x="7469640" y="4278600"/>
            <a:ext cx="541080" cy="222840"/>
            <a:chOff x="7469640" y="4278600"/>
            <a:chExt cx="541080" cy="222840"/>
          </a:xfrm>
        </p:grpSpPr>
        <p:sp>
          <p:nvSpPr>
            <p:cNvPr id="6892" name="Freeform 960"/>
            <p:cNvSpPr/>
            <p:nvPr/>
          </p:nvSpPr>
          <p:spPr>
            <a:xfrm>
              <a:off x="7469640" y="43560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93" name="Oval 961"/>
            <p:cNvSpPr/>
            <p:nvPr/>
          </p:nvSpPr>
          <p:spPr>
            <a:xfrm>
              <a:off x="7470000" y="42786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894" name="Group 962"/>
            <p:cNvGrpSpPr/>
            <p:nvPr/>
          </p:nvGrpSpPr>
          <p:grpSpPr>
            <a:xfrm>
              <a:off x="7549920" y="4296960"/>
              <a:ext cx="380160" cy="105840"/>
              <a:chOff x="7549920" y="4296960"/>
              <a:chExt cx="380160" cy="105840"/>
            </a:xfrm>
          </p:grpSpPr>
          <p:sp>
            <p:nvSpPr>
              <p:cNvPr id="6895" name="Freeform 963"/>
              <p:cNvSpPr/>
              <p:nvPr/>
            </p:nvSpPr>
            <p:spPr>
              <a:xfrm>
                <a:off x="7560360" y="42969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96" name="Freeform 964"/>
              <p:cNvSpPr/>
              <p:nvPr/>
            </p:nvSpPr>
            <p:spPr>
              <a:xfrm>
                <a:off x="7796160" y="43477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97" name="Freeform 965"/>
              <p:cNvSpPr/>
              <p:nvPr/>
            </p:nvSpPr>
            <p:spPr>
              <a:xfrm>
                <a:off x="7549920" y="43477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98" name="Freeform 966"/>
              <p:cNvSpPr/>
              <p:nvPr/>
            </p:nvSpPr>
            <p:spPr>
              <a:xfrm>
                <a:off x="7595640" y="43228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6899" name="Group 864"/>
          <p:cNvGrpSpPr/>
          <p:nvPr/>
        </p:nvGrpSpPr>
        <p:grpSpPr>
          <a:xfrm>
            <a:off x="6979320" y="4059720"/>
            <a:ext cx="541080" cy="222480"/>
            <a:chOff x="6979320" y="4059720"/>
            <a:chExt cx="541080" cy="222480"/>
          </a:xfrm>
        </p:grpSpPr>
        <p:sp>
          <p:nvSpPr>
            <p:cNvPr id="6900" name="Freeform 953"/>
            <p:cNvSpPr/>
            <p:nvPr/>
          </p:nvSpPr>
          <p:spPr>
            <a:xfrm>
              <a:off x="6979320" y="413676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01" name="Oval 954"/>
            <p:cNvSpPr/>
            <p:nvPr/>
          </p:nvSpPr>
          <p:spPr>
            <a:xfrm>
              <a:off x="6979680" y="405972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902" name="Group 955"/>
            <p:cNvGrpSpPr/>
            <p:nvPr/>
          </p:nvGrpSpPr>
          <p:grpSpPr>
            <a:xfrm>
              <a:off x="7059600" y="4078080"/>
              <a:ext cx="380160" cy="105480"/>
              <a:chOff x="7059600" y="4078080"/>
              <a:chExt cx="380160" cy="105480"/>
            </a:xfrm>
          </p:grpSpPr>
          <p:sp>
            <p:nvSpPr>
              <p:cNvPr id="6903" name="Freeform 956"/>
              <p:cNvSpPr/>
              <p:nvPr/>
            </p:nvSpPr>
            <p:spPr>
              <a:xfrm>
                <a:off x="7070040" y="407808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04" name="Freeform 957"/>
              <p:cNvSpPr/>
              <p:nvPr/>
            </p:nvSpPr>
            <p:spPr>
              <a:xfrm>
                <a:off x="7305840" y="412884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05" name="Freeform 958"/>
              <p:cNvSpPr/>
              <p:nvPr/>
            </p:nvSpPr>
            <p:spPr>
              <a:xfrm>
                <a:off x="7059600" y="412884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06" name="Freeform 959"/>
              <p:cNvSpPr/>
              <p:nvPr/>
            </p:nvSpPr>
            <p:spPr>
              <a:xfrm>
                <a:off x="7105320" y="410364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6907" name="Group 865"/>
          <p:cNvGrpSpPr/>
          <p:nvPr/>
        </p:nvGrpSpPr>
        <p:grpSpPr>
          <a:xfrm>
            <a:off x="6723720" y="4366800"/>
            <a:ext cx="541080" cy="222480"/>
            <a:chOff x="6723720" y="4366800"/>
            <a:chExt cx="541080" cy="222480"/>
          </a:xfrm>
        </p:grpSpPr>
        <p:sp>
          <p:nvSpPr>
            <p:cNvPr id="6908" name="Freeform 946"/>
            <p:cNvSpPr/>
            <p:nvPr/>
          </p:nvSpPr>
          <p:spPr>
            <a:xfrm>
              <a:off x="6723720" y="444384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09" name="Oval 947"/>
            <p:cNvSpPr/>
            <p:nvPr/>
          </p:nvSpPr>
          <p:spPr>
            <a:xfrm>
              <a:off x="6724080" y="43668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910" name="Group 948"/>
            <p:cNvGrpSpPr/>
            <p:nvPr/>
          </p:nvGrpSpPr>
          <p:grpSpPr>
            <a:xfrm>
              <a:off x="6804000" y="4385160"/>
              <a:ext cx="380160" cy="105840"/>
              <a:chOff x="6804000" y="4385160"/>
              <a:chExt cx="380160" cy="105840"/>
            </a:xfrm>
          </p:grpSpPr>
          <p:sp>
            <p:nvSpPr>
              <p:cNvPr id="6911" name="Freeform 949"/>
              <p:cNvSpPr/>
              <p:nvPr/>
            </p:nvSpPr>
            <p:spPr>
              <a:xfrm>
                <a:off x="6814440" y="43851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12" name="Freeform 950"/>
              <p:cNvSpPr/>
              <p:nvPr/>
            </p:nvSpPr>
            <p:spPr>
              <a:xfrm>
                <a:off x="7050240" y="44359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13" name="Freeform 951"/>
              <p:cNvSpPr/>
              <p:nvPr/>
            </p:nvSpPr>
            <p:spPr>
              <a:xfrm>
                <a:off x="6804000" y="44359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14" name="Freeform 952"/>
              <p:cNvSpPr/>
              <p:nvPr/>
            </p:nvSpPr>
            <p:spPr>
              <a:xfrm>
                <a:off x="6849720" y="44110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6915" name="Group 866"/>
          <p:cNvGrpSpPr/>
          <p:nvPr/>
        </p:nvGrpSpPr>
        <p:grpSpPr>
          <a:xfrm>
            <a:off x="6244920" y="4606920"/>
            <a:ext cx="541080" cy="222840"/>
            <a:chOff x="6244920" y="4606920"/>
            <a:chExt cx="541080" cy="222840"/>
          </a:xfrm>
        </p:grpSpPr>
        <p:sp>
          <p:nvSpPr>
            <p:cNvPr id="6916" name="Freeform 939"/>
            <p:cNvSpPr/>
            <p:nvPr/>
          </p:nvSpPr>
          <p:spPr>
            <a:xfrm>
              <a:off x="6244920" y="468432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17" name="Oval 940"/>
            <p:cNvSpPr/>
            <p:nvPr/>
          </p:nvSpPr>
          <p:spPr>
            <a:xfrm>
              <a:off x="6245280" y="460692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918" name="Group 941"/>
            <p:cNvGrpSpPr/>
            <p:nvPr/>
          </p:nvGrpSpPr>
          <p:grpSpPr>
            <a:xfrm>
              <a:off x="6325200" y="4625280"/>
              <a:ext cx="380160" cy="105840"/>
              <a:chOff x="6325200" y="4625280"/>
              <a:chExt cx="380160" cy="105840"/>
            </a:xfrm>
          </p:grpSpPr>
          <p:sp>
            <p:nvSpPr>
              <p:cNvPr id="6919" name="Freeform 942"/>
              <p:cNvSpPr/>
              <p:nvPr/>
            </p:nvSpPr>
            <p:spPr>
              <a:xfrm>
                <a:off x="6335640" y="462528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20" name="Freeform 943"/>
              <p:cNvSpPr/>
              <p:nvPr/>
            </p:nvSpPr>
            <p:spPr>
              <a:xfrm>
                <a:off x="6571440" y="467604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21" name="Freeform 944"/>
              <p:cNvSpPr/>
              <p:nvPr/>
            </p:nvSpPr>
            <p:spPr>
              <a:xfrm>
                <a:off x="6325200" y="467604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22" name="Freeform 945"/>
              <p:cNvSpPr/>
              <p:nvPr/>
            </p:nvSpPr>
            <p:spPr>
              <a:xfrm>
                <a:off x="6370920" y="465120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6923" name="Group 867"/>
          <p:cNvGrpSpPr/>
          <p:nvPr/>
        </p:nvGrpSpPr>
        <p:grpSpPr>
          <a:xfrm>
            <a:off x="7291080" y="4658040"/>
            <a:ext cx="541080" cy="222480"/>
            <a:chOff x="7291080" y="4658040"/>
            <a:chExt cx="541080" cy="222480"/>
          </a:xfrm>
        </p:grpSpPr>
        <p:sp>
          <p:nvSpPr>
            <p:cNvPr id="6924" name="Freeform 932"/>
            <p:cNvSpPr/>
            <p:nvPr/>
          </p:nvSpPr>
          <p:spPr>
            <a:xfrm>
              <a:off x="7291080" y="473508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25" name="Oval 933"/>
            <p:cNvSpPr/>
            <p:nvPr/>
          </p:nvSpPr>
          <p:spPr>
            <a:xfrm>
              <a:off x="7291440" y="465804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926" name="Group 934"/>
            <p:cNvGrpSpPr/>
            <p:nvPr/>
          </p:nvGrpSpPr>
          <p:grpSpPr>
            <a:xfrm>
              <a:off x="7371360" y="4676400"/>
              <a:ext cx="380160" cy="105840"/>
              <a:chOff x="7371360" y="4676400"/>
              <a:chExt cx="380160" cy="105840"/>
            </a:xfrm>
          </p:grpSpPr>
          <p:sp>
            <p:nvSpPr>
              <p:cNvPr id="6927" name="Freeform 935"/>
              <p:cNvSpPr/>
              <p:nvPr/>
            </p:nvSpPr>
            <p:spPr>
              <a:xfrm>
                <a:off x="7381800" y="467640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28" name="Freeform 936"/>
              <p:cNvSpPr/>
              <p:nvPr/>
            </p:nvSpPr>
            <p:spPr>
              <a:xfrm>
                <a:off x="7617600" y="472716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29" name="Freeform 937"/>
              <p:cNvSpPr/>
              <p:nvPr/>
            </p:nvSpPr>
            <p:spPr>
              <a:xfrm>
                <a:off x="7371360" y="472716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30" name="Freeform 938"/>
              <p:cNvSpPr/>
              <p:nvPr/>
            </p:nvSpPr>
            <p:spPr>
              <a:xfrm>
                <a:off x="7417080" y="470232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6931" name="Group 868"/>
          <p:cNvGrpSpPr/>
          <p:nvPr/>
        </p:nvGrpSpPr>
        <p:grpSpPr>
          <a:xfrm>
            <a:off x="4568040" y="4497480"/>
            <a:ext cx="541080" cy="222480"/>
            <a:chOff x="4568040" y="4497480"/>
            <a:chExt cx="541080" cy="222480"/>
          </a:xfrm>
        </p:grpSpPr>
        <p:sp>
          <p:nvSpPr>
            <p:cNvPr id="6932" name="Freeform 925"/>
            <p:cNvSpPr/>
            <p:nvPr/>
          </p:nvSpPr>
          <p:spPr>
            <a:xfrm>
              <a:off x="4568040" y="457452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33" name="Oval 926"/>
            <p:cNvSpPr/>
            <p:nvPr/>
          </p:nvSpPr>
          <p:spPr>
            <a:xfrm>
              <a:off x="4568400" y="449748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934" name="Group 927"/>
            <p:cNvGrpSpPr/>
            <p:nvPr/>
          </p:nvGrpSpPr>
          <p:grpSpPr>
            <a:xfrm>
              <a:off x="4648320" y="4515840"/>
              <a:ext cx="380160" cy="105840"/>
              <a:chOff x="4648320" y="4515840"/>
              <a:chExt cx="380160" cy="105840"/>
            </a:xfrm>
          </p:grpSpPr>
          <p:sp>
            <p:nvSpPr>
              <p:cNvPr id="6935" name="Freeform 928"/>
              <p:cNvSpPr/>
              <p:nvPr/>
            </p:nvSpPr>
            <p:spPr>
              <a:xfrm>
                <a:off x="4658760" y="451584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36" name="Freeform 929"/>
              <p:cNvSpPr/>
              <p:nvPr/>
            </p:nvSpPr>
            <p:spPr>
              <a:xfrm>
                <a:off x="4894560" y="456660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37" name="Freeform 930"/>
              <p:cNvSpPr/>
              <p:nvPr/>
            </p:nvSpPr>
            <p:spPr>
              <a:xfrm>
                <a:off x="4648320" y="456660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38" name="Freeform 931"/>
              <p:cNvSpPr/>
              <p:nvPr/>
            </p:nvSpPr>
            <p:spPr>
              <a:xfrm>
                <a:off x="4694040" y="454176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6939" name="Group 869"/>
          <p:cNvGrpSpPr/>
          <p:nvPr/>
        </p:nvGrpSpPr>
        <p:grpSpPr>
          <a:xfrm>
            <a:off x="4812480" y="5011560"/>
            <a:ext cx="541080" cy="222840"/>
            <a:chOff x="4812480" y="5011560"/>
            <a:chExt cx="541080" cy="222840"/>
          </a:xfrm>
        </p:grpSpPr>
        <p:sp>
          <p:nvSpPr>
            <p:cNvPr id="6940" name="Freeform 918"/>
            <p:cNvSpPr/>
            <p:nvPr/>
          </p:nvSpPr>
          <p:spPr>
            <a:xfrm>
              <a:off x="4812480" y="508896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41" name="Oval 919"/>
            <p:cNvSpPr/>
            <p:nvPr/>
          </p:nvSpPr>
          <p:spPr>
            <a:xfrm>
              <a:off x="4812840" y="501156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942" name="Group 920"/>
            <p:cNvGrpSpPr/>
            <p:nvPr/>
          </p:nvGrpSpPr>
          <p:grpSpPr>
            <a:xfrm>
              <a:off x="4892760" y="5029920"/>
              <a:ext cx="380160" cy="105840"/>
              <a:chOff x="4892760" y="5029920"/>
              <a:chExt cx="380160" cy="105840"/>
            </a:xfrm>
          </p:grpSpPr>
          <p:sp>
            <p:nvSpPr>
              <p:cNvPr id="6943" name="Freeform 921"/>
              <p:cNvSpPr/>
              <p:nvPr/>
            </p:nvSpPr>
            <p:spPr>
              <a:xfrm>
                <a:off x="4903200" y="502992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44" name="Freeform 922"/>
              <p:cNvSpPr/>
              <p:nvPr/>
            </p:nvSpPr>
            <p:spPr>
              <a:xfrm>
                <a:off x="5139000" y="508068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45" name="Freeform 923"/>
              <p:cNvSpPr/>
              <p:nvPr/>
            </p:nvSpPr>
            <p:spPr>
              <a:xfrm>
                <a:off x="4892760" y="508068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46" name="Freeform 924"/>
              <p:cNvSpPr/>
              <p:nvPr/>
            </p:nvSpPr>
            <p:spPr>
              <a:xfrm>
                <a:off x="4938480" y="505584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6947" name="Group 870"/>
          <p:cNvGrpSpPr/>
          <p:nvPr/>
        </p:nvGrpSpPr>
        <p:grpSpPr>
          <a:xfrm>
            <a:off x="4220280" y="4826880"/>
            <a:ext cx="541080" cy="222480"/>
            <a:chOff x="4220280" y="4826880"/>
            <a:chExt cx="541080" cy="222480"/>
          </a:xfrm>
        </p:grpSpPr>
        <p:sp>
          <p:nvSpPr>
            <p:cNvPr id="6948" name="Freeform 911"/>
            <p:cNvSpPr/>
            <p:nvPr/>
          </p:nvSpPr>
          <p:spPr>
            <a:xfrm>
              <a:off x="4220280" y="490392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49" name="Oval 912"/>
            <p:cNvSpPr/>
            <p:nvPr/>
          </p:nvSpPr>
          <p:spPr>
            <a:xfrm>
              <a:off x="4220640" y="482688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950" name="Group 913"/>
            <p:cNvGrpSpPr/>
            <p:nvPr/>
          </p:nvGrpSpPr>
          <p:grpSpPr>
            <a:xfrm>
              <a:off x="4300560" y="4845240"/>
              <a:ext cx="380160" cy="105840"/>
              <a:chOff x="4300560" y="4845240"/>
              <a:chExt cx="380160" cy="105840"/>
            </a:xfrm>
          </p:grpSpPr>
          <p:sp>
            <p:nvSpPr>
              <p:cNvPr id="6951" name="Freeform 914"/>
              <p:cNvSpPr/>
              <p:nvPr/>
            </p:nvSpPr>
            <p:spPr>
              <a:xfrm>
                <a:off x="4311000" y="484524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52" name="Freeform 915"/>
              <p:cNvSpPr/>
              <p:nvPr/>
            </p:nvSpPr>
            <p:spPr>
              <a:xfrm>
                <a:off x="4546800" y="489600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53" name="Freeform 916"/>
              <p:cNvSpPr/>
              <p:nvPr/>
            </p:nvSpPr>
            <p:spPr>
              <a:xfrm>
                <a:off x="4300560" y="489600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54" name="Freeform 917"/>
              <p:cNvSpPr/>
              <p:nvPr/>
            </p:nvSpPr>
            <p:spPr>
              <a:xfrm>
                <a:off x="4346280" y="487116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6955" name="Group 871"/>
          <p:cNvGrpSpPr/>
          <p:nvPr/>
        </p:nvGrpSpPr>
        <p:grpSpPr>
          <a:xfrm>
            <a:off x="3292560" y="4376880"/>
            <a:ext cx="541080" cy="222480"/>
            <a:chOff x="3292560" y="4376880"/>
            <a:chExt cx="541080" cy="222480"/>
          </a:xfrm>
        </p:grpSpPr>
        <p:sp>
          <p:nvSpPr>
            <p:cNvPr id="6956" name="Freeform 904"/>
            <p:cNvSpPr/>
            <p:nvPr/>
          </p:nvSpPr>
          <p:spPr>
            <a:xfrm>
              <a:off x="3292560" y="445392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57" name="Oval 905"/>
            <p:cNvSpPr/>
            <p:nvPr/>
          </p:nvSpPr>
          <p:spPr>
            <a:xfrm>
              <a:off x="3292560" y="437688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958" name="Group 906"/>
            <p:cNvGrpSpPr/>
            <p:nvPr/>
          </p:nvGrpSpPr>
          <p:grpSpPr>
            <a:xfrm>
              <a:off x="3372840" y="4394880"/>
              <a:ext cx="379800" cy="105840"/>
              <a:chOff x="3372840" y="4394880"/>
              <a:chExt cx="379800" cy="105840"/>
            </a:xfrm>
          </p:grpSpPr>
          <p:sp>
            <p:nvSpPr>
              <p:cNvPr id="6959" name="Freeform 907"/>
              <p:cNvSpPr/>
              <p:nvPr/>
            </p:nvSpPr>
            <p:spPr>
              <a:xfrm>
                <a:off x="3383280" y="439488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60" name="Freeform 908"/>
              <p:cNvSpPr/>
              <p:nvPr/>
            </p:nvSpPr>
            <p:spPr>
              <a:xfrm>
                <a:off x="3618720" y="444600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61" name="Freeform 909"/>
              <p:cNvSpPr/>
              <p:nvPr/>
            </p:nvSpPr>
            <p:spPr>
              <a:xfrm>
                <a:off x="3372840" y="444600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62" name="Freeform 910"/>
              <p:cNvSpPr/>
              <p:nvPr/>
            </p:nvSpPr>
            <p:spPr>
              <a:xfrm>
                <a:off x="3418560" y="442080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6963" name="Group 872"/>
          <p:cNvGrpSpPr/>
          <p:nvPr/>
        </p:nvGrpSpPr>
        <p:grpSpPr>
          <a:xfrm>
            <a:off x="3740040" y="4631400"/>
            <a:ext cx="541080" cy="222840"/>
            <a:chOff x="3740040" y="4631400"/>
            <a:chExt cx="541080" cy="222840"/>
          </a:xfrm>
        </p:grpSpPr>
        <p:sp>
          <p:nvSpPr>
            <p:cNvPr id="6964" name="Freeform 897"/>
            <p:cNvSpPr/>
            <p:nvPr/>
          </p:nvSpPr>
          <p:spPr>
            <a:xfrm>
              <a:off x="3740040" y="47088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65" name="Oval 898"/>
            <p:cNvSpPr/>
            <p:nvPr/>
          </p:nvSpPr>
          <p:spPr>
            <a:xfrm>
              <a:off x="3740400" y="46314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966" name="Group 899"/>
            <p:cNvGrpSpPr/>
            <p:nvPr/>
          </p:nvGrpSpPr>
          <p:grpSpPr>
            <a:xfrm>
              <a:off x="3820320" y="4649760"/>
              <a:ext cx="380160" cy="105840"/>
              <a:chOff x="3820320" y="4649760"/>
              <a:chExt cx="380160" cy="105840"/>
            </a:xfrm>
          </p:grpSpPr>
          <p:sp>
            <p:nvSpPr>
              <p:cNvPr id="6967" name="Freeform 900"/>
              <p:cNvSpPr/>
              <p:nvPr/>
            </p:nvSpPr>
            <p:spPr>
              <a:xfrm>
                <a:off x="3830760" y="46497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68" name="Freeform 901"/>
              <p:cNvSpPr/>
              <p:nvPr/>
            </p:nvSpPr>
            <p:spPr>
              <a:xfrm>
                <a:off x="4066560" y="47005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69" name="Freeform 902"/>
              <p:cNvSpPr/>
              <p:nvPr/>
            </p:nvSpPr>
            <p:spPr>
              <a:xfrm>
                <a:off x="3820320" y="47005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70" name="Freeform 903"/>
              <p:cNvSpPr/>
              <p:nvPr/>
            </p:nvSpPr>
            <p:spPr>
              <a:xfrm>
                <a:off x="3866040" y="46756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6971" name="Group 873"/>
          <p:cNvGrpSpPr/>
          <p:nvPr/>
        </p:nvGrpSpPr>
        <p:grpSpPr>
          <a:xfrm>
            <a:off x="3500640" y="4902840"/>
            <a:ext cx="541080" cy="222480"/>
            <a:chOff x="3500640" y="4902840"/>
            <a:chExt cx="541080" cy="222480"/>
          </a:xfrm>
        </p:grpSpPr>
        <p:sp>
          <p:nvSpPr>
            <p:cNvPr id="6972" name="Freeform 890"/>
            <p:cNvSpPr/>
            <p:nvPr/>
          </p:nvSpPr>
          <p:spPr>
            <a:xfrm>
              <a:off x="3500640" y="497988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73" name="Oval 891"/>
            <p:cNvSpPr/>
            <p:nvPr/>
          </p:nvSpPr>
          <p:spPr>
            <a:xfrm>
              <a:off x="3501000" y="490284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974" name="Group 892"/>
            <p:cNvGrpSpPr/>
            <p:nvPr/>
          </p:nvGrpSpPr>
          <p:grpSpPr>
            <a:xfrm>
              <a:off x="3580920" y="4921200"/>
              <a:ext cx="380160" cy="105840"/>
              <a:chOff x="3580920" y="4921200"/>
              <a:chExt cx="380160" cy="105840"/>
            </a:xfrm>
          </p:grpSpPr>
          <p:sp>
            <p:nvSpPr>
              <p:cNvPr id="6975" name="Freeform 893"/>
              <p:cNvSpPr/>
              <p:nvPr/>
            </p:nvSpPr>
            <p:spPr>
              <a:xfrm>
                <a:off x="3591720" y="492120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76" name="Freeform 894"/>
              <p:cNvSpPr/>
              <p:nvPr/>
            </p:nvSpPr>
            <p:spPr>
              <a:xfrm>
                <a:off x="3827160" y="497196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77" name="Freeform 895"/>
              <p:cNvSpPr/>
              <p:nvPr/>
            </p:nvSpPr>
            <p:spPr>
              <a:xfrm>
                <a:off x="3580920" y="497196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78" name="Freeform 896"/>
              <p:cNvSpPr/>
              <p:nvPr/>
            </p:nvSpPr>
            <p:spPr>
              <a:xfrm>
                <a:off x="3627000" y="494712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6979" name="Group 874"/>
          <p:cNvGrpSpPr/>
          <p:nvPr/>
        </p:nvGrpSpPr>
        <p:grpSpPr>
          <a:xfrm>
            <a:off x="2989800" y="5089320"/>
            <a:ext cx="541080" cy="222480"/>
            <a:chOff x="2989800" y="5089320"/>
            <a:chExt cx="541080" cy="222480"/>
          </a:xfrm>
        </p:grpSpPr>
        <p:sp>
          <p:nvSpPr>
            <p:cNvPr id="6980" name="Freeform 883"/>
            <p:cNvSpPr/>
            <p:nvPr/>
          </p:nvSpPr>
          <p:spPr>
            <a:xfrm>
              <a:off x="2989800" y="516636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81" name="Oval 884"/>
            <p:cNvSpPr/>
            <p:nvPr/>
          </p:nvSpPr>
          <p:spPr>
            <a:xfrm>
              <a:off x="2990160" y="508932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982" name="Group 885"/>
            <p:cNvGrpSpPr/>
            <p:nvPr/>
          </p:nvGrpSpPr>
          <p:grpSpPr>
            <a:xfrm>
              <a:off x="3070080" y="5107680"/>
              <a:ext cx="380160" cy="105840"/>
              <a:chOff x="3070080" y="5107680"/>
              <a:chExt cx="380160" cy="105840"/>
            </a:xfrm>
          </p:grpSpPr>
          <p:sp>
            <p:nvSpPr>
              <p:cNvPr id="6983" name="Freeform 886"/>
              <p:cNvSpPr/>
              <p:nvPr/>
            </p:nvSpPr>
            <p:spPr>
              <a:xfrm>
                <a:off x="3080880" y="510768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84" name="Freeform 887"/>
              <p:cNvSpPr/>
              <p:nvPr/>
            </p:nvSpPr>
            <p:spPr>
              <a:xfrm>
                <a:off x="3316320" y="515844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85" name="Freeform 888"/>
              <p:cNvSpPr/>
              <p:nvPr/>
            </p:nvSpPr>
            <p:spPr>
              <a:xfrm>
                <a:off x="3070080" y="515844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86" name="Freeform 889"/>
              <p:cNvSpPr/>
              <p:nvPr/>
            </p:nvSpPr>
            <p:spPr>
              <a:xfrm>
                <a:off x="3116160" y="513360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6987" name="Group 875"/>
          <p:cNvGrpSpPr/>
          <p:nvPr/>
        </p:nvGrpSpPr>
        <p:grpSpPr>
          <a:xfrm>
            <a:off x="4023720" y="5178600"/>
            <a:ext cx="541080" cy="222480"/>
            <a:chOff x="4023720" y="5178600"/>
            <a:chExt cx="541080" cy="222480"/>
          </a:xfrm>
        </p:grpSpPr>
        <p:sp>
          <p:nvSpPr>
            <p:cNvPr id="6988" name="Freeform 876"/>
            <p:cNvSpPr/>
            <p:nvPr/>
          </p:nvSpPr>
          <p:spPr>
            <a:xfrm>
              <a:off x="4023720" y="525564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89" name="Oval 877"/>
            <p:cNvSpPr/>
            <p:nvPr/>
          </p:nvSpPr>
          <p:spPr>
            <a:xfrm>
              <a:off x="4024080" y="51786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990" name="Group 878"/>
            <p:cNvGrpSpPr/>
            <p:nvPr/>
          </p:nvGrpSpPr>
          <p:grpSpPr>
            <a:xfrm>
              <a:off x="4104000" y="5196960"/>
              <a:ext cx="380160" cy="105480"/>
              <a:chOff x="4104000" y="5196960"/>
              <a:chExt cx="380160" cy="105480"/>
            </a:xfrm>
          </p:grpSpPr>
          <p:sp>
            <p:nvSpPr>
              <p:cNvPr id="6991" name="Freeform 879"/>
              <p:cNvSpPr/>
              <p:nvPr/>
            </p:nvSpPr>
            <p:spPr>
              <a:xfrm>
                <a:off x="4114800" y="51969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92" name="Freeform 880"/>
              <p:cNvSpPr/>
              <p:nvPr/>
            </p:nvSpPr>
            <p:spPr>
              <a:xfrm>
                <a:off x="4350240" y="52477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93" name="Freeform 881"/>
              <p:cNvSpPr/>
              <p:nvPr/>
            </p:nvSpPr>
            <p:spPr>
              <a:xfrm>
                <a:off x="4104000" y="52477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94" name="Freeform 882"/>
              <p:cNvSpPr/>
              <p:nvPr/>
            </p:nvSpPr>
            <p:spPr>
              <a:xfrm>
                <a:off x="4150080" y="522252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6995" name="PlaceHolder 1"/>
          <p:cNvSpPr>
            <a:spLocks noGrp="1"/>
          </p:cNvSpPr>
          <p:nvPr>
            <p:ph type="title"/>
          </p:nvPr>
        </p:nvSpPr>
        <p:spPr>
          <a:xfrm>
            <a:off x="825120" y="336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3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Internet structure: a “network of networks”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6996" name="Group 5"/>
          <p:cNvGrpSpPr/>
          <p:nvPr/>
        </p:nvGrpSpPr>
        <p:grpSpPr>
          <a:xfrm>
            <a:off x="1589760" y="1852200"/>
            <a:ext cx="8464320" cy="4688280"/>
            <a:chOff x="1589760" y="1852200"/>
            <a:chExt cx="8464320" cy="4688280"/>
          </a:xfrm>
        </p:grpSpPr>
        <p:grpSp>
          <p:nvGrpSpPr>
            <p:cNvPr id="6997" name="Group 2"/>
            <p:cNvGrpSpPr/>
            <p:nvPr/>
          </p:nvGrpSpPr>
          <p:grpSpPr>
            <a:xfrm>
              <a:off x="2994480" y="2310480"/>
              <a:ext cx="645120" cy="417960"/>
              <a:chOff x="2994480" y="2310480"/>
              <a:chExt cx="645120" cy="417960"/>
            </a:xfrm>
          </p:grpSpPr>
          <p:sp>
            <p:nvSpPr>
              <p:cNvPr id="6998" name="Freeform 84"/>
              <p:cNvSpPr/>
              <p:nvPr/>
            </p:nvSpPr>
            <p:spPr>
              <a:xfrm>
                <a:off x="2994480" y="23104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999" name="TextBox 1"/>
              <p:cNvSpPr/>
              <p:nvPr/>
            </p:nvSpPr>
            <p:spPr>
              <a:xfrm>
                <a:off x="3062160" y="232956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000" name="Group 131"/>
            <p:cNvGrpSpPr/>
            <p:nvPr/>
          </p:nvGrpSpPr>
          <p:grpSpPr>
            <a:xfrm>
              <a:off x="1838880" y="3110400"/>
              <a:ext cx="644760" cy="417960"/>
              <a:chOff x="1838880" y="3110400"/>
              <a:chExt cx="644760" cy="417960"/>
            </a:xfrm>
          </p:grpSpPr>
          <p:sp>
            <p:nvSpPr>
              <p:cNvPr id="7001" name="Freeform 84"/>
              <p:cNvSpPr/>
              <p:nvPr/>
            </p:nvSpPr>
            <p:spPr>
              <a:xfrm>
                <a:off x="1838880" y="311040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002" name="TextBox 133"/>
              <p:cNvSpPr/>
              <p:nvPr/>
            </p:nvSpPr>
            <p:spPr>
              <a:xfrm>
                <a:off x="1906200" y="312948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003" name="Group 135"/>
            <p:cNvGrpSpPr/>
            <p:nvPr/>
          </p:nvGrpSpPr>
          <p:grpSpPr>
            <a:xfrm>
              <a:off x="7503840" y="2564280"/>
              <a:ext cx="644760" cy="417960"/>
              <a:chOff x="7503840" y="2564280"/>
              <a:chExt cx="644760" cy="417960"/>
            </a:xfrm>
          </p:grpSpPr>
          <p:sp>
            <p:nvSpPr>
              <p:cNvPr id="7004" name="Freeform 84"/>
              <p:cNvSpPr/>
              <p:nvPr/>
            </p:nvSpPr>
            <p:spPr>
              <a:xfrm>
                <a:off x="7503840" y="25642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005" name="TextBox 137"/>
              <p:cNvSpPr/>
              <p:nvPr/>
            </p:nvSpPr>
            <p:spPr>
              <a:xfrm>
                <a:off x="7571160" y="258336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006" name="Group 138"/>
            <p:cNvGrpSpPr/>
            <p:nvPr/>
          </p:nvGrpSpPr>
          <p:grpSpPr>
            <a:xfrm>
              <a:off x="2410200" y="5421600"/>
              <a:ext cx="645120" cy="417960"/>
              <a:chOff x="2410200" y="5421600"/>
              <a:chExt cx="645120" cy="417960"/>
            </a:xfrm>
          </p:grpSpPr>
          <p:sp>
            <p:nvSpPr>
              <p:cNvPr id="7007" name="Freeform 84"/>
              <p:cNvSpPr/>
              <p:nvPr/>
            </p:nvSpPr>
            <p:spPr>
              <a:xfrm>
                <a:off x="2410200" y="542160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008" name="TextBox 140"/>
              <p:cNvSpPr/>
              <p:nvPr/>
            </p:nvSpPr>
            <p:spPr>
              <a:xfrm>
                <a:off x="2477880" y="544068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009" name="Group 141"/>
            <p:cNvGrpSpPr/>
            <p:nvPr/>
          </p:nvGrpSpPr>
          <p:grpSpPr>
            <a:xfrm>
              <a:off x="1991160" y="4799520"/>
              <a:ext cx="645120" cy="417960"/>
              <a:chOff x="1991160" y="4799520"/>
              <a:chExt cx="645120" cy="417960"/>
            </a:xfrm>
          </p:grpSpPr>
          <p:sp>
            <p:nvSpPr>
              <p:cNvPr id="7010" name="Freeform 84"/>
              <p:cNvSpPr/>
              <p:nvPr/>
            </p:nvSpPr>
            <p:spPr>
              <a:xfrm>
                <a:off x="1991160" y="47995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011" name="TextBox 143"/>
              <p:cNvSpPr/>
              <p:nvPr/>
            </p:nvSpPr>
            <p:spPr>
              <a:xfrm>
                <a:off x="2058840" y="48186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012" name="Group 144"/>
            <p:cNvGrpSpPr/>
            <p:nvPr/>
          </p:nvGrpSpPr>
          <p:grpSpPr>
            <a:xfrm>
              <a:off x="1762560" y="4139280"/>
              <a:ext cx="644760" cy="417960"/>
              <a:chOff x="1762560" y="4139280"/>
              <a:chExt cx="644760" cy="417960"/>
            </a:xfrm>
          </p:grpSpPr>
          <p:sp>
            <p:nvSpPr>
              <p:cNvPr id="7013" name="Freeform 84"/>
              <p:cNvSpPr/>
              <p:nvPr/>
            </p:nvSpPr>
            <p:spPr>
              <a:xfrm>
                <a:off x="1762560" y="41392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014" name="TextBox 146"/>
              <p:cNvSpPr/>
              <p:nvPr/>
            </p:nvSpPr>
            <p:spPr>
              <a:xfrm>
                <a:off x="1829880" y="41580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015" name="Group 147"/>
            <p:cNvGrpSpPr/>
            <p:nvPr/>
          </p:nvGrpSpPr>
          <p:grpSpPr>
            <a:xfrm>
              <a:off x="8253000" y="2996280"/>
              <a:ext cx="645120" cy="417960"/>
              <a:chOff x="8253000" y="2996280"/>
              <a:chExt cx="645120" cy="417960"/>
            </a:xfrm>
          </p:grpSpPr>
          <p:sp>
            <p:nvSpPr>
              <p:cNvPr id="7016" name="Freeform 84"/>
              <p:cNvSpPr/>
              <p:nvPr/>
            </p:nvSpPr>
            <p:spPr>
              <a:xfrm>
                <a:off x="8253000" y="29962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017" name="TextBox 149"/>
              <p:cNvSpPr/>
              <p:nvPr/>
            </p:nvSpPr>
            <p:spPr>
              <a:xfrm>
                <a:off x="8320680" y="301536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018" name="Group 150"/>
            <p:cNvGrpSpPr/>
            <p:nvPr/>
          </p:nvGrpSpPr>
          <p:grpSpPr>
            <a:xfrm>
              <a:off x="4595040" y="2069280"/>
              <a:ext cx="644760" cy="417960"/>
              <a:chOff x="4595040" y="2069280"/>
              <a:chExt cx="644760" cy="417960"/>
            </a:xfrm>
          </p:grpSpPr>
          <p:sp>
            <p:nvSpPr>
              <p:cNvPr id="7019" name="Freeform 84"/>
              <p:cNvSpPr/>
              <p:nvPr/>
            </p:nvSpPr>
            <p:spPr>
              <a:xfrm>
                <a:off x="4595040" y="20692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020" name="TextBox 152"/>
              <p:cNvSpPr/>
              <p:nvPr/>
            </p:nvSpPr>
            <p:spPr>
              <a:xfrm>
                <a:off x="4662360" y="20880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021" name="Group 153"/>
            <p:cNvGrpSpPr/>
            <p:nvPr/>
          </p:nvGrpSpPr>
          <p:grpSpPr>
            <a:xfrm>
              <a:off x="2219760" y="2716920"/>
              <a:ext cx="645120" cy="417960"/>
              <a:chOff x="2219760" y="2716920"/>
              <a:chExt cx="645120" cy="417960"/>
            </a:xfrm>
          </p:grpSpPr>
          <p:sp>
            <p:nvSpPr>
              <p:cNvPr id="7022" name="Freeform 84"/>
              <p:cNvSpPr/>
              <p:nvPr/>
            </p:nvSpPr>
            <p:spPr>
              <a:xfrm>
                <a:off x="2219760" y="27169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023" name="TextBox 155"/>
              <p:cNvSpPr/>
              <p:nvPr/>
            </p:nvSpPr>
            <p:spPr>
              <a:xfrm>
                <a:off x="2287440" y="27360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024" name="Group 156"/>
            <p:cNvGrpSpPr/>
            <p:nvPr/>
          </p:nvGrpSpPr>
          <p:grpSpPr>
            <a:xfrm>
              <a:off x="5509440" y="2043720"/>
              <a:ext cx="645120" cy="417960"/>
              <a:chOff x="5509440" y="2043720"/>
              <a:chExt cx="645120" cy="417960"/>
            </a:xfrm>
          </p:grpSpPr>
          <p:sp>
            <p:nvSpPr>
              <p:cNvPr id="7025" name="Freeform 84"/>
              <p:cNvSpPr/>
              <p:nvPr/>
            </p:nvSpPr>
            <p:spPr>
              <a:xfrm>
                <a:off x="5509440" y="20437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026" name="TextBox 158"/>
              <p:cNvSpPr/>
              <p:nvPr/>
            </p:nvSpPr>
            <p:spPr>
              <a:xfrm>
                <a:off x="5577120" y="20628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027" name="Group 160"/>
            <p:cNvGrpSpPr/>
            <p:nvPr/>
          </p:nvGrpSpPr>
          <p:grpSpPr>
            <a:xfrm>
              <a:off x="8570520" y="5675760"/>
              <a:ext cx="645120" cy="417960"/>
              <a:chOff x="8570520" y="5675760"/>
              <a:chExt cx="645120" cy="417960"/>
            </a:xfrm>
          </p:grpSpPr>
          <p:sp>
            <p:nvSpPr>
              <p:cNvPr id="7028" name="Freeform 84"/>
              <p:cNvSpPr/>
              <p:nvPr/>
            </p:nvSpPr>
            <p:spPr>
              <a:xfrm>
                <a:off x="8570520" y="567576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029" name="TextBox 162"/>
              <p:cNvSpPr/>
              <p:nvPr/>
            </p:nvSpPr>
            <p:spPr>
              <a:xfrm>
                <a:off x="8638200" y="569484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030" name="Group 163"/>
            <p:cNvGrpSpPr/>
            <p:nvPr/>
          </p:nvGrpSpPr>
          <p:grpSpPr>
            <a:xfrm>
              <a:off x="9408960" y="5028120"/>
              <a:ext cx="645120" cy="417960"/>
              <a:chOff x="9408960" y="5028120"/>
              <a:chExt cx="645120" cy="417960"/>
            </a:xfrm>
          </p:grpSpPr>
          <p:sp>
            <p:nvSpPr>
              <p:cNvPr id="7031" name="Freeform 84"/>
              <p:cNvSpPr/>
              <p:nvPr/>
            </p:nvSpPr>
            <p:spPr>
              <a:xfrm>
                <a:off x="9408960" y="50281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032" name="TextBox 165"/>
              <p:cNvSpPr/>
              <p:nvPr/>
            </p:nvSpPr>
            <p:spPr>
              <a:xfrm>
                <a:off x="9476640" y="50472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033" name="Group 166"/>
            <p:cNvGrpSpPr/>
            <p:nvPr/>
          </p:nvGrpSpPr>
          <p:grpSpPr>
            <a:xfrm>
              <a:off x="9180360" y="4113720"/>
              <a:ext cx="644760" cy="417960"/>
              <a:chOff x="9180360" y="4113720"/>
              <a:chExt cx="644760" cy="417960"/>
            </a:xfrm>
          </p:grpSpPr>
          <p:sp>
            <p:nvSpPr>
              <p:cNvPr id="7034" name="Freeform 84"/>
              <p:cNvSpPr/>
              <p:nvPr/>
            </p:nvSpPr>
            <p:spPr>
              <a:xfrm>
                <a:off x="9180360" y="41137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035" name="TextBox 168"/>
              <p:cNvSpPr/>
              <p:nvPr/>
            </p:nvSpPr>
            <p:spPr>
              <a:xfrm>
                <a:off x="9247680" y="41328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036" name="Group 169"/>
            <p:cNvGrpSpPr/>
            <p:nvPr/>
          </p:nvGrpSpPr>
          <p:grpSpPr>
            <a:xfrm>
              <a:off x="6335280" y="5916960"/>
              <a:ext cx="644760" cy="417960"/>
              <a:chOff x="6335280" y="5916960"/>
              <a:chExt cx="644760" cy="417960"/>
            </a:xfrm>
          </p:grpSpPr>
          <p:sp>
            <p:nvSpPr>
              <p:cNvPr id="7037" name="Freeform 84"/>
              <p:cNvSpPr/>
              <p:nvPr/>
            </p:nvSpPr>
            <p:spPr>
              <a:xfrm>
                <a:off x="6335280" y="591696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038" name="TextBox 171"/>
              <p:cNvSpPr/>
              <p:nvPr/>
            </p:nvSpPr>
            <p:spPr>
              <a:xfrm>
                <a:off x="6402600" y="593604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039" name="Group 172"/>
            <p:cNvGrpSpPr/>
            <p:nvPr/>
          </p:nvGrpSpPr>
          <p:grpSpPr>
            <a:xfrm>
              <a:off x="5420520" y="6056640"/>
              <a:ext cx="645120" cy="417960"/>
              <a:chOff x="5420520" y="6056640"/>
              <a:chExt cx="645120" cy="417960"/>
            </a:xfrm>
          </p:grpSpPr>
          <p:sp>
            <p:nvSpPr>
              <p:cNvPr id="7040" name="Freeform 84"/>
              <p:cNvSpPr/>
              <p:nvPr/>
            </p:nvSpPr>
            <p:spPr>
              <a:xfrm>
                <a:off x="5420520" y="605664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041" name="TextBox 174"/>
              <p:cNvSpPr/>
              <p:nvPr/>
            </p:nvSpPr>
            <p:spPr>
              <a:xfrm>
                <a:off x="5488200" y="607572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042" name="Group 175"/>
            <p:cNvGrpSpPr/>
            <p:nvPr/>
          </p:nvGrpSpPr>
          <p:grpSpPr>
            <a:xfrm>
              <a:off x="4201200" y="5904360"/>
              <a:ext cx="645120" cy="417960"/>
              <a:chOff x="4201200" y="5904360"/>
              <a:chExt cx="645120" cy="417960"/>
            </a:xfrm>
          </p:grpSpPr>
          <p:sp>
            <p:nvSpPr>
              <p:cNvPr id="7043" name="Freeform 84"/>
              <p:cNvSpPr/>
              <p:nvPr/>
            </p:nvSpPr>
            <p:spPr>
              <a:xfrm>
                <a:off x="4201200" y="590436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044" name="TextBox 177"/>
              <p:cNvSpPr/>
              <p:nvPr/>
            </p:nvSpPr>
            <p:spPr>
              <a:xfrm>
                <a:off x="4268880" y="592344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7045" name="TextBox 4"/>
            <p:cNvSpPr/>
            <p:nvPr/>
          </p:nvSpPr>
          <p:spPr>
            <a:xfrm rot="1053600">
              <a:off x="6613200" y="1968120"/>
              <a:ext cx="5360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46" name="TextBox 179"/>
            <p:cNvSpPr/>
            <p:nvPr/>
          </p:nvSpPr>
          <p:spPr>
            <a:xfrm rot="2829000">
              <a:off x="8901000" y="3442320"/>
              <a:ext cx="53604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47" name="TextBox 180"/>
            <p:cNvSpPr/>
            <p:nvPr/>
          </p:nvSpPr>
          <p:spPr>
            <a:xfrm rot="9846000">
              <a:off x="7569720" y="596088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48" name="TextBox 181"/>
            <p:cNvSpPr/>
            <p:nvPr/>
          </p:nvSpPr>
          <p:spPr>
            <a:xfrm rot="11651400">
              <a:off x="3199680" y="586476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49" name="TextBox 182"/>
            <p:cNvSpPr/>
            <p:nvPr/>
          </p:nvSpPr>
          <p:spPr>
            <a:xfrm rot="16607400">
              <a:off x="1609560" y="355500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50" name="TextBox 183"/>
            <p:cNvSpPr/>
            <p:nvPr/>
          </p:nvSpPr>
          <p:spPr>
            <a:xfrm rot="20583000">
              <a:off x="3798000" y="1918800"/>
              <a:ext cx="5360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7051" name="Rectangle 3"/>
          <p:cNvSpPr/>
          <p:nvPr/>
        </p:nvSpPr>
        <p:spPr>
          <a:xfrm>
            <a:off x="1499040" y="1163160"/>
            <a:ext cx="9720360" cy="67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85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But if one global ISP is viable business, there will be competitors ….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052" name="Group 1044"/>
          <p:cNvGrpSpPr/>
          <p:nvPr/>
        </p:nvGrpSpPr>
        <p:grpSpPr>
          <a:xfrm>
            <a:off x="6429240" y="3852000"/>
            <a:ext cx="541080" cy="222840"/>
            <a:chOff x="6429240" y="3852000"/>
            <a:chExt cx="541080" cy="222840"/>
          </a:xfrm>
        </p:grpSpPr>
        <p:sp>
          <p:nvSpPr>
            <p:cNvPr id="7053" name="Freeform 1045"/>
            <p:cNvSpPr/>
            <p:nvPr/>
          </p:nvSpPr>
          <p:spPr>
            <a:xfrm>
              <a:off x="6429240" y="39294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54" name="Oval 1046"/>
            <p:cNvSpPr/>
            <p:nvPr/>
          </p:nvSpPr>
          <p:spPr>
            <a:xfrm>
              <a:off x="6429600" y="38520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055" name="Group 1047"/>
            <p:cNvGrpSpPr/>
            <p:nvPr/>
          </p:nvGrpSpPr>
          <p:grpSpPr>
            <a:xfrm>
              <a:off x="6509520" y="3870360"/>
              <a:ext cx="380160" cy="105840"/>
              <a:chOff x="6509520" y="3870360"/>
              <a:chExt cx="380160" cy="105840"/>
            </a:xfrm>
          </p:grpSpPr>
          <p:sp>
            <p:nvSpPr>
              <p:cNvPr id="7056" name="Freeform 1048"/>
              <p:cNvSpPr/>
              <p:nvPr/>
            </p:nvSpPr>
            <p:spPr>
              <a:xfrm>
                <a:off x="6519960" y="38703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057" name="Freeform 1049"/>
              <p:cNvSpPr/>
              <p:nvPr/>
            </p:nvSpPr>
            <p:spPr>
              <a:xfrm>
                <a:off x="6755760" y="39211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058" name="Freeform 1050"/>
              <p:cNvSpPr/>
              <p:nvPr/>
            </p:nvSpPr>
            <p:spPr>
              <a:xfrm>
                <a:off x="6509520" y="39211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059" name="Freeform 1051"/>
              <p:cNvSpPr/>
              <p:nvPr/>
            </p:nvSpPr>
            <p:spPr>
              <a:xfrm>
                <a:off x="6555240" y="38962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7060" name="PlaceHolder 2"/>
          <p:cNvSpPr>
            <a:spLocks noGrp="1"/>
          </p:cNvSpPr>
          <p:nvPr>
            <p:ph type="sldNum" idx="46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7E045C61-ABFB-493C-9723-A783E0373E09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1" name="Oval 3"/>
          <p:cNvSpPr/>
          <p:nvPr/>
        </p:nvSpPr>
        <p:spPr>
          <a:xfrm>
            <a:off x="2884320" y="2782800"/>
            <a:ext cx="3474720" cy="1380600"/>
          </a:xfrm>
          <a:prstGeom prst="ellipse">
            <a:avLst/>
          </a:prstGeom>
          <a:solidFill>
            <a:srgbClr val="3c6cdf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cxnSp>
        <p:nvCxnSpPr>
          <p:cNvPr id="7062" name="Straight Connector 10"/>
          <p:cNvCxnSpPr/>
          <p:nvPr/>
        </p:nvCxnSpPr>
        <p:spPr>
          <a:xfrm>
            <a:off x="4108320" y="3025440"/>
            <a:ext cx="1146240" cy="734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063" name="Straight Connector 297"/>
          <p:cNvCxnSpPr/>
          <p:nvPr/>
        </p:nvCxnSpPr>
        <p:spPr>
          <a:xfrm>
            <a:off x="4701960" y="3325680"/>
            <a:ext cx="130320" cy="842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064" name="Straight Connector 298"/>
          <p:cNvCxnSpPr/>
          <p:nvPr/>
        </p:nvCxnSpPr>
        <p:spPr>
          <a:xfrm flipV="1">
            <a:off x="4485960" y="3530160"/>
            <a:ext cx="263880" cy="464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065" name="Straight Connector 299"/>
          <p:cNvCxnSpPr/>
          <p:nvPr/>
        </p:nvCxnSpPr>
        <p:spPr>
          <a:xfrm flipV="1">
            <a:off x="4165200" y="3354120"/>
            <a:ext cx="209880" cy="1098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066" name="Straight Connector 300"/>
          <p:cNvCxnSpPr/>
          <p:nvPr/>
        </p:nvCxnSpPr>
        <p:spPr>
          <a:xfrm flipV="1">
            <a:off x="3827160" y="3654000"/>
            <a:ext cx="222480" cy="990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067" name="Straight Connector 301"/>
          <p:cNvCxnSpPr/>
          <p:nvPr/>
        </p:nvCxnSpPr>
        <p:spPr>
          <a:xfrm flipV="1">
            <a:off x="4719240" y="3579480"/>
            <a:ext cx="273600" cy="25452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068" name="Straight Connector 302"/>
          <p:cNvCxnSpPr/>
          <p:nvPr/>
        </p:nvCxnSpPr>
        <p:spPr>
          <a:xfrm flipH="1" flipV="1">
            <a:off x="5251320" y="3565080"/>
            <a:ext cx="387720" cy="1260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069" name="Straight Connector 303"/>
          <p:cNvCxnSpPr/>
          <p:nvPr/>
        </p:nvCxnSpPr>
        <p:spPr>
          <a:xfrm flipV="1">
            <a:off x="5236920" y="3215880"/>
            <a:ext cx="308160" cy="19908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070" name="Straight Connector 304"/>
          <p:cNvCxnSpPr/>
          <p:nvPr/>
        </p:nvCxnSpPr>
        <p:spPr>
          <a:xfrm flipH="1" flipV="1">
            <a:off x="4109760" y="3085920"/>
            <a:ext cx="246600" cy="8748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sp>
        <p:nvSpPr>
          <p:cNvPr id="7071" name="TextBox 39958"/>
          <p:cNvSpPr/>
          <p:nvPr/>
        </p:nvSpPr>
        <p:spPr>
          <a:xfrm>
            <a:off x="2971080" y="3127320"/>
            <a:ext cx="954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ISP A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072" name="Group 814"/>
          <p:cNvGrpSpPr/>
          <p:nvPr/>
        </p:nvGrpSpPr>
        <p:grpSpPr>
          <a:xfrm>
            <a:off x="4779720" y="3395160"/>
            <a:ext cx="541080" cy="222480"/>
            <a:chOff x="4779720" y="3395160"/>
            <a:chExt cx="541080" cy="222480"/>
          </a:xfrm>
        </p:grpSpPr>
        <p:sp>
          <p:nvSpPr>
            <p:cNvPr id="7073" name="Freeform 1037"/>
            <p:cNvSpPr/>
            <p:nvPr/>
          </p:nvSpPr>
          <p:spPr>
            <a:xfrm>
              <a:off x="4779720" y="34722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74" name="Oval 1038"/>
            <p:cNvSpPr/>
            <p:nvPr/>
          </p:nvSpPr>
          <p:spPr>
            <a:xfrm>
              <a:off x="4780080" y="339516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075" name="Group 1039"/>
            <p:cNvGrpSpPr/>
            <p:nvPr/>
          </p:nvGrpSpPr>
          <p:grpSpPr>
            <a:xfrm>
              <a:off x="4860000" y="3413520"/>
              <a:ext cx="380160" cy="105840"/>
              <a:chOff x="4860000" y="3413520"/>
              <a:chExt cx="380160" cy="105840"/>
            </a:xfrm>
          </p:grpSpPr>
          <p:sp>
            <p:nvSpPr>
              <p:cNvPr id="7076" name="Freeform 1040"/>
              <p:cNvSpPr/>
              <p:nvPr/>
            </p:nvSpPr>
            <p:spPr>
              <a:xfrm>
                <a:off x="4870800" y="341352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077" name="Freeform 1041"/>
              <p:cNvSpPr/>
              <p:nvPr/>
            </p:nvSpPr>
            <p:spPr>
              <a:xfrm>
                <a:off x="5106240" y="346428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078" name="Freeform 1042"/>
              <p:cNvSpPr/>
              <p:nvPr/>
            </p:nvSpPr>
            <p:spPr>
              <a:xfrm>
                <a:off x="4860000" y="346428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079" name="Freeform 1043"/>
              <p:cNvSpPr/>
              <p:nvPr/>
            </p:nvSpPr>
            <p:spPr>
              <a:xfrm>
                <a:off x="4906080" y="343944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080" name="Group 816"/>
          <p:cNvGrpSpPr/>
          <p:nvPr/>
        </p:nvGrpSpPr>
        <p:grpSpPr>
          <a:xfrm>
            <a:off x="4228200" y="3150720"/>
            <a:ext cx="541080" cy="222480"/>
            <a:chOff x="4228200" y="3150720"/>
            <a:chExt cx="541080" cy="222480"/>
          </a:xfrm>
        </p:grpSpPr>
        <p:sp>
          <p:nvSpPr>
            <p:cNvPr id="7081" name="Freeform 1023"/>
            <p:cNvSpPr/>
            <p:nvPr/>
          </p:nvSpPr>
          <p:spPr>
            <a:xfrm>
              <a:off x="4228200" y="322776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82" name="Oval 1024"/>
            <p:cNvSpPr/>
            <p:nvPr/>
          </p:nvSpPr>
          <p:spPr>
            <a:xfrm>
              <a:off x="4228560" y="315072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083" name="Group 1025"/>
            <p:cNvGrpSpPr/>
            <p:nvPr/>
          </p:nvGrpSpPr>
          <p:grpSpPr>
            <a:xfrm>
              <a:off x="4308480" y="3169080"/>
              <a:ext cx="380160" cy="105840"/>
              <a:chOff x="4308480" y="3169080"/>
              <a:chExt cx="380160" cy="105840"/>
            </a:xfrm>
          </p:grpSpPr>
          <p:sp>
            <p:nvSpPr>
              <p:cNvPr id="7084" name="Freeform 1026"/>
              <p:cNvSpPr/>
              <p:nvPr/>
            </p:nvSpPr>
            <p:spPr>
              <a:xfrm>
                <a:off x="4319280" y="316908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085" name="Freeform 1027"/>
              <p:cNvSpPr/>
              <p:nvPr/>
            </p:nvSpPr>
            <p:spPr>
              <a:xfrm>
                <a:off x="4554720" y="321984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086" name="Freeform 1028"/>
              <p:cNvSpPr/>
              <p:nvPr/>
            </p:nvSpPr>
            <p:spPr>
              <a:xfrm>
                <a:off x="4308480" y="321984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087" name="Freeform 1029"/>
              <p:cNvSpPr/>
              <p:nvPr/>
            </p:nvSpPr>
            <p:spPr>
              <a:xfrm>
                <a:off x="4354560" y="319500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088" name="Group 817"/>
          <p:cNvGrpSpPr/>
          <p:nvPr/>
        </p:nvGrpSpPr>
        <p:grpSpPr>
          <a:xfrm>
            <a:off x="3972600" y="3451680"/>
            <a:ext cx="541080" cy="222480"/>
            <a:chOff x="3972600" y="3451680"/>
            <a:chExt cx="541080" cy="222480"/>
          </a:xfrm>
        </p:grpSpPr>
        <p:sp>
          <p:nvSpPr>
            <p:cNvPr id="7089" name="Freeform 1016"/>
            <p:cNvSpPr/>
            <p:nvPr/>
          </p:nvSpPr>
          <p:spPr>
            <a:xfrm>
              <a:off x="3972600" y="352872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90" name="Oval 1017"/>
            <p:cNvSpPr/>
            <p:nvPr/>
          </p:nvSpPr>
          <p:spPr>
            <a:xfrm>
              <a:off x="3972960" y="345168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091" name="Group 1018"/>
            <p:cNvGrpSpPr/>
            <p:nvPr/>
          </p:nvGrpSpPr>
          <p:grpSpPr>
            <a:xfrm>
              <a:off x="4052880" y="3470040"/>
              <a:ext cx="380160" cy="105840"/>
              <a:chOff x="4052880" y="3470040"/>
              <a:chExt cx="380160" cy="105840"/>
            </a:xfrm>
          </p:grpSpPr>
          <p:sp>
            <p:nvSpPr>
              <p:cNvPr id="7092" name="Freeform 1019"/>
              <p:cNvSpPr/>
              <p:nvPr/>
            </p:nvSpPr>
            <p:spPr>
              <a:xfrm>
                <a:off x="4063320" y="347004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093" name="Freeform 1020"/>
              <p:cNvSpPr/>
              <p:nvPr/>
            </p:nvSpPr>
            <p:spPr>
              <a:xfrm>
                <a:off x="4299120" y="352080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094" name="Freeform 1021"/>
              <p:cNvSpPr/>
              <p:nvPr/>
            </p:nvSpPr>
            <p:spPr>
              <a:xfrm>
                <a:off x="4052880" y="352080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095" name="Freeform 1022"/>
              <p:cNvSpPr/>
              <p:nvPr/>
            </p:nvSpPr>
            <p:spPr>
              <a:xfrm>
                <a:off x="4098600" y="349596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7096" name="Oval 3"/>
          <p:cNvSpPr/>
          <p:nvPr/>
        </p:nvSpPr>
        <p:spPr>
          <a:xfrm>
            <a:off x="2671560" y="4260600"/>
            <a:ext cx="2941200" cy="1323720"/>
          </a:xfrm>
          <a:prstGeom prst="ellipse">
            <a:avLst/>
          </a:prstGeom>
          <a:solidFill>
            <a:srgbClr val="3c6cdf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cxnSp>
        <p:nvCxnSpPr>
          <p:cNvPr id="7097" name="Straight Connector 10"/>
          <p:cNvCxnSpPr/>
          <p:nvPr/>
        </p:nvCxnSpPr>
        <p:spPr>
          <a:xfrm>
            <a:off x="3706560" y="4493880"/>
            <a:ext cx="970200" cy="6876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098" name="Straight Connector 297"/>
          <p:cNvCxnSpPr/>
          <p:nvPr/>
        </p:nvCxnSpPr>
        <p:spPr>
          <a:xfrm>
            <a:off x="4209840" y="4781160"/>
            <a:ext cx="109800" cy="7992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099" name="Straight Connector 298"/>
          <p:cNvCxnSpPr/>
          <p:nvPr/>
        </p:nvCxnSpPr>
        <p:spPr>
          <a:xfrm flipV="1">
            <a:off x="4027320" y="4976640"/>
            <a:ext cx="222480" cy="446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100" name="Straight Connector 299"/>
          <p:cNvCxnSpPr/>
          <p:nvPr/>
        </p:nvCxnSpPr>
        <p:spPr>
          <a:xfrm flipV="1">
            <a:off x="3754080" y="4808160"/>
            <a:ext cx="178200" cy="10692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101" name="Straight Connector 300"/>
          <p:cNvCxnSpPr/>
          <p:nvPr/>
        </p:nvCxnSpPr>
        <p:spPr>
          <a:xfrm flipV="1">
            <a:off x="3468600" y="5095440"/>
            <a:ext cx="189000" cy="9576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102" name="Straight Connector 301"/>
          <p:cNvCxnSpPr/>
          <p:nvPr/>
        </p:nvCxnSpPr>
        <p:spPr>
          <a:xfrm flipV="1">
            <a:off x="4224240" y="5024160"/>
            <a:ext cx="231840" cy="2448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103" name="Straight Connector 302"/>
          <p:cNvCxnSpPr/>
          <p:nvPr/>
        </p:nvCxnSpPr>
        <p:spPr>
          <a:xfrm flipH="1" flipV="1">
            <a:off x="4674960" y="5011560"/>
            <a:ext cx="327240" cy="11916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104" name="Straight Connector 303"/>
          <p:cNvCxnSpPr/>
          <p:nvPr/>
        </p:nvCxnSpPr>
        <p:spPr>
          <a:xfrm flipV="1">
            <a:off x="4662360" y="4676400"/>
            <a:ext cx="260640" cy="18936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105" name="Straight Connector 304"/>
          <p:cNvCxnSpPr/>
          <p:nvPr/>
        </p:nvCxnSpPr>
        <p:spPr>
          <a:xfrm flipH="1" flipV="1">
            <a:off x="3708000" y="4551120"/>
            <a:ext cx="208440" cy="846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sp>
        <p:nvSpPr>
          <p:cNvPr id="7106" name="TextBox 39958"/>
          <p:cNvSpPr/>
          <p:nvPr/>
        </p:nvSpPr>
        <p:spPr>
          <a:xfrm>
            <a:off x="2721960" y="4591080"/>
            <a:ext cx="958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ISP C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7" name="Oval 3"/>
          <p:cNvSpPr/>
          <p:nvPr/>
        </p:nvSpPr>
        <p:spPr>
          <a:xfrm>
            <a:off x="5765760" y="3706560"/>
            <a:ext cx="3219120" cy="1342800"/>
          </a:xfrm>
          <a:prstGeom prst="ellipse">
            <a:avLst/>
          </a:prstGeom>
          <a:solidFill>
            <a:srgbClr val="3c6cdf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cxnSp>
        <p:nvCxnSpPr>
          <p:cNvPr id="7108" name="Straight Connector 10"/>
          <p:cNvCxnSpPr/>
          <p:nvPr/>
        </p:nvCxnSpPr>
        <p:spPr>
          <a:xfrm>
            <a:off x="6899040" y="3943080"/>
            <a:ext cx="1062360" cy="702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109" name="Straight Connector 297"/>
          <p:cNvCxnSpPr/>
          <p:nvPr/>
        </p:nvCxnSpPr>
        <p:spPr>
          <a:xfrm>
            <a:off x="7449840" y="4233600"/>
            <a:ext cx="120960" cy="828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110" name="Straight Connector 298"/>
          <p:cNvCxnSpPr/>
          <p:nvPr/>
        </p:nvCxnSpPr>
        <p:spPr>
          <a:xfrm flipV="1">
            <a:off x="7249680" y="4433760"/>
            <a:ext cx="243360" cy="446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111" name="Straight Connector 299"/>
          <p:cNvCxnSpPr/>
          <p:nvPr/>
        </p:nvCxnSpPr>
        <p:spPr>
          <a:xfrm flipV="1">
            <a:off x="6951240" y="4262040"/>
            <a:ext cx="195840" cy="10692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112" name="Straight Connector 300"/>
          <p:cNvCxnSpPr/>
          <p:nvPr/>
        </p:nvCxnSpPr>
        <p:spPr>
          <a:xfrm flipV="1">
            <a:off x="6638760" y="4554360"/>
            <a:ext cx="206640" cy="954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113" name="Straight Connector 301"/>
          <p:cNvCxnSpPr/>
          <p:nvPr/>
        </p:nvCxnSpPr>
        <p:spPr>
          <a:xfrm flipV="1">
            <a:off x="7465680" y="4481280"/>
            <a:ext cx="254520" cy="2480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114" name="Straight Connector 302"/>
          <p:cNvCxnSpPr/>
          <p:nvPr/>
        </p:nvCxnSpPr>
        <p:spPr>
          <a:xfrm flipH="1" flipV="1">
            <a:off x="7929360" y="4460760"/>
            <a:ext cx="358920" cy="12096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115" name="Straight Connector 303"/>
          <p:cNvCxnSpPr/>
          <p:nvPr/>
        </p:nvCxnSpPr>
        <p:spPr>
          <a:xfrm flipV="1">
            <a:off x="7945200" y="4127400"/>
            <a:ext cx="286200" cy="1922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116" name="Straight Connector 304"/>
          <p:cNvCxnSpPr/>
          <p:nvPr/>
        </p:nvCxnSpPr>
        <p:spPr>
          <a:xfrm flipH="1" flipV="1">
            <a:off x="6900480" y="4000320"/>
            <a:ext cx="227520" cy="860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sp>
        <p:nvSpPr>
          <p:cNvPr id="7117" name="TextBox 39958"/>
          <p:cNvSpPr/>
          <p:nvPr/>
        </p:nvSpPr>
        <p:spPr>
          <a:xfrm>
            <a:off x="5835240" y="4039920"/>
            <a:ext cx="954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ISP B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118" name="Straight Connector 12"/>
          <p:cNvCxnSpPr/>
          <p:nvPr/>
        </p:nvCxnSpPr>
        <p:spPr>
          <a:xfrm>
            <a:off x="3533400" y="2666880"/>
            <a:ext cx="238680" cy="2620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119" name="Straight Connector 500"/>
          <p:cNvCxnSpPr/>
          <p:nvPr/>
        </p:nvCxnSpPr>
        <p:spPr>
          <a:xfrm>
            <a:off x="2788920" y="2906280"/>
            <a:ext cx="832320" cy="622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120" name="Straight Connector 501"/>
          <p:cNvCxnSpPr/>
          <p:nvPr/>
        </p:nvCxnSpPr>
        <p:spPr>
          <a:xfrm flipV="1">
            <a:off x="2385720" y="3030120"/>
            <a:ext cx="1303560" cy="2782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121" name="Straight Connector 502"/>
          <p:cNvCxnSpPr/>
          <p:nvPr/>
        </p:nvCxnSpPr>
        <p:spPr>
          <a:xfrm>
            <a:off x="5067000" y="2468160"/>
            <a:ext cx="308520" cy="5734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122" name="Straight Connector 503"/>
          <p:cNvCxnSpPr/>
          <p:nvPr/>
        </p:nvCxnSpPr>
        <p:spPr>
          <a:xfrm flipH="1">
            <a:off x="5576760" y="2446200"/>
            <a:ext cx="384480" cy="57960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123" name="Straight Connector 504"/>
          <p:cNvCxnSpPr/>
          <p:nvPr/>
        </p:nvCxnSpPr>
        <p:spPr>
          <a:xfrm>
            <a:off x="7921440" y="2957400"/>
            <a:ext cx="216000" cy="104652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124" name="Straight Connector 505"/>
          <p:cNvCxnSpPr/>
          <p:nvPr/>
        </p:nvCxnSpPr>
        <p:spPr>
          <a:xfrm flipH="1">
            <a:off x="8287920" y="3308040"/>
            <a:ext cx="241920" cy="69264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125" name="Straight Connector 507"/>
          <p:cNvCxnSpPr/>
          <p:nvPr/>
        </p:nvCxnSpPr>
        <p:spPr>
          <a:xfrm flipH="1" flipV="1">
            <a:off x="8605440" y="4630320"/>
            <a:ext cx="797400" cy="6148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126" name="Straight Connector 509"/>
          <p:cNvCxnSpPr/>
          <p:nvPr/>
        </p:nvCxnSpPr>
        <p:spPr>
          <a:xfrm flipH="1" flipV="1">
            <a:off x="6470280" y="4751280"/>
            <a:ext cx="286200" cy="116064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127" name="Straight Connector 510"/>
          <p:cNvCxnSpPr/>
          <p:nvPr/>
        </p:nvCxnSpPr>
        <p:spPr>
          <a:xfrm flipH="1" flipV="1">
            <a:off x="5219280" y="5101920"/>
            <a:ext cx="371880" cy="97344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128" name="Straight Connector 511"/>
          <p:cNvCxnSpPr/>
          <p:nvPr/>
        </p:nvCxnSpPr>
        <p:spPr>
          <a:xfrm flipH="1" flipV="1">
            <a:off x="4295520" y="5249520"/>
            <a:ext cx="244800" cy="66240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129" name="Straight Connector 512"/>
          <p:cNvCxnSpPr/>
          <p:nvPr/>
        </p:nvCxnSpPr>
        <p:spPr>
          <a:xfrm flipV="1">
            <a:off x="2941200" y="5217840"/>
            <a:ext cx="402120" cy="2098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130" name="Straight Connector 513"/>
          <p:cNvCxnSpPr/>
          <p:nvPr/>
        </p:nvCxnSpPr>
        <p:spPr>
          <a:xfrm>
            <a:off x="2535120" y="5074920"/>
            <a:ext cx="451080" cy="1162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131" name="Straight Connector 514"/>
          <p:cNvCxnSpPr/>
          <p:nvPr/>
        </p:nvCxnSpPr>
        <p:spPr>
          <a:xfrm>
            <a:off x="2306520" y="4433760"/>
            <a:ext cx="997200" cy="504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132" name="Straight Connector 508"/>
          <p:cNvCxnSpPr/>
          <p:nvPr/>
        </p:nvCxnSpPr>
        <p:spPr>
          <a:xfrm flipH="1" flipV="1">
            <a:off x="7646760" y="4779720"/>
            <a:ext cx="1047960" cy="9669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133" name="Straight Connector 506"/>
          <p:cNvCxnSpPr/>
          <p:nvPr/>
        </p:nvCxnSpPr>
        <p:spPr>
          <a:xfrm flipH="1">
            <a:off x="8716680" y="4368600"/>
            <a:ext cx="541800" cy="2494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grpSp>
        <p:nvGrpSpPr>
          <p:cNvPr id="7134" name="Group 858"/>
          <p:cNvGrpSpPr/>
          <p:nvPr/>
        </p:nvGrpSpPr>
        <p:grpSpPr>
          <a:xfrm>
            <a:off x="5192640" y="3007800"/>
            <a:ext cx="541080" cy="222840"/>
            <a:chOff x="5192640" y="3007800"/>
            <a:chExt cx="541080" cy="222840"/>
          </a:xfrm>
        </p:grpSpPr>
        <p:sp>
          <p:nvSpPr>
            <p:cNvPr id="7135" name="Freeform 995"/>
            <p:cNvSpPr/>
            <p:nvPr/>
          </p:nvSpPr>
          <p:spPr>
            <a:xfrm>
              <a:off x="5192640" y="30852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36" name="Oval 996"/>
            <p:cNvSpPr/>
            <p:nvPr/>
          </p:nvSpPr>
          <p:spPr>
            <a:xfrm>
              <a:off x="5193000" y="30078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137" name="Group 997"/>
            <p:cNvGrpSpPr/>
            <p:nvPr/>
          </p:nvGrpSpPr>
          <p:grpSpPr>
            <a:xfrm>
              <a:off x="5272920" y="3026160"/>
              <a:ext cx="380160" cy="105840"/>
              <a:chOff x="5272920" y="3026160"/>
              <a:chExt cx="380160" cy="105840"/>
            </a:xfrm>
          </p:grpSpPr>
          <p:sp>
            <p:nvSpPr>
              <p:cNvPr id="7138" name="Freeform 998"/>
              <p:cNvSpPr/>
              <p:nvPr/>
            </p:nvSpPr>
            <p:spPr>
              <a:xfrm>
                <a:off x="5283360" y="30261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39" name="Freeform 999"/>
              <p:cNvSpPr/>
              <p:nvPr/>
            </p:nvSpPr>
            <p:spPr>
              <a:xfrm>
                <a:off x="5519160" y="30769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40" name="Freeform 1000"/>
              <p:cNvSpPr/>
              <p:nvPr/>
            </p:nvSpPr>
            <p:spPr>
              <a:xfrm>
                <a:off x="5272920" y="30769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41" name="Freeform 1001"/>
              <p:cNvSpPr/>
              <p:nvPr/>
            </p:nvSpPr>
            <p:spPr>
              <a:xfrm>
                <a:off x="5318640" y="30520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142" name="Group 859"/>
          <p:cNvGrpSpPr/>
          <p:nvPr/>
        </p:nvGrpSpPr>
        <p:grpSpPr>
          <a:xfrm>
            <a:off x="3621960" y="2908080"/>
            <a:ext cx="541080" cy="222840"/>
            <a:chOff x="3621960" y="2908080"/>
            <a:chExt cx="541080" cy="222840"/>
          </a:xfrm>
        </p:grpSpPr>
        <p:sp>
          <p:nvSpPr>
            <p:cNvPr id="7143" name="Freeform 988"/>
            <p:cNvSpPr/>
            <p:nvPr/>
          </p:nvSpPr>
          <p:spPr>
            <a:xfrm>
              <a:off x="3621960" y="298548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44" name="Oval 989"/>
            <p:cNvSpPr/>
            <p:nvPr/>
          </p:nvSpPr>
          <p:spPr>
            <a:xfrm>
              <a:off x="3622320" y="290808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145" name="Group 990"/>
            <p:cNvGrpSpPr/>
            <p:nvPr/>
          </p:nvGrpSpPr>
          <p:grpSpPr>
            <a:xfrm>
              <a:off x="3702240" y="2926440"/>
              <a:ext cx="380160" cy="105840"/>
              <a:chOff x="3702240" y="2926440"/>
              <a:chExt cx="380160" cy="105840"/>
            </a:xfrm>
          </p:grpSpPr>
          <p:sp>
            <p:nvSpPr>
              <p:cNvPr id="7146" name="Freeform 991"/>
              <p:cNvSpPr/>
              <p:nvPr/>
            </p:nvSpPr>
            <p:spPr>
              <a:xfrm>
                <a:off x="3712680" y="292644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47" name="Freeform 992"/>
              <p:cNvSpPr/>
              <p:nvPr/>
            </p:nvSpPr>
            <p:spPr>
              <a:xfrm>
                <a:off x="3948480" y="297720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48" name="Freeform 993"/>
              <p:cNvSpPr/>
              <p:nvPr/>
            </p:nvSpPr>
            <p:spPr>
              <a:xfrm>
                <a:off x="3702240" y="297720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49" name="Freeform 994"/>
              <p:cNvSpPr/>
              <p:nvPr/>
            </p:nvSpPr>
            <p:spPr>
              <a:xfrm>
                <a:off x="3747960" y="295236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150" name="Group 862"/>
          <p:cNvGrpSpPr/>
          <p:nvPr/>
        </p:nvGrpSpPr>
        <p:grpSpPr>
          <a:xfrm>
            <a:off x="8182800" y="4501440"/>
            <a:ext cx="541080" cy="222480"/>
            <a:chOff x="8182800" y="4501440"/>
            <a:chExt cx="541080" cy="222480"/>
          </a:xfrm>
        </p:grpSpPr>
        <p:sp>
          <p:nvSpPr>
            <p:cNvPr id="7151" name="Freeform 967"/>
            <p:cNvSpPr/>
            <p:nvPr/>
          </p:nvSpPr>
          <p:spPr>
            <a:xfrm>
              <a:off x="8182800" y="457848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52" name="Oval 968"/>
            <p:cNvSpPr/>
            <p:nvPr/>
          </p:nvSpPr>
          <p:spPr>
            <a:xfrm>
              <a:off x="8183160" y="450144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153" name="Group 969"/>
            <p:cNvGrpSpPr/>
            <p:nvPr/>
          </p:nvGrpSpPr>
          <p:grpSpPr>
            <a:xfrm>
              <a:off x="8263080" y="4519800"/>
              <a:ext cx="380160" cy="105840"/>
              <a:chOff x="8263080" y="4519800"/>
              <a:chExt cx="380160" cy="105840"/>
            </a:xfrm>
          </p:grpSpPr>
          <p:sp>
            <p:nvSpPr>
              <p:cNvPr id="7154" name="Freeform 970"/>
              <p:cNvSpPr/>
              <p:nvPr/>
            </p:nvSpPr>
            <p:spPr>
              <a:xfrm>
                <a:off x="8273520" y="451980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55" name="Freeform 971"/>
              <p:cNvSpPr/>
              <p:nvPr/>
            </p:nvSpPr>
            <p:spPr>
              <a:xfrm>
                <a:off x="8509320" y="457056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56" name="Freeform 972"/>
              <p:cNvSpPr/>
              <p:nvPr/>
            </p:nvSpPr>
            <p:spPr>
              <a:xfrm>
                <a:off x="8263080" y="457056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57" name="Freeform 973"/>
              <p:cNvSpPr/>
              <p:nvPr/>
            </p:nvSpPr>
            <p:spPr>
              <a:xfrm>
                <a:off x="8308800" y="454572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158" name="Group 863"/>
          <p:cNvGrpSpPr/>
          <p:nvPr/>
        </p:nvGrpSpPr>
        <p:grpSpPr>
          <a:xfrm>
            <a:off x="7469640" y="4278600"/>
            <a:ext cx="541080" cy="222840"/>
            <a:chOff x="7469640" y="4278600"/>
            <a:chExt cx="541080" cy="222840"/>
          </a:xfrm>
        </p:grpSpPr>
        <p:sp>
          <p:nvSpPr>
            <p:cNvPr id="7159" name="Freeform 960"/>
            <p:cNvSpPr/>
            <p:nvPr/>
          </p:nvSpPr>
          <p:spPr>
            <a:xfrm>
              <a:off x="7469640" y="43560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60" name="Oval 961"/>
            <p:cNvSpPr/>
            <p:nvPr/>
          </p:nvSpPr>
          <p:spPr>
            <a:xfrm>
              <a:off x="7470000" y="42786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161" name="Group 962"/>
            <p:cNvGrpSpPr/>
            <p:nvPr/>
          </p:nvGrpSpPr>
          <p:grpSpPr>
            <a:xfrm>
              <a:off x="7549920" y="4296960"/>
              <a:ext cx="380160" cy="105840"/>
              <a:chOff x="7549920" y="4296960"/>
              <a:chExt cx="380160" cy="105840"/>
            </a:xfrm>
          </p:grpSpPr>
          <p:sp>
            <p:nvSpPr>
              <p:cNvPr id="7162" name="Freeform 963"/>
              <p:cNvSpPr/>
              <p:nvPr/>
            </p:nvSpPr>
            <p:spPr>
              <a:xfrm>
                <a:off x="7560360" y="42969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63" name="Freeform 964"/>
              <p:cNvSpPr/>
              <p:nvPr/>
            </p:nvSpPr>
            <p:spPr>
              <a:xfrm>
                <a:off x="7796160" y="43477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64" name="Freeform 965"/>
              <p:cNvSpPr/>
              <p:nvPr/>
            </p:nvSpPr>
            <p:spPr>
              <a:xfrm>
                <a:off x="7549920" y="43477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65" name="Freeform 966"/>
              <p:cNvSpPr/>
              <p:nvPr/>
            </p:nvSpPr>
            <p:spPr>
              <a:xfrm>
                <a:off x="7595640" y="43228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166" name="Group 864"/>
          <p:cNvGrpSpPr/>
          <p:nvPr/>
        </p:nvGrpSpPr>
        <p:grpSpPr>
          <a:xfrm>
            <a:off x="6979320" y="4059720"/>
            <a:ext cx="541080" cy="222480"/>
            <a:chOff x="6979320" y="4059720"/>
            <a:chExt cx="541080" cy="222480"/>
          </a:xfrm>
        </p:grpSpPr>
        <p:sp>
          <p:nvSpPr>
            <p:cNvPr id="7167" name="Freeform 953"/>
            <p:cNvSpPr/>
            <p:nvPr/>
          </p:nvSpPr>
          <p:spPr>
            <a:xfrm>
              <a:off x="6979320" y="413676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68" name="Oval 954"/>
            <p:cNvSpPr/>
            <p:nvPr/>
          </p:nvSpPr>
          <p:spPr>
            <a:xfrm>
              <a:off x="6979680" y="405972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169" name="Group 955"/>
            <p:cNvGrpSpPr/>
            <p:nvPr/>
          </p:nvGrpSpPr>
          <p:grpSpPr>
            <a:xfrm>
              <a:off x="7059600" y="4078080"/>
              <a:ext cx="380160" cy="105480"/>
              <a:chOff x="7059600" y="4078080"/>
              <a:chExt cx="380160" cy="105480"/>
            </a:xfrm>
          </p:grpSpPr>
          <p:sp>
            <p:nvSpPr>
              <p:cNvPr id="7170" name="Freeform 956"/>
              <p:cNvSpPr/>
              <p:nvPr/>
            </p:nvSpPr>
            <p:spPr>
              <a:xfrm>
                <a:off x="7070040" y="407808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71" name="Freeform 957"/>
              <p:cNvSpPr/>
              <p:nvPr/>
            </p:nvSpPr>
            <p:spPr>
              <a:xfrm>
                <a:off x="7305840" y="412884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72" name="Freeform 958"/>
              <p:cNvSpPr/>
              <p:nvPr/>
            </p:nvSpPr>
            <p:spPr>
              <a:xfrm>
                <a:off x="7059600" y="412884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73" name="Freeform 959"/>
              <p:cNvSpPr/>
              <p:nvPr/>
            </p:nvSpPr>
            <p:spPr>
              <a:xfrm>
                <a:off x="7105320" y="410364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174" name="Group 865"/>
          <p:cNvGrpSpPr/>
          <p:nvPr/>
        </p:nvGrpSpPr>
        <p:grpSpPr>
          <a:xfrm>
            <a:off x="6723720" y="4366800"/>
            <a:ext cx="541080" cy="222480"/>
            <a:chOff x="6723720" y="4366800"/>
            <a:chExt cx="541080" cy="222480"/>
          </a:xfrm>
        </p:grpSpPr>
        <p:sp>
          <p:nvSpPr>
            <p:cNvPr id="7175" name="Freeform 946"/>
            <p:cNvSpPr/>
            <p:nvPr/>
          </p:nvSpPr>
          <p:spPr>
            <a:xfrm>
              <a:off x="6723720" y="444384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76" name="Oval 947"/>
            <p:cNvSpPr/>
            <p:nvPr/>
          </p:nvSpPr>
          <p:spPr>
            <a:xfrm>
              <a:off x="6724080" y="43668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177" name="Group 948"/>
            <p:cNvGrpSpPr/>
            <p:nvPr/>
          </p:nvGrpSpPr>
          <p:grpSpPr>
            <a:xfrm>
              <a:off x="6804000" y="4385160"/>
              <a:ext cx="380160" cy="105840"/>
              <a:chOff x="6804000" y="4385160"/>
              <a:chExt cx="380160" cy="105840"/>
            </a:xfrm>
          </p:grpSpPr>
          <p:sp>
            <p:nvSpPr>
              <p:cNvPr id="7178" name="Freeform 949"/>
              <p:cNvSpPr/>
              <p:nvPr/>
            </p:nvSpPr>
            <p:spPr>
              <a:xfrm>
                <a:off x="6814440" y="43851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79" name="Freeform 950"/>
              <p:cNvSpPr/>
              <p:nvPr/>
            </p:nvSpPr>
            <p:spPr>
              <a:xfrm>
                <a:off x="7050240" y="44359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80" name="Freeform 951"/>
              <p:cNvSpPr/>
              <p:nvPr/>
            </p:nvSpPr>
            <p:spPr>
              <a:xfrm>
                <a:off x="6804000" y="44359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81" name="Freeform 952"/>
              <p:cNvSpPr/>
              <p:nvPr/>
            </p:nvSpPr>
            <p:spPr>
              <a:xfrm>
                <a:off x="6849720" y="44110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182" name="Group 867"/>
          <p:cNvGrpSpPr/>
          <p:nvPr/>
        </p:nvGrpSpPr>
        <p:grpSpPr>
          <a:xfrm>
            <a:off x="7291080" y="4658040"/>
            <a:ext cx="541080" cy="222480"/>
            <a:chOff x="7291080" y="4658040"/>
            <a:chExt cx="541080" cy="222480"/>
          </a:xfrm>
        </p:grpSpPr>
        <p:sp>
          <p:nvSpPr>
            <p:cNvPr id="7183" name="Freeform 932"/>
            <p:cNvSpPr/>
            <p:nvPr/>
          </p:nvSpPr>
          <p:spPr>
            <a:xfrm>
              <a:off x="7291080" y="473508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84" name="Oval 933"/>
            <p:cNvSpPr/>
            <p:nvPr/>
          </p:nvSpPr>
          <p:spPr>
            <a:xfrm>
              <a:off x="7291440" y="465804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185" name="Group 934"/>
            <p:cNvGrpSpPr/>
            <p:nvPr/>
          </p:nvGrpSpPr>
          <p:grpSpPr>
            <a:xfrm>
              <a:off x="7371360" y="4676400"/>
              <a:ext cx="380160" cy="105840"/>
              <a:chOff x="7371360" y="4676400"/>
              <a:chExt cx="380160" cy="105840"/>
            </a:xfrm>
          </p:grpSpPr>
          <p:sp>
            <p:nvSpPr>
              <p:cNvPr id="7186" name="Freeform 935"/>
              <p:cNvSpPr/>
              <p:nvPr/>
            </p:nvSpPr>
            <p:spPr>
              <a:xfrm>
                <a:off x="7381800" y="467640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87" name="Freeform 936"/>
              <p:cNvSpPr/>
              <p:nvPr/>
            </p:nvSpPr>
            <p:spPr>
              <a:xfrm>
                <a:off x="7617600" y="472716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88" name="Freeform 937"/>
              <p:cNvSpPr/>
              <p:nvPr/>
            </p:nvSpPr>
            <p:spPr>
              <a:xfrm>
                <a:off x="7371360" y="472716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89" name="Freeform 938"/>
              <p:cNvSpPr/>
              <p:nvPr/>
            </p:nvSpPr>
            <p:spPr>
              <a:xfrm>
                <a:off x="7417080" y="470232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190" name="Group 870"/>
          <p:cNvGrpSpPr/>
          <p:nvPr/>
        </p:nvGrpSpPr>
        <p:grpSpPr>
          <a:xfrm>
            <a:off x="4220280" y="4826880"/>
            <a:ext cx="541080" cy="222480"/>
            <a:chOff x="4220280" y="4826880"/>
            <a:chExt cx="541080" cy="222480"/>
          </a:xfrm>
        </p:grpSpPr>
        <p:sp>
          <p:nvSpPr>
            <p:cNvPr id="7191" name="Freeform 911"/>
            <p:cNvSpPr/>
            <p:nvPr/>
          </p:nvSpPr>
          <p:spPr>
            <a:xfrm>
              <a:off x="4220280" y="490392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92" name="Oval 912"/>
            <p:cNvSpPr/>
            <p:nvPr/>
          </p:nvSpPr>
          <p:spPr>
            <a:xfrm>
              <a:off x="4220640" y="482688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193" name="Group 913"/>
            <p:cNvGrpSpPr/>
            <p:nvPr/>
          </p:nvGrpSpPr>
          <p:grpSpPr>
            <a:xfrm>
              <a:off x="4300560" y="4845240"/>
              <a:ext cx="380160" cy="105840"/>
              <a:chOff x="4300560" y="4845240"/>
              <a:chExt cx="380160" cy="105840"/>
            </a:xfrm>
          </p:grpSpPr>
          <p:sp>
            <p:nvSpPr>
              <p:cNvPr id="7194" name="Freeform 914"/>
              <p:cNvSpPr/>
              <p:nvPr/>
            </p:nvSpPr>
            <p:spPr>
              <a:xfrm>
                <a:off x="4311000" y="484524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95" name="Freeform 915"/>
              <p:cNvSpPr/>
              <p:nvPr/>
            </p:nvSpPr>
            <p:spPr>
              <a:xfrm>
                <a:off x="4546800" y="489600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96" name="Freeform 916"/>
              <p:cNvSpPr/>
              <p:nvPr/>
            </p:nvSpPr>
            <p:spPr>
              <a:xfrm>
                <a:off x="4300560" y="489600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97" name="Freeform 917"/>
              <p:cNvSpPr/>
              <p:nvPr/>
            </p:nvSpPr>
            <p:spPr>
              <a:xfrm>
                <a:off x="4346280" y="487116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198" name="Group 872"/>
          <p:cNvGrpSpPr/>
          <p:nvPr/>
        </p:nvGrpSpPr>
        <p:grpSpPr>
          <a:xfrm>
            <a:off x="3740040" y="4631400"/>
            <a:ext cx="541080" cy="222840"/>
            <a:chOff x="3740040" y="4631400"/>
            <a:chExt cx="541080" cy="222840"/>
          </a:xfrm>
        </p:grpSpPr>
        <p:sp>
          <p:nvSpPr>
            <p:cNvPr id="7199" name="Freeform 897"/>
            <p:cNvSpPr/>
            <p:nvPr/>
          </p:nvSpPr>
          <p:spPr>
            <a:xfrm>
              <a:off x="3740040" y="47088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00" name="Oval 898"/>
            <p:cNvSpPr/>
            <p:nvPr/>
          </p:nvSpPr>
          <p:spPr>
            <a:xfrm>
              <a:off x="3740400" y="46314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201" name="Group 899"/>
            <p:cNvGrpSpPr/>
            <p:nvPr/>
          </p:nvGrpSpPr>
          <p:grpSpPr>
            <a:xfrm>
              <a:off x="3820320" y="4649760"/>
              <a:ext cx="380160" cy="105840"/>
              <a:chOff x="3820320" y="4649760"/>
              <a:chExt cx="380160" cy="105840"/>
            </a:xfrm>
          </p:grpSpPr>
          <p:sp>
            <p:nvSpPr>
              <p:cNvPr id="7202" name="Freeform 900"/>
              <p:cNvSpPr/>
              <p:nvPr/>
            </p:nvSpPr>
            <p:spPr>
              <a:xfrm>
                <a:off x="3830760" y="46497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203" name="Freeform 901"/>
              <p:cNvSpPr/>
              <p:nvPr/>
            </p:nvSpPr>
            <p:spPr>
              <a:xfrm>
                <a:off x="4066560" y="47005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204" name="Freeform 902"/>
              <p:cNvSpPr/>
              <p:nvPr/>
            </p:nvSpPr>
            <p:spPr>
              <a:xfrm>
                <a:off x="3820320" y="47005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205" name="Freeform 903"/>
              <p:cNvSpPr/>
              <p:nvPr/>
            </p:nvSpPr>
            <p:spPr>
              <a:xfrm>
                <a:off x="3866040" y="46756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206" name="Group 873"/>
          <p:cNvGrpSpPr/>
          <p:nvPr/>
        </p:nvGrpSpPr>
        <p:grpSpPr>
          <a:xfrm>
            <a:off x="3500640" y="4902840"/>
            <a:ext cx="541080" cy="222480"/>
            <a:chOff x="3500640" y="4902840"/>
            <a:chExt cx="541080" cy="222480"/>
          </a:xfrm>
        </p:grpSpPr>
        <p:sp>
          <p:nvSpPr>
            <p:cNvPr id="7207" name="Freeform 890"/>
            <p:cNvSpPr/>
            <p:nvPr/>
          </p:nvSpPr>
          <p:spPr>
            <a:xfrm>
              <a:off x="3500640" y="497988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08" name="Oval 891"/>
            <p:cNvSpPr/>
            <p:nvPr/>
          </p:nvSpPr>
          <p:spPr>
            <a:xfrm>
              <a:off x="3501000" y="490284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209" name="Group 892"/>
            <p:cNvGrpSpPr/>
            <p:nvPr/>
          </p:nvGrpSpPr>
          <p:grpSpPr>
            <a:xfrm>
              <a:off x="3580920" y="4921200"/>
              <a:ext cx="380160" cy="105840"/>
              <a:chOff x="3580920" y="4921200"/>
              <a:chExt cx="380160" cy="105840"/>
            </a:xfrm>
          </p:grpSpPr>
          <p:sp>
            <p:nvSpPr>
              <p:cNvPr id="7210" name="Freeform 893"/>
              <p:cNvSpPr/>
              <p:nvPr/>
            </p:nvSpPr>
            <p:spPr>
              <a:xfrm>
                <a:off x="3591720" y="492120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211" name="Freeform 894"/>
              <p:cNvSpPr/>
              <p:nvPr/>
            </p:nvSpPr>
            <p:spPr>
              <a:xfrm>
                <a:off x="3827160" y="497196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212" name="Freeform 895"/>
              <p:cNvSpPr/>
              <p:nvPr/>
            </p:nvSpPr>
            <p:spPr>
              <a:xfrm>
                <a:off x="3580920" y="497196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213" name="Freeform 896"/>
              <p:cNvSpPr/>
              <p:nvPr/>
            </p:nvSpPr>
            <p:spPr>
              <a:xfrm>
                <a:off x="3627000" y="494712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214" name="Group 874"/>
          <p:cNvGrpSpPr/>
          <p:nvPr/>
        </p:nvGrpSpPr>
        <p:grpSpPr>
          <a:xfrm>
            <a:off x="2989800" y="5089320"/>
            <a:ext cx="541080" cy="222480"/>
            <a:chOff x="2989800" y="5089320"/>
            <a:chExt cx="541080" cy="222480"/>
          </a:xfrm>
        </p:grpSpPr>
        <p:sp>
          <p:nvSpPr>
            <p:cNvPr id="7215" name="Freeform 883"/>
            <p:cNvSpPr/>
            <p:nvPr/>
          </p:nvSpPr>
          <p:spPr>
            <a:xfrm>
              <a:off x="2989800" y="516636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16" name="Oval 884"/>
            <p:cNvSpPr/>
            <p:nvPr/>
          </p:nvSpPr>
          <p:spPr>
            <a:xfrm>
              <a:off x="2990160" y="508932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217" name="Group 885"/>
            <p:cNvGrpSpPr/>
            <p:nvPr/>
          </p:nvGrpSpPr>
          <p:grpSpPr>
            <a:xfrm>
              <a:off x="3070080" y="5107680"/>
              <a:ext cx="380160" cy="105840"/>
              <a:chOff x="3070080" y="5107680"/>
              <a:chExt cx="380160" cy="105840"/>
            </a:xfrm>
          </p:grpSpPr>
          <p:sp>
            <p:nvSpPr>
              <p:cNvPr id="7218" name="Freeform 886"/>
              <p:cNvSpPr/>
              <p:nvPr/>
            </p:nvSpPr>
            <p:spPr>
              <a:xfrm>
                <a:off x="3080880" y="510768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219" name="Freeform 887"/>
              <p:cNvSpPr/>
              <p:nvPr/>
            </p:nvSpPr>
            <p:spPr>
              <a:xfrm>
                <a:off x="3316320" y="515844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220" name="Freeform 888"/>
              <p:cNvSpPr/>
              <p:nvPr/>
            </p:nvSpPr>
            <p:spPr>
              <a:xfrm>
                <a:off x="3070080" y="515844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221" name="Freeform 889"/>
              <p:cNvSpPr/>
              <p:nvPr/>
            </p:nvSpPr>
            <p:spPr>
              <a:xfrm>
                <a:off x="3116160" y="513360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222" name="Group 875"/>
          <p:cNvGrpSpPr/>
          <p:nvPr/>
        </p:nvGrpSpPr>
        <p:grpSpPr>
          <a:xfrm>
            <a:off x="4023720" y="5178600"/>
            <a:ext cx="541080" cy="222480"/>
            <a:chOff x="4023720" y="5178600"/>
            <a:chExt cx="541080" cy="222480"/>
          </a:xfrm>
        </p:grpSpPr>
        <p:sp>
          <p:nvSpPr>
            <p:cNvPr id="7223" name="Freeform 876"/>
            <p:cNvSpPr/>
            <p:nvPr/>
          </p:nvSpPr>
          <p:spPr>
            <a:xfrm>
              <a:off x="4023720" y="525564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24" name="Oval 877"/>
            <p:cNvSpPr/>
            <p:nvPr/>
          </p:nvSpPr>
          <p:spPr>
            <a:xfrm>
              <a:off x="4024080" y="51786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225" name="Group 878"/>
            <p:cNvGrpSpPr/>
            <p:nvPr/>
          </p:nvGrpSpPr>
          <p:grpSpPr>
            <a:xfrm>
              <a:off x="4104000" y="5196960"/>
              <a:ext cx="380160" cy="105480"/>
              <a:chOff x="4104000" y="5196960"/>
              <a:chExt cx="380160" cy="105480"/>
            </a:xfrm>
          </p:grpSpPr>
          <p:sp>
            <p:nvSpPr>
              <p:cNvPr id="7226" name="Freeform 879"/>
              <p:cNvSpPr/>
              <p:nvPr/>
            </p:nvSpPr>
            <p:spPr>
              <a:xfrm>
                <a:off x="4114800" y="51969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227" name="Freeform 880"/>
              <p:cNvSpPr/>
              <p:nvPr/>
            </p:nvSpPr>
            <p:spPr>
              <a:xfrm>
                <a:off x="4350240" y="52477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228" name="Freeform 881"/>
              <p:cNvSpPr/>
              <p:nvPr/>
            </p:nvSpPr>
            <p:spPr>
              <a:xfrm>
                <a:off x="4104000" y="52477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229" name="Freeform 882"/>
              <p:cNvSpPr/>
              <p:nvPr/>
            </p:nvSpPr>
            <p:spPr>
              <a:xfrm>
                <a:off x="4150080" y="522252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7230" name="PlaceHolder 1"/>
          <p:cNvSpPr>
            <a:spLocks noGrp="1"/>
          </p:cNvSpPr>
          <p:nvPr>
            <p:ph type="title"/>
          </p:nvPr>
        </p:nvSpPr>
        <p:spPr>
          <a:xfrm>
            <a:off x="825120" y="336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3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Internet structure: a “network of networks”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7231" name="Group 5"/>
          <p:cNvGrpSpPr/>
          <p:nvPr/>
        </p:nvGrpSpPr>
        <p:grpSpPr>
          <a:xfrm>
            <a:off x="1589760" y="1852200"/>
            <a:ext cx="8464320" cy="4688280"/>
            <a:chOff x="1589760" y="1852200"/>
            <a:chExt cx="8464320" cy="4688280"/>
          </a:xfrm>
        </p:grpSpPr>
        <p:grpSp>
          <p:nvGrpSpPr>
            <p:cNvPr id="7232" name="Group 2"/>
            <p:cNvGrpSpPr/>
            <p:nvPr/>
          </p:nvGrpSpPr>
          <p:grpSpPr>
            <a:xfrm>
              <a:off x="2994480" y="2310480"/>
              <a:ext cx="645120" cy="417960"/>
              <a:chOff x="2994480" y="2310480"/>
              <a:chExt cx="645120" cy="417960"/>
            </a:xfrm>
          </p:grpSpPr>
          <p:sp>
            <p:nvSpPr>
              <p:cNvPr id="7233" name="Freeform 84"/>
              <p:cNvSpPr/>
              <p:nvPr/>
            </p:nvSpPr>
            <p:spPr>
              <a:xfrm>
                <a:off x="2994480" y="23104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234" name="TextBox 1"/>
              <p:cNvSpPr/>
              <p:nvPr/>
            </p:nvSpPr>
            <p:spPr>
              <a:xfrm>
                <a:off x="3062160" y="232956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235" name="Group 131"/>
            <p:cNvGrpSpPr/>
            <p:nvPr/>
          </p:nvGrpSpPr>
          <p:grpSpPr>
            <a:xfrm>
              <a:off x="1838880" y="3110400"/>
              <a:ext cx="644760" cy="417960"/>
              <a:chOff x="1838880" y="3110400"/>
              <a:chExt cx="644760" cy="417960"/>
            </a:xfrm>
          </p:grpSpPr>
          <p:sp>
            <p:nvSpPr>
              <p:cNvPr id="7236" name="Freeform 84"/>
              <p:cNvSpPr/>
              <p:nvPr/>
            </p:nvSpPr>
            <p:spPr>
              <a:xfrm>
                <a:off x="1838880" y="311040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237" name="TextBox 133"/>
              <p:cNvSpPr/>
              <p:nvPr/>
            </p:nvSpPr>
            <p:spPr>
              <a:xfrm>
                <a:off x="1906200" y="312948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238" name="Group 135"/>
            <p:cNvGrpSpPr/>
            <p:nvPr/>
          </p:nvGrpSpPr>
          <p:grpSpPr>
            <a:xfrm>
              <a:off x="7503840" y="2564280"/>
              <a:ext cx="644760" cy="417960"/>
              <a:chOff x="7503840" y="2564280"/>
              <a:chExt cx="644760" cy="417960"/>
            </a:xfrm>
          </p:grpSpPr>
          <p:sp>
            <p:nvSpPr>
              <p:cNvPr id="7239" name="Freeform 84"/>
              <p:cNvSpPr/>
              <p:nvPr/>
            </p:nvSpPr>
            <p:spPr>
              <a:xfrm>
                <a:off x="7503840" y="25642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240" name="TextBox 137"/>
              <p:cNvSpPr/>
              <p:nvPr/>
            </p:nvSpPr>
            <p:spPr>
              <a:xfrm>
                <a:off x="7571160" y="258336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241" name="Group 138"/>
            <p:cNvGrpSpPr/>
            <p:nvPr/>
          </p:nvGrpSpPr>
          <p:grpSpPr>
            <a:xfrm>
              <a:off x="2410200" y="5421600"/>
              <a:ext cx="645120" cy="417960"/>
              <a:chOff x="2410200" y="5421600"/>
              <a:chExt cx="645120" cy="417960"/>
            </a:xfrm>
          </p:grpSpPr>
          <p:sp>
            <p:nvSpPr>
              <p:cNvPr id="7242" name="Freeform 84"/>
              <p:cNvSpPr/>
              <p:nvPr/>
            </p:nvSpPr>
            <p:spPr>
              <a:xfrm>
                <a:off x="2410200" y="542160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243" name="TextBox 140"/>
              <p:cNvSpPr/>
              <p:nvPr/>
            </p:nvSpPr>
            <p:spPr>
              <a:xfrm>
                <a:off x="2477880" y="544068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244" name="Group 141"/>
            <p:cNvGrpSpPr/>
            <p:nvPr/>
          </p:nvGrpSpPr>
          <p:grpSpPr>
            <a:xfrm>
              <a:off x="1991160" y="4799520"/>
              <a:ext cx="645120" cy="417960"/>
              <a:chOff x="1991160" y="4799520"/>
              <a:chExt cx="645120" cy="417960"/>
            </a:xfrm>
          </p:grpSpPr>
          <p:sp>
            <p:nvSpPr>
              <p:cNvPr id="7245" name="Freeform 84"/>
              <p:cNvSpPr/>
              <p:nvPr/>
            </p:nvSpPr>
            <p:spPr>
              <a:xfrm>
                <a:off x="1991160" y="47995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246" name="TextBox 143"/>
              <p:cNvSpPr/>
              <p:nvPr/>
            </p:nvSpPr>
            <p:spPr>
              <a:xfrm>
                <a:off x="2058840" y="48186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247" name="Group 144"/>
            <p:cNvGrpSpPr/>
            <p:nvPr/>
          </p:nvGrpSpPr>
          <p:grpSpPr>
            <a:xfrm>
              <a:off x="1762560" y="4139280"/>
              <a:ext cx="644760" cy="417960"/>
              <a:chOff x="1762560" y="4139280"/>
              <a:chExt cx="644760" cy="417960"/>
            </a:xfrm>
          </p:grpSpPr>
          <p:sp>
            <p:nvSpPr>
              <p:cNvPr id="7248" name="Freeform 84"/>
              <p:cNvSpPr/>
              <p:nvPr/>
            </p:nvSpPr>
            <p:spPr>
              <a:xfrm>
                <a:off x="1762560" y="41392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249" name="TextBox 146"/>
              <p:cNvSpPr/>
              <p:nvPr/>
            </p:nvSpPr>
            <p:spPr>
              <a:xfrm>
                <a:off x="1829880" y="41580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250" name="Group 147"/>
            <p:cNvGrpSpPr/>
            <p:nvPr/>
          </p:nvGrpSpPr>
          <p:grpSpPr>
            <a:xfrm>
              <a:off x="8253000" y="2996280"/>
              <a:ext cx="645120" cy="417960"/>
              <a:chOff x="8253000" y="2996280"/>
              <a:chExt cx="645120" cy="417960"/>
            </a:xfrm>
          </p:grpSpPr>
          <p:sp>
            <p:nvSpPr>
              <p:cNvPr id="7251" name="Freeform 84"/>
              <p:cNvSpPr/>
              <p:nvPr/>
            </p:nvSpPr>
            <p:spPr>
              <a:xfrm>
                <a:off x="8253000" y="29962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252" name="TextBox 149"/>
              <p:cNvSpPr/>
              <p:nvPr/>
            </p:nvSpPr>
            <p:spPr>
              <a:xfrm>
                <a:off x="8320680" y="301536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253" name="Group 150"/>
            <p:cNvGrpSpPr/>
            <p:nvPr/>
          </p:nvGrpSpPr>
          <p:grpSpPr>
            <a:xfrm>
              <a:off x="4595040" y="2069280"/>
              <a:ext cx="644760" cy="417960"/>
              <a:chOff x="4595040" y="2069280"/>
              <a:chExt cx="644760" cy="417960"/>
            </a:xfrm>
          </p:grpSpPr>
          <p:sp>
            <p:nvSpPr>
              <p:cNvPr id="7254" name="Freeform 84"/>
              <p:cNvSpPr/>
              <p:nvPr/>
            </p:nvSpPr>
            <p:spPr>
              <a:xfrm>
                <a:off x="4595040" y="206928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255" name="TextBox 152"/>
              <p:cNvSpPr/>
              <p:nvPr/>
            </p:nvSpPr>
            <p:spPr>
              <a:xfrm>
                <a:off x="4662360" y="20880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256" name="Group 153"/>
            <p:cNvGrpSpPr/>
            <p:nvPr/>
          </p:nvGrpSpPr>
          <p:grpSpPr>
            <a:xfrm>
              <a:off x="2219760" y="2716920"/>
              <a:ext cx="645120" cy="417960"/>
              <a:chOff x="2219760" y="2716920"/>
              <a:chExt cx="645120" cy="417960"/>
            </a:xfrm>
          </p:grpSpPr>
          <p:sp>
            <p:nvSpPr>
              <p:cNvPr id="7257" name="Freeform 84"/>
              <p:cNvSpPr/>
              <p:nvPr/>
            </p:nvSpPr>
            <p:spPr>
              <a:xfrm>
                <a:off x="2219760" y="27169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258" name="TextBox 155"/>
              <p:cNvSpPr/>
              <p:nvPr/>
            </p:nvSpPr>
            <p:spPr>
              <a:xfrm>
                <a:off x="2287440" y="27360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259" name="Group 156"/>
            <p:cNvGrpSpPr/>
            <p:nvPr/>
          </p:nvGrpSpPr>
          <p:grpSpPr>
            <a:xfrm>
              <a:off x="5509440" y="2043720"/>
              <a:ext cx="645120" cy="417960"/>
              <a:chOff x="5509440" y="2043720"/>
              <a:chExt cx="645120" cy="417960"/>
            </a:xfrm>
          </p:grpSpPr>
          <p:sp>
            <p:nvSpPr>
              <p:cNvPr id="7260" name="Freeform 84"/>
              <p:cNvSpPr/>
              <p:nvPr/>
            </p:nvSpPr>
            <p:spPr>
              <a:xfrm>
                <a:off x="5509440" y="20437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261" name="TextBox 158"/>
              <p:cNvSpPr/>
              <p:nvPr/>
            </p:nvSpPr>
            <p:spPr>
              <a:xfrm>
                <a:off x="5577120" y="20628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262" name="Group 160"/>
            <p:cNvGrpSpPr/>
            <p:nvPr/>
          </p:nvGrpSpPr>
          <p:grpSpPr>
            <a:xfrm>
              <a:off x="8570520" y="5675760"/>
              <a:ext cx="645120" cy="417960"/>
              <a:chOff x="8570520" y="5675760"/>
              <a:chExt cx="645120" cy="417960"/>
            </a:xfrm>
          </p:grpSpPr>
          <p:sp>
            <p:nvSpPr>
              <p:cNvPr id="7263" name="Freeform 84"/>
              <p:cNvSpPr/>
              <p:nvPr/>
            </p:nvSpPr>
            <p:spPr>
              <a:xfrm>
                <a:off x="8570520" y="567576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264" name="TextBox 162"/>
              <p:cNvSpPr/>
              <p:nvPr/>
            </p:nvSpPr>
            <p:spPr>
              <a:xfrm>
                <a:off x="8638200" y="569484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265" name="Group 163"/>
            <p:cNvGrpSpPr/>
            <p:nvPr/>
          </p:nvGrpSpPr>
          <p:grpSpPr>
            <a:xfrm>
              <a:off x="9408960" y="5028120"/>
              <a:ext cx="645120" cy="417960"/>
              <a:chOff x="9408960" y="5028120"/>
              <a:chExt cx="645120" cy="417960"/>
            </a:xfrm>
          </p:grpSpPr>
          <p:sp>
            <p:nvSpPr>
              <p:cNvPr id="7266" name="Freeform 84"/>
              <p:cNvSpPr/>
              <p:nvPr/>
            </p:nvSpPr>
            <p:spPr>
              <a:xfrm>
                <a:off x="9408960" y="50281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267" name="TextBox 165"/>
              <p:cNvSpPr/>
              <p:nvPr/>
            </p:nvSpPr>
            <p:spPr>
              <a:xfrm>
                <a:off x="9476640" y="50472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268" name="Group 166"/>
            <p:cNvGrpSpPr/>
            <p:nvPr/>
          </p:nvGrpSpPr>
          <p:grpSpPr>
            <a:xfrm>
              <a:off x="9180360" y="4113720"/>
              <a:ext cx="644760" cy="417960"/>
              <a:chOff x="9180360" y="4113720"/>
              <a:chExt cx="644760" cy="417960"/>
            </a:xfrm>
          </p:grpSpPr>
          <p:sp>
            <p:nvSpPr>
              <p:cNvPr id="7269" name="Freeform 84"/>
              <p:cNvSpPr/>
              <p:nvPr/>
            </p:nvSpPr>
            <p:spPr>
              <a:xfrm>
                <a:off x="9180360" y="411372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270" name="TextBox 168"/>
              <p:cNvSpPr/>
              <p:nvPr/>
            </p:nvSpPr>
            <p:spPr>
              <a:xfrm>
                <a:off x="9247680" y="413280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271" name="Group 169"/>
            <p:cNvGrpSpPr/>
            <p:nvPr/>
          </p:nvGrpSpPr>
          <p:grpSpPr>
            <a:xfrm>
              <a:off x="6335280" y="5916960"/>
              <a:ext cx="644760" cy="417960"/>
              <a:chOff x="6335280" y="5916960"/>
              <a:chExt cx="644760" cy="417960"/>
            </a:xfrm>
          </p:grpSpPr>
          <p:sp>
            <p:nvSpPr>
              <p:cNvPr id="7272" name="Freeform 84"/>
              <p:cNvSpPr/>
              <p:nvPr/>
            </p:nvSpPr>
            <p:spPr>
              <a:xfrm>
                <a:off x="6335280" y="591696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273" name="TextBox 171"/>
              <p:cNvSpPr/>
              <p:nvPr/>
            </p:nvSpPr>
            <p:spPr>
              <a:xfrm>
                <a:off x="6402600" y="593604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274" name="Group 172"/>
            <p:cNvGrpSpPr/>
            <p:nvPr/>
          </p:nvGrpSpPr>
          <p:grpSpPr>
            <a:xfrm>
              <a:off x="5420520" y="6056640"/>
              <a:ext cx="645120" cy="417960"/>
              <a:chOff x="5420520" y="6056640"/>
              <a:chExt cx="645120" cy="417960"/>
            </a:xfrm>
          </p:grpSpPr>
          <p:sp>
            <p:nvSpPr>
              <p:cNvPr id="7275" name="Freeform 84"/>
              <p:cNvSpPr/>
              <p:nvPr/>
            </p:nvSpPr>
            <p:spPr>
              <a:xfrm>
                <a:off x="5420520" y="605664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276" name="TextBox 174"/>
              <p:cNvSpPr/>
              <p:nvPr/>
            </p:nvSpPr>
            <p:spPr>
              <a:xfrm>
                <a:off x="5488200" y="607572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277" name="Group 175"/>
            <p:cNvGrpSpPr/>
            <p:nvPr/>
          </p:nvGrpSpPr>
          <p:grpSpPr>
            <a:xfrm>
              <a:off x="4201200" y="5904360"/>
              <a:ext cx="645120" cy="417960"/>
              <a:chOff x="4201200" y="5904360"/>
              <a:chExt cx="645120" cy="417960"/>
            </a:xfrm>
          </p:grpSpPr>
          <p:sp>
            <p:nvSpPr>
              <p:cNvPr id="7278" name="Freeform 84"/>
              <p:cNvSpPr/>
              <p:nvPr/>
            </p:nvSpPr>
            <p:spPr>
              <a:xfrm>
                <a:off x="4201200" y="5904360"/>
                <a:ext cx="596880" cy="417960"/>
              </a:xfrm>
              <a:custGeom>
                <a:avLst/>
                <a:gdLst>
                  <a:gd name="textAreaLeft" fmla="*/ 0 w 596880"/>
                  <a:gd name="textAreaRight" fmla="*/ 597240 w 596880"/>
                  <a:gd name="textAreaTop" fmla="*/ 0 h 417960"/>
                  <a:gd name="textAreaBottom" fmla="*/ 418320 h 417960"/>
                </a:gdLst>
                <a:ahLst/>
                <a:rect l="textAreaLeft" t="textAreaTop" r="textAreaRight" b="textAreaBottom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279" name="TextBox 177"/>
              <p:cNvSpPr/>
              <p:nvPr/>
            </p:nvSpPr>
            <p:spPr>
              <a:xfrm>
                <a:off x="4268880" y="5923440"/>
                <a:ext cx="577440" cy="343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access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1001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</a:t>
                </a:r>
                <a:endParaRPr b="0" lang="en-IN" sz="1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7280" name="TextBox 4"/>
            <p:cNvSpPr/>
            <p:nvPr/>
          </p:nvSpPr>
          <p:spPr>
            <a:xfrm rot="1053600">
              <a:off x="6613200" y="1968120"/>
              <a:ext cx="5360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81" name="TextBox 179"/>
            <p:cNvSpPr/>
            <p:nvPr/>
          </p:nvSpPr>
          <p:spPr>
            <a:xfrm rot="2829000">
              <a:off x="8901000" y="3442320"/>
              <a:ext cx="53604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82" name="TextBox 180"/>
            <p:cNvSpPr/>
            <p:nvPr/>
          </p:nvSpPr>
          <p:spPr>
            <a:xfrm rot="9846000">
              <a:off x="7569720" y="596088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83" name="TextBox 181"/>
            <p:cNvSpPr/>
            <p:nvPr/>
          </p:nvSpPr>
          <p:spPr>
            <a:xfrm rot="11651400">
              <a:off x="3199680" y="586476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84" name="TextBox 182"/>
            <p:cNvSpPr/>
            <p:nvPr/>
          </p:nvSpPr>
          <p:spPr>
            <a:xfrm rot="16607400">
              <a:off x="1609560" y="355500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85" name="TextBox 183"/>
            <p:cNvSpPr/>
            <p:nvPr/>
          </p:nvSpPr>
          <p:spPr>
            <a:xfrm rot="20583000">
              <a:off x="3798000" y="1918800"/>
              <a:ext cx="5360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ＭＳ Ｐゴシック"/>
                </a:rPr>
                <a:t>…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7286" name="Rectangle 3"/>
          <p:cNvSpPr/>
          <p:nvPr/>
        </p:nvSpPr>
        <p:spPr>
          <a:xfrm>
            <a:off x="1499040" y="1163160"/>
            <a:ext cx="9720360" cy="67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85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But if one global ISP is viable business, there will be competitors …. who will want to be connected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287" name="Group 20"/>
          <p:cNvGrpSpPr/>
          <p:nvPr/>
        </p:nvGrpSpPr>
        <p:grpSpPr>
          <a:xfrm>
            <a:off x="5736240" y="2899800"/>
            <a:ext cx="2272680" cy="1060920"/>
            <a:chOff x="5736240" y="2899800"/>
            <a:chExt cx="2272680" cy="1060920"/>
          </a:xfrm>
        </p:grpSpPr>
        <p:grpSp>
          <p:nvGrpSpPr>
            <p:cNvPr id="7288" name="Group 16"/>
            <p:cNvGrpSpPr/>
            <p:nvPr/>
          </p:nvGrpSpPr>
          <p:grpSpPr>
            <a:xfrm>
              <a:off x="6716880" y="2899800"/>
              <a:ext cx="528840" cy="333000"/>
              <a:chOff x="6716880" y="2899800"/>
              <a:chExt cx="528840" cy="333000"/>
            </a:xfrm>
          </p:grpSpPr>
          <p:sp>
            <p:nvSpPr>
              <p:cNvPr id="7289" name="Oval 14"/>
              <p:cNvSpPr/>
              <p:nvPr/>
            </p:nvSpPr>
            <p:spPr>
              <a:xfrm>
                <a:off x="6716880" y="2925000"/>
                <a:ext cx="527760" cy="30456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7290" name="TextBox 15"/>
              <p:cNvSpPr/>
              <p:nvPr/>
            </p:nvSpPr>
            <p:spPr>
              <a:xfrm>
                <a:off x="6737040" y="2899800"/>
                <a:ext cx="50868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IXP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cxnSp>
          <p:nvCxnSpPr>
            <p:cNvPr id="7291" name="Straight Connector 18"/>
            <p:cNvCxnSpPr/>
            <p:nvPr/>
          </p:nvCxnSpPr>
          <p:spPr>
            <a:xfrm>
              <a:off x="5736240" y="3102480"/>
              <a:ext cx="980640" cy="3960"/>
            </a:xfrm>
            <a:prstGeom prst="straightConnector1">
              <a:avLst/>
            </a:prstGeom>
            <a:ln w="38100">
              <a:solidFill>
                <a:srgbClr val="cc0000"/>
              </a:solidFill>
              <a:round/>
            </a:ln>
          </p:spPr>
        </p:cxnSp>
        <p:cxnSp>
          <p:nvCxnSpPr>
            <p:cNvPr id="7292" name="Straight Connector 516"/>
            <p:cNvCxnSpPr>
              <a:endCxn id="7293" idx="1"/>
            </p:cNvCxnSpPr>
            <p:nvPr/>
          </p:nvCxnSpPr>
          <p:spPr>
            <a:xfrm>
              <a:off x="7176600" y="3175560"/>
              <a:ext cx="832680" cy="785520"/>
            </a:xfrm>
            <a:prstGeom prst="straightConnector1">
              <a:avLst/>
            </a:prstGeom>
            <a:ln w="38100">
              <a:solidFill>
                <a:srgbClr val="cc0000"/>
              </a:solidFill>
              <a:round/>
            </a:ln>
          </p:spPr>
        </p:cxnSp>
      </p:grpSp>
      <p:grpSp>
        <p:nvGrpSpPr>
          <p:cNvPr id="7294" name="Group 39939"/>
          <p:cNvGrpSpPr/>
          <p:nvPr/>
        </p:nvGrpSpPr>
        <p:grpSpPr>
          <a:xfrm>
            <a:off x="3570120" y="3762720"/>
            <a:ext cx="2938320" cy="1357560"/>
            <a:chOff x="3570120" y="3762720"/>
            <a:chExt cx="2938320" cy="1357560"/>
          </a:xfrm>
        </p:grpSpPr>
        <p:cxnSp>
          <p:nvCxnSpPr>
            <p:cNvPr id="7295" name="Straight Connector 7"/>
            <p:cNvCxnSpPr>
              <a:stCxn id="7296" idx="5"/>
              <a:endCxn id="7297" idx="3"/>
            </p:cNvCxnSpPr>
            <p:nvPr/>
          </p:nvCxnSpPr>
          <p:spPr>
            <a:xfrm>
              <a:off x="5919480" y="3762720"/>
              <a:ext cx="589320" cy="212760"/>
            </a:xfrm>
            <a:prstGeom prst="straightConnector1">
              <a:avLst/>
            </a:prstGeom>
            <a:ln w="38100">
              <a:solidFill>
                <a:srgbClr val="cc0000"/>
              </a:solidFill>
              <a:round/>
            </a:ln>
          </p:spPr>
        </p:cxnSp>
        <p:cxnSp>
          <p:nvCxnSpPr>
            <p:cNvPr id="7298" name="Straight Connector 415"/>
            <p:cNvCxnSpPr>
              <a:stCxn id="7299" idx="1"/>
            </p:cNvCxnSpPr>
            <p:nvPr/>
          </p:nvCxnSpPr>
          <p:spPr>
            <a:xfrm flipH="1">
              <a:off x="3570120" y="3818520"/>
              <a:ext cx="54720" cy="601560"/>
            </a:xfrm>
            <a:prstGeom prst="straightConnector1">
              <a:avLst/>
            </a:prstGeom>
            <a:ln w="38100">
              <a:solidFill>
                <a:srgbClr val="cc0000"/>
              </a:solidFill>
              <a:round/>
            </a:ln>
          </p:spPr>
        </p:cxnSp>
        <p:cxnSp>
          <p:nvCxnSpPr>
            <p:cNvPr id="7300" name="Straight Connector 523"/>
            <p:cNvCxnSpPr>
              <a:endCxn id="7301" idx="3"/>
            </p:cNvCxnSpPr>
            <p:nvPr/>
          </p:nvCxnSpPr>
          <p:spPr>
            <a:xfrm flipV="1">
              <a:off x="5249160" y="4730040"/>
              <a:ext cx="1075320" cy="390600"/>
            </a:xfrm>
            <a:prstGeom prst="straightConnector1">
              <a:avLst/>
            </a:prstGeom>
            <a:ln w="38100">
              <a:solidFill>
                <a:srgbClr val="cc0000"/>
              </a:solidFill>
              <a:round/>
            </a:ln>
          </p:spPr>
        </p:cxnSp>
      </p:grpSp>
      <p:grpSp>
        <p:nvGrpSpPr>
          <p:cNvPr id="7302" name="Group 39945"/>
          <p:cNvGrpSpPr/>
          <p:nvPr/>
        </p:nvGrpSpPr>
        <p:grpSpPr>
          <a:xfrm>
            <a:off x="5755680" y="5014800"/>
            <a:ext cx="1983960" cy="735120"/>
            <a:chOff x="5755680" y="5014800"/>
            <a:chExt cx="1983960" cy="735120"/>
          </a:xfrm>
        </p:grpSpPr>
        <p:sp>
          <p:nvSpPr>
            <p:cNvPr id="7303" name="TextBox 39940"/>
            <p:cNvSpPr/>
            <p:nvPr/>
          </p:nvSpPr>
          <p:spPr>
            <a:xfrm>
              <a:off x="5755680" y="5294520"/>
              <a:ext cx="1983960" cy="45540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4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peering link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7304" name="Straight Connector 39943"/>
            <p:cNvCxnSpPr/>
            <p:nvPr/>
          </p:nvCxnSpPr>
          <p:spPr>
            <a:xfrm>
              <a:off x="5775480" y="5014800"/>
              <a:ext cx="267120" cy="419760"/>
            </a:xfrm>
            <a:prstGeom prst="straightConnector1">
              <a:avLst/>
            </a:prstGeom>
            <a:ln w="9525">
              <a:solidFill>
                <a:srgbClr val="cc0000"/>
              </a:solidFill>
              <a:round/>
            </a:ln>
          </p:spPr>
        </p:cxnSp>
      </p:grpSp>
      <p:grpSp>
        <p:nvGrpSpPr>
          <p:cNvPr id="7305" name="Group 39950"/>
          <p:cNvGrpSpPr/>
          <p:nvPr/>
        </p:nvGrpSpPr>
        <p:grpSpPr>
          <a:xfrm>
            <a:off x="5913360" y="1707120"/>
            <a:ext cx="3954600" cy="1166400"/>
            <a:chOff x="5913360" y="1707120"/>
            <a:chExt cx="3954600" cy="1166400"/>
          </a:xfrm>
        </p:grpSpPr>
        <p:sp>
          <p:nvSpPr>
            <p:cNvPr id="7306" name="TextBox 39946"/>
            <p:cNvSpPr/>
            <p:nvPr/>
          </p:nvSpPr>
          <p:spPr>
            <a:xfrm>
              <a:off x="5913360" y="1707120"/>
              <a:ext cx="395460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4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Internet exchange point 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7307" name="Straight Connector 39948"/>
            <p:cNvCxnSpPr/>
            <p:nvPr/>
          </p:nvCxnSpPr>
          <p:spPr>
            <a:xfrm flipH="1">
              <a:off x="7158600" y="2161080"/>
              <a:ext cx="220320" cy="712800"/>
            </a:xfrm>
            <a:prstGeom prst="straightConnector1">
              <a:avLst/>
            </a:prstGeom>
            <a:ln w="9525">
              <a:solidFill>
                <a:srgbClr val="cc0000"/>
              </a:solidFill>
              <a:round/>
            </a:ln>
          </p:spPr>
        </p:cxnSp>
      </p:grpSp>
      <p:grpSp>
        <p:nvGrpSpPr>
          <p:cNvPr id="7308" name="Group 861"/>
          <p:cNvGrpSpPr/>
          <p:nvPr/>
        </p:nvGrpSpPr>
        <p:grpSpPr>
          <a:xfrm>
            <a:off x="7929360" y="3939840"/>
            <a:ext cx="541080" cy="222480"/>
            <a:chOff x="7929360" y="3939840"/>
            <a:chExt cx="541080" cy="222480"/>
          </a:xfrm>
        </p:grpSpPr>
        <p:sp>
          <p:nvSpPr>
            <p:cNvPr id="7309" name="Freeform 974"/>
            <p:cNvSpPr/>
            <p:nvPr/>
          </p:nvSpPr>
          <p:spPr>
            <a:xfrm>
              <a:off x="7929360" y="401688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93" name="Oval 975"/>
            <p:cNvSpPr/>
            <p:nvPr/>
          </p:nvSpPr>
          <p:spPr>
            <a:xfrm>
              <a:off x="7929720" y="393984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310" name="Group 976"/>
            <p:cNvGrpSpPr/>
            <p:nvPr/>
          </p:nvGrpSpPr>
          <p:grpSpPr>
            <a:xfrm>
              <a:off x="8009640" y="3958200"/>
              <a:ext cx="380160" cy="105480"/>
              <a:chOff x="8009640" y="3958200"/>
              <a:chExt cx="380160" cy="105480"/>
            </a:xfrm>
          </p:grpSpPr>
          <p:sp>
            <p:nvSpPr>
              <p:cNvPr id="7311" name="Freeform 977"/>
              <p:cNvSpPr/>
              <p:nvPr/>
            </p:nvSpPr>
            <p:spPr>
              <a:xfrm>
                <a:off x="8020440" y="395820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12" name="Freeform 978"/>
              <p:cNvSpPr/>
              <p:nvPr/>
            </p:nvSpPr>
            <p:spPr>
              <a:xfrm>
                <a:off x="8255880" y="400896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13" name="Freeform 979"/>
              <p:cNvSpPr/>
              <p:nvPr/>
            </p:nvSpPr>
            <p:spPr>
              <a:xfrm>
                <a:off x="8009640" y="400896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14" name="Freeform 980"/>
              <p:cNvSpPr/>
              <p:nvPr/>
            </p:nvSpPr>
            <p:spPr>
              <a:xfrm>
                <a:off x="8055720" y="398376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315" name="Group 860"/>
          <p:cNvGrpSpPr/>
          <p:nvPr/>
        </p:nvGrpSpPr>
        <p:grpSpPr>
          <a:xfrm>
            <a:off x="6429240" y="3852000"/>
            <a:ext cx="541080" cy="222840"/>
            <a:chOff x="6429240" y="3852000"/>
            <a:chExt cx="541080" cy="222840"/>
          </a:xfrm>
        </p:grpSpPr>
        <p:sp>
          <p:nvSpPr>
            <p:cNvPr id="7316" name="Freeform 981"/>
            <p:cNvSpPr/>
            <p:nvPr/>
          </p:nvSpPr>
          <p:spPr>
            <a:xfrm>
              <a:off x="6429240" y="39294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97" name="Oval 982"/>
            <p:cNvSpPr/>
            <p:nvPr/>
          </p:nvSpPr>
          <p:spPr>
            <a:xfrm>
              <a:off x="6429600" y="38520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317" name="Group 983"/>
            <p:cNvGrpSpPr/>
            <p:nvPr/>
          </p:nvGrpSpPr>
          <p:grpSpPr>
            <a:xfrm>
              <a:off x="6509520" y="3870360"/>
              <a:ext cx="380160" cy="105840"/>
              <a:chOff x="6509520" y="3870360"/>
              <a:chExt cx="380160" cy="105840"/>
            </a:xfrm>
          </p:grpSpPr>
          <p:sp>
            <p:nvSpPr>
              <p:cNvPr id="7318" name="Freeform 984"/>
              <p:cNvSpPr/>
              <p:nvPr/>
            </p:nvSpPr>
            <p:spPr>
              <a:xfrm>
                <a:off x="6519960" y="38703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19" name="Freeform 985"/>
              <p:cNvSpPr/>
              <p:nvPr/>
            </p:nvSpPr>
            <p:spPr>
              <a:xfrm>
                <a:off x="6755760" y="39211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20" name="Freeform 986"/>
              <p:cNvSpPr/>
              <p:nvPr/>
            </p:nvSpPr>
            <p:spPr>
              <a:xfrm>
                <a:off x="6509520" y="39211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21" name="Freeform 987"/>
              <p:cNvSpPr/>
              <p:nvPr/>
            </p:nvSpPr>
            <p:spPr>
              <a:xfrm>
                <a:off x="6555240" y="38962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322" name="Group 815"/>
          <p:cNvGrpSpPr/>
          <p:nvPr/>
        </p:nvGrpSpPr>
        <p:grpSpPr>
          <a:xfrm>
            <a:off x="5457600" y="3639600"/>
            <a:ext cx="541080" cy="222840"/>
            <a:chOff x="5457600" y="3639600"/>
            <a:chExt cx="541080" cy="222840"/>
          </a:xfrm>
        </p:grpSpPr>
        <p:sp>
          <p:nvSpPr>
            <p:cNvPr id="7323" name="Freeform 1030"/>
            <p:cNvSpPr/>
            <p:nvPr/>
          </p:nvSpPr>
          <p:spPr>
            <a:xfrm>
              <a:off x="5457600" y="37170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96" name="Oval 1031"/>
            <p:cNvSpPr/>
            <p:nvPr/>
          </p:nvSpPr>
          <p:spPr>
            <a:xfrm>
              <a:off x="5457960" y="36396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324" name="Group 1032"/>
            <p:cNvGrpSpPr/>
            <p:nvPr/>
          </p:nvGrpSpPr>
          <p:grpSpPr>
            <a:xfrm>
              <a:off x="5537880" y="3657960"/>
              <a:ext cx="380160" cy="105840"/>
              <a:chOff x="5537880" y="3657960"/>
              <a:chExt cx="380160" cy="105840"/>
            </a:xfrm>
          </p:grpSpPr>
          <p:sp>
            <p:nvSpPr>
              <p:cNvPr id="7325" name="Freeform 1033"/>
              <p:cNvSpPr/>
              <p:nvPr/>
            </p:nvSpPr>
            <p:spPr>
              <a:xfrm>
                <a:off x="5548680" y="36579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26" name="Freeform 1034"/>
              <p:cNvSpPr/>
              <p:nvPr/>
            </p:nvSpPr>
            <p:spPr>
              <a:xfrm>
                <a:off x="5784120" y="37087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27" name="Freeform 1035"/>
              <p:cNvSpPr/>
              <p:nvPr/>
            </p:nvSpPr>
            <p:spPr>
              <a:xfrm>
                <a:off x="5537880" y="37087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28" name="Freeform 1036"/>
              <p:cNvSpPr/>
              <p:nvPr/>
            </p:nvSpPr>
            <p:spPr>
              <a:xfrm>
                <a:off x="5583960" y="36838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329" name="Group 1050"/>
          <p:cNvGrpSpPr/>
          <p:nvPr/>
        </p:nvGrpSpPr>
        <p:grpSpPr>
          <a:xfrm>
            <a:off x="4815000" y="3924000"/>
            <a:ext cx="1634760" cy="693360"/>
            <a:chOff x="4815000" y="3924000"/>
            <a:chExt cx="1634760" cy="693360"/>
          </a:xfrm>
        </p:grpSpPr>
        <p:cxnSp>
          <p:nvCxnSpPr>
            <p:cNvPr id="7330" name="Straight Connector 515"/>
            <p:cNvCxnSpPr>
              <a:stCxn id="7331" idx="2"/>
            </p:cNvCxnSpPr>
            <p:nvPr/>
          </p:nvCxnSpPr>
          <p:spPr>
            <a:xfrm flipV="1">
              <a:off x="4982760" y="4309920"/>
              <a:ext cx="309600" cy="307800"/>
            </a:xfrm>
            <a:prstGeom prst="straightConnector1">
              <a:avLst/>
            </a:prstGeom>
            <a:ln w="38100">
              <a:solidFill>
                <a:srgbClr val="cc0000"/>
              </a:solidFill>
              <a:round/>
            </a:ln>
          </p:spPr>
        </p:cxnSp>
        <p:cxnSp>
          <p:nvCxnSpPr>
            <p:cNvPr id="7332" name="Straight Connector 519"/>
            <p:cNvCxnSpPr/>
            <p:nvPr/>
          </p:nvCxnSpPr>
          <p:spPr>
            <a:xfrm flipV="1">
              <a:off x="5519880" y="3924000"/>
              <a:ext cx="930240" cy="367560"/>
            </a:xfrm>
            <a:prstGeom prst="straightConnector1">
              <a:avLst/>
            </a:prstGeom>
            <a:ln w="38100">
              <a:solidFill>
                <a:srgbClr val="cc0000"/>
              </a:solidFill>
              <a:round/>
            </a:ln>
          </p:spPr>
        </p:cxnSp>
        <p:cxnSp>
          <p:nvCxnSpPr>
            <p:cNvPr id="7333" name="Straight Connector 520"/>
            <p:cNvCxnSpPr>
              <a:stCxn id="7334" idx="2"/>
            </p:cNvCxnSpPr>
            <p:nvPr/>
          </p:nvCxnSpPr>
          <p:spPr>
            <a:xfrm>
              <a:off x="4815000" y="3947040"/>
              <a:ext cx="477360" cy="277560"/>
            </a:xfrm>
            <a:prstGeom prst="straightConnector1">
              <a:avLst/>
            </a:prstGeom>
            <a:ln w="38100">
              <a:solidFill>
                <a:srgbClr val="cc0000"/>
              </a:solidFill>
              <a:round/>
            </a:ln>
          </p:spPr>
        </p:cxnSp>
        <p:grpSp>
          <p:nvGrpSpPr>
            <p:cNvPr id="7335" name="Group 518"/>
            <p:cNvGrpSpPr/>
            <p:nvPr/>
          </p:nvGrpSpPr>
          <p:grpSpPr>
            <a:xfrm>
              <a:off x="5119560" y="4119120"/>
              <a:ext cx="528120" cy="333000"/>
              <a:chOff x="5119560" y="4119120"/>
              <a:chExt cx="528120" cy="333000"/>
            </a:xfrm>
          </p:grpSpPr>
          <p:sp>
            <p:nvSpPr>
              <p:cNvPr id="7336" name="Oval 521"/>
              <p:cNvSpPr/>
              <p:nvPr/>
            </p:nvSpPr>
            <p:spPr>
              <a:xfrm>
                <a:off x="5119560" y="4139280"/>
                <a:ext cx="528120" cy="30492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7337" name="TextBox 522"/>
              <p:cNvSpPr/>
              <p:nvPr/>
            </p:nvSpPr>
            <p:spPr>
              <a:xfrm>
                <a:off x="5144040" y="4119120"/>
                <a:ext cx="49968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Calibri"/>
                    <a:ea typeface="ＭＳ Ｐゴシック"/>
                  </a:rPr>
                  <a:t>IXP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7338" name="Group 866"/>
          <p:cNvGrpSpPr/>
          <p:nvPr/>
        </p:nvGrpSpPr>
        <p:grpSpPr>
          <a:xfrm>
            <a:off x="6244920" y="4606920"/>
            <a:ext cx="541080" cy="222840"/>
            <a:chOff x="6244920" y="4606920"/>
            <a:chExt cx="541080" cy="222840"/>
          </a:xfrm>
        </p:grpSpPr>
        <p:sp>
          <p:nvSpPr>
            <p:cNvPr id="7339" name="Freeform 939"/>
            <p:cNvSpPr/>
            <p:nvPr/>
          </p:nvSpPr>
          <p:spPr>
            <a:xfrm>
              <a:off x="6244920" y="468432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01" name="Oval 940"/>
            <p:cNvSpPr/>
            <p:nvPr/>
          </p:nvSpPr>
          <p:spPr>
            <a:xfrm>
              <a:off x="6245280" y="460692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340" name="Group 941"/>
            <p:cNvGrpSpPr/>
            <p:nvPr/>
          </p:nvGrpSpPr>
          <p:grpSpPr>
            <a:xfrm>
              <a:off x="6325200" y="4625280"/>
              <a:ext cx="380160" cy="105840"/>
              <a:chOff x="6325200" y="4625280"/>
              <a:chExt cx="380160" cy="105840"/>
            </a:xfrm>
          </p:grpSpPr>
          <p:sp>
            <p:nvSpPr>
              <p:cNvPr id="7341" name="Freeform 942"/>
              <p:cNvSpPr/>
              <p:nvPr/>
            </p:nvSpPr>
            <p:spPr>
              <a:xfrm>
                <a:off x="6335640" y="462528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42" name="Freeform 943"/>
              <p:cNvSpPr/>
              <p:nvPr/>
            </p:nvSpPr>
            <p:spPr>
              <a:xfrm>
                <a:off x="6571440" y="467604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43" name="Freeform 944"/>
              <p:cNvSpPr/>
              <p:nvPr/>
            </p:nvSpPr>
            <p:spPr>
              <a:xfrm>
                <a:off x="6325200" y="467604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44" name="Freeform 945"/>
              <p:cNvSpPr/>
              <p:nvPr/>
            </p:nvSpPr>
            <p:spPr>
              <a:xfrm>
                <a:off x="6370920" y="465120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345" name="Group 869"/>
          <p:cNvGrpSpPr/>
          <p:nvPr/>
        </p:nvGrpSpPr>
        <p:grpSpPr>
          <a:xfrm>
            <a:off x="4812480" y="5011560"/>
            <a:ext cx="541080" cy="222840"/>
            <a:chOff x="4812480" y="5011560"/>
            <a:chExt cx="541080" cy="222840"/>
          </a:xfrm>
        </p:grpSpPr>
        <p:sp>
          <p:nvSpPr>
            <p:cNvPr id="7346" name="Freeform 918"/>
            <p:cNvSpPr/>
            <p:nvPr/>
          </p:nvSpPr>
          <p:spPr>
            <a:xfrm>
              <a:off x="4812480" y="508896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47" name="Oval 919"/>
            <p:cNvSpPr/>
            <p:nvPr/>
          </p:nvSpPr>
          <p:spPr>
            <a:xfrm>
              <a:off x="4812840" y="501156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348" name="Group 920"/>
            <p:cNvGrpSpPr/>
            <p:nvPr/>
          </p:nvGrpSpPr>
          <p:grpSpPr>
            <a:xfrm>
              <a:off x="4892760" y="5029920"/>
              <a:ext cx="380160" cy="105840"/>
              <a:chOff x="4892760" y="5029920"/>
              <a:chExt cx="380160" cy="105840"/>
            </a:xfrm>
          </p:grpSpPr>
          <p:sp>
            <p:nvSpPr>
              <p:cNvPr id="7349" name="Freeform 921"/>
              <p:cNvSpPr/>
              <p:nvPr/>
            </p:nvSpPr>
            <p:spPr>
              <a:xfrm>
                <a:off x="4903200" y="502992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50" name="Freeform 922"/>
              <p:cNvSpPr/>
              <p:nvPr/>
            </p:nvSpPr>
            <p:spPr>
              <a:xfrm>
                <a:off x="5139000" y="508068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51" name="Freeform 923"/>
              <p:cNvSpPr/>
              <p:nvPr/>
            </p:nvSpPr>
            <p:spPr>
              <a:xfrm>
                <a:off x="4892760" y="508068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52" name="Freeform 924"/>
              <p:cNvSpPr/>
              <p:nvPr/>
            </p:nvSpPr>
            <p:spPr>
              <a:xfrm>
                <a:off x="4938480" y="505584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353" name="Group 818"/>
          <p:cNvGrpSpPr/>
          <p:nvPr/>
        </p:nvGrpSpPr>
        <p:grpSpPr>
          <a:xfrm>
            <a:off x="3355560" y="3674160"/>
            <a:ext cx="541080" cy="222480"/>
            <a:chOff x="3355560" y="3674160"/>
            <a:chExt cx="541080" cy="222480"/>
          </a:xfrm>
        </p:grpSpPr>
        <p:sp>
          <p:nvSpPr>
            <p:cNvPr id="7299" name="Freeform 1009"/>
            <p:cNvSpPr/>
            <p:nvPr/>
          </p:nvSpPr>
          <p:spPr>
            <a:xfrm>
              <a:off x="3355560" y="37512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54" name="Oval 1010"/>
            <p:cNvSpPr/>
            <p:nvPr/>
          </p:nvSpPr>
          <p:spPr>
            <a:xfrm>
              <a:off x="3355920" y="367416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355" name="Group 1011"/>
            <p:cNvGrpSpPr/>
            <p:nvPr/>
          </p:nvGrpSpPr>
          <p:grpSpPr>
            <a:xfrm>
              <a:off x="3435840" y="3692520"/>
              <a:ext cx="380160" cy="105480"/>
              <a:chOff x="3435840" y="3692520"/>
              <a:chExt cx="380160" cy="105480"/>
            </a:xfrm>
          </p:grpSpPr>
          <p:sp>
            <p:nvSpPr>
              <p:cNvPr id="7356" name="Freeform 1012"/>
              <p:cNvSpPr/>
              <p:nvPr/>
            </p:nvSpPr>
            <p:spPr>
              <a:xfrm>
                <a:off x="3446280" y="369252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57" name="Freeform 1013"/>
              <p:cNvSpPr/>
              <p:nvPr/>
            </p:nvSpPr>
            <p:spPr>
              <a:xfrm>
                <a:off x="3682080" y="374328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58" name="Freeform 1014"/>
              <p:cNvSpPr/>
              <p:nvPr/>
            </p:nvSpPr>
            <p:spPr>
              <a:xfrm>
                <a:off x="3435840" y="374328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59" name="Freeform 1015"/>
              <p:cNvSpPr/>
              <p:nvPr/>
            </p:nvSpPr>
            <p:spPr>
              <a:xfrm>
                <a:off x="3481560" y="37180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360" name="Group 871"/>
          <p:cNvGrpSpPr/>
          <p:nvPr/>
        </p:nvGrpSpPr>
        <p:grpSpPr>
          <a:xfrm>
            <a:off x="3292560" y="4376880"/>
            <a:ext cx="541080" cy="222480"/>
            <a:chOff x="3292560" y="4376880"/>
            <a:chExt cx="541080" cy="222480"/>
          </a:xfrm>
        </p:grpSpPr>
        <p:sp>
          <p:nvSpPr>
            <p:cNvPr id="7361" name="Freeform 904"/>
            <p:cNvSpPr/>
            <p:nvPr/>
          </p:nvSpPr>
          <p:spPr>
            <a:xfrm>
              <a:off x="3292560" y="445392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62" name="Oval 905"/>
            <p:cNvSpPr/>
            <p:nvPr/>
          </p:nvSpPr>
          <p:spPr>
            <a:xfrm>
              <a:off x="3292560" y="437688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363" name="Group 906"/>
            <p:cNvGrpSpPr/>
            <p:nvPr/>
          </p:nvGrpSpPr>
          <p:grpSpPr>
            <a:xfrm>
              <a:off x="3372840" y="4394880"/>
              <a:ext cx="379800" cy="105840"/>
              <a:chOff x="3372840" y="4394880"/>
              <a:chExt cx="379800" cy="105840"/>
            </a:xfrm>
          </p:grpSpPr>
          <p:sp>
            <p:nvSpPr>
              <p:cNvPr id="7364" name="Freeform 907"/>
              <p:cNvSpPr/>
              <p:nvPr/>
            </p:nvSpPr>
            <p:spPr>
              <a:xfrm>
                <a:off x="3383280" y="439488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65" name="Freeform 908"/>
              <p:cNvSpPr/>
              <p:nvPr/>
            </p:nvSpPr>
            <p:spPr>
              <a:xfrm>
                <a:off x="3618720" y="444600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66" name="Freeform 909"/>
              <p:cNvSpPr/>
              <p:nvPr/>
            </p:nvSpPr>
            <p:spPr>
              <a:xfrm>
                <a:off x="3372840" y="444600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67" name="Freeform 910"/>
              <p:cNvSpPr/>
              <p:nvPr/>
            </p:nvSpPr>
            <p:spPr>
              <a:xfrm>
                <a:off x="3418560" y="442080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368" name="Group 819"/>
          <p:cNvGrpSpPr/>
          <p:nvPr/>
        </p:nvGrpSpPr>
        <p:grpSpPr>
          <a:xfrm>
            <a:off x="4400280" y="3826800"/>
            <a:ext cx="541080" cy="222480"/>
            <a:chOff x="4400280" y="3826800"/>
            <a:chExt cx="541080" cy="222480"/>
          </a:xfrm>
        </p:grpSpPr>
        <p:sp>
          <p:nvSpPr>
            <p:cNvPr id="7369" name="Freeform 1002"/>
            <p:cNvSpPr/>
            <p:nvPr/>
          </p:nvSpPr>
          <p:spPr>
            <a:xfrm>
              <a:off x="4400280" y="390384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70" name="Oval 1003"/>
            <p:cNvSpPr/>
            <p:nvPr/>
          </p:nvSpPr>
          <p:spPr>
            <a:xfrm>
              <a:off x="4400640" y="38268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371" name="Group 1004"/>
            <p:cNvGrpSpPr/>
            <p:nvPr/>
          </p:nvGrpSpPr>
          <p:grpSpPr>
            <a:xfrm>
              <a:off x="4480560" y="3845160"/>
              <a:ext cx="380160" cy="105840"/>
              <a:chOff x="4480560" y="3845160"/>
              <a:chExt cx="380160" cy="105840"/>
            </a:xfrm>
          </p:grpSpPr>
          <p:sp>
            <p:nvSpPr>
              <p:cNvPr id="7372" name="Freeform 1005"/>
              <p:cNvSpPr/>
              <p:nvPr/>
            </p:nvSpPr>
            <p:spPr>
              <a:xfrm>
                <a:off x="4491000" y="38451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34" name="Freeform 1006"/>
              <p:cNvSpPr/>
              <p:nvPr/>
            </p:nvSpPr>
            <p:spPr>
              <a:xfrm>
                <a:off x="4726800" y="38959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73" name="Freeform 1007"/>
              <p:cNvSpPr/>
              <p:nvPr/>
            </p:nvSpPr>
            <p:spPr>
              <a:xfrm>
                <a:off x="4480560" y="38959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74" name="Freeform 1008"/>
              <p:cNvSpPr/>
              <p:nvPr/>
            </p:nvSpPr>
            <p:spPr>
              <a:xfrm>
                <a:off x="4526280" y="38710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375" name="Group 868"/>
          <p:cNvGrpSpPr/>
          <p:nvPr/>
        </p:nvGrpSpPr>
        <p:grpSpPr>
          <a:xfrm>
            <a:off x="4568040" y="4497480"/>
            <a:ext cx="541080" cy="222480"/>
            <a:chOff x="4568040" y="4497480"/>
            <a:chExt cx="541080" cy="222480"/>
          </a:xfrm>
        </p:grpSpPr>
        <p:sp>
          <p:nvSpPr>
            <p:cNvPr id="7376" name="Freeform 925"/>
            <p:cNvSpPr/>
            <p:nvPr/>
          </p:nvSpPr>
          <p:spPr>
            <a:xfrm>
              <a:off x="4568040" y="457452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77" name="Oval 926"/>
            <p:cNvSpPr/>
            <p:nvPr/>
          </p:nvSpPr>
          <p:spPr>
            <a:xfrm>
              <a:off x="4568400" y="449748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378" name="Group 927"/>
            <p:cNvGrpSpPr/>
            <p:nvPr/>
          </p:nvGrpSpPr>
          <p:grpSpPr>
            <a:xfrm>
              <a:off x="4648320" y="4515840"/>
              <a:ext cx="380160" cy="105840"/>
              <a:chOff x="4648320" y="4515840"/>
              <a:chExt cx="380160" cy="105840"/>
            </a:xfrm>
          </p:grpSpPr>
          <p:sp>
            <p:nvSpPr>
              <p:cNvPr id="7379" name="Freeform 928"/>
              <p:cNvSpPr/>
              <p:nvPr/>
            </p:nvSpPr>
            <p:spPr>
              <a:xfrm>
                <a:off x="4658760" y="451584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31" name="Freeform 929"/>
              <p:cNvSpPr/>
              <p:nvPr/>
            </p:nvSpPr>
            <p:spPr>
              <a:xfrm>
                <a:off x="4894560" y="456660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80" name="Freeform 930"/>
              <p:cNvSpPr/>
              <p:nvPr/>
            </p:nvSpPr>
            <p:spPr>
              <a:xfrm>
                <a:off x="4648320" y="456660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81" name="Freeform 931"/>
              <p:cNvSpPr/>
              <p:nvPr/>
            </p:nvSpPr>
            <p:spPr>
              <a:xfrm>
                <a:off x="4694040" y="454176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7382" name="PlaceHolder 2"/>
          <p:cNvSpPr>
            <a:spLocks noGrp="1"/>
          </p:cNvSpPr>
          <p:nvPr>
            <p:ph type="sldNum" idx="47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AB290027-AA25-45B1-A223-E01A52596F4A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21" dur="indefinite" restart="never" nodeType="tmRoot">
          <p:childTnLst>
            <p:seq>
              <p:cTn id="822" dur="indefinite" nodeType="mainSeq">
                <p:childTnLst>
                  <p:par>
                    <p:cTn id="823" fill="hold">
                      <p:stCondLst>
                        <p:cond delay="indefinite"/>
                      </p:stCondLst>
                      <p:childTnLst>
                        <p:par>
                          <p:cTn id="824" fill="hold">
                            <p:stCondLst>
                              <p:cond delay="0"/>
                            </p:stCondLst>
                            <p:childTnLst>
                              <p:par>
                                <p:cTn id="82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27" dur="500"/>
                                        <p:tgtEl>
                                          <p:spTgt spid="7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30" dur="500"/>
                                        <p:tgtEl>
                                          <p:spTgt spid="7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33" dur="500"/>
                                        <p:tgtEl>
                                          <p:spTgt spid="7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4" fill="hold">
                      <p:stCondLst>
                        <p:cond delay="indefinite"/>
                      </p:stCondLst>
                      <p:childTnLst>
                        <p:par>
                          <p:cTn id="835" fill="hold">
                            <p:stCondLst>
                              <p:cond delay="0"/>
                            </p:stCondLst>
                            <p:childTnLst>
                              <p:par>
                                <p:cTn id="83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38" dur="500"/>
                                        <p:tgtEl>
                                          <p:spTgt spid="7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41" dur="500"/>
                                        <p:tgtEl>
                                          <p:spTgt spid="7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" name="Oval 3"/>
          <p:cNvSpPr/>
          <p:nvPr/>
        </p:nvSpPr>
        <p:spPr>
          <a:xfrm>
            <a:off x="2884320" y="2782800"/>
            <a:ext cx="3474720" cy="1380600"/>
          </a:xfrm>
          <a:prstGeom prst="ellipse">
            <a:avLst/>
          </a:prstGeom>
          <a:solidFill>
            <a:srgbClr val="3c6cdf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cxnSp>
        <p:nvCxnSpPr>
          <p:cNvPr id="7384" name="Straight Connector 10"/>
          <p:cNvCxnSpPr/>
          <p:nvPr/>
        </p:nvCxnSpPr>
        <p:spPr>
          <a:xfrm>
            <a:off x="4108320" y="3025440"/>
            <a:ext cx="1146240" cy="734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385" name="Straight Connector 297"/>
          <p:cNvCxnSpPr/>
          <p:nvPr/>
        </p:nvCxnSpPr>
        <p:spPr>
          <a:xfrm>
            <a:off x="4701960" y="3325680"/>
            <a:ext cx="130320" cy="842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386" name="Straight Connector 298"/>
          <p:cNvCxnSpPr/>
          <p:nvPr/>
        </p:nvCxnSpPr>
        <p:spPr>
          <a:xfrm flipV="1">
            <a:off x="4485960" y="3530160"/>
            <a:ext cx="263880" cy="464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387" name="Straight Connector 299"/>
          <p:cNvCxnSpPr/>
          <p:nvPr/>
        </p:nvCxnSpPr>
        <p:spPr>
          <a:xfrm flipV="1">
            <a:off x="4165200" y="3354120"/>
            <a:ext cx="209880" cy="1098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388" name="Straight Connector 300"/>
          <p:cNvCxnSpPr/>
          <p:nvPr/>
        </p:nvCxnSpPr>
        <p:spPr>
          <a:xfrm flipV="1">
            <a:off x="3827160" y="3654000"/>
            <a:ext cx="222480" cy="990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389" name="Straight Connector 301"/>
          <p:cNvCxnSpPr/>
          <p:nvPr/>
        </p:nvCxnSpPr>
        <p:spPr>
          <a:xfrm flipV="1">
            <a:off x="4719240" y="3579480"/>
            <a:ext cx="273600" cy="25452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390" name="Straight Connector 302"/>
          <p:cNvCxnSpPr/>
          <p:nvPr/>
        </p:nvCxnSpPr>
        <p:spPr>
          <a:xfrm flipH="1" flipV="1">
            <a:off x="5251320" y="3565080"/>
            <a:ext cx="387720" cy="1260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391" name="Straight Connector 303"/>
          <p:cNvCxnSpPr/>
          <p:nvPr/>
        </p:nvCxnSpPr>
        <p:spPr>
          <a:xfrm flipV="1">
            <a:off x="5236920" y="3215880"/>
            <a:ext cx="308160" cy="19908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392" name="Straight Connector 304"/>
          <p:cNvCxnSpPr/>
          <p:nvPr/>
        </p:nvCxnSpPr>
        <p:spPr>
          <a:xfrm flipH="1" flipV="1">
            <a:off x="4109760" y="3085920"/>
            <a:ext cx="246600" cy="8748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sp>
        <p:nvSpPr>
          <p:cNvPr id="7393" name="TextBox 39958"/>
          <p:cNvSpPr/>
          <p:nvPr/>
        </p:nvSpPr>
        <p:spPr>
          <a:xfrm>
            <a:off x="2971080" y="3127320"/>
            <a:ext cx="954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ISP A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394" name="Group 814"/>
          <p:cNvGrpSpPr/>
          <p:nvPr/>
        </p:nvGrpSpPr>
        <p:grpSpPr>
          <a:xfrm>
            <a:off x="4779720" y="3395160"/>
            <a:ext cx="541080" cy="222480"/>
            <a:chOff x="4779720" y="3395160"/>
            <a:chExt cx="541080" cy="222480"/>
          </a:xfrm>
        </p:grpSpPr>
        <p:sp>
          <p:nvSpPr>
            <p:cNvPr id="7395" name="Freeform 1037"/>
            <p:cNvSpPr/>
            <p:nvPr/>
          </p:nvSpPr>
          <p:spPr>
            <a:xfrm>
              <a:off x="4779720" y="34722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96" name="Oval 1038"/>
            <p:cNvSpPr/>
            <p:nvPr/>
          </p:nvSpPr>
          <p:spPr>
            <a:xfrm>
              <a:off x="4780080" y="339516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397" name="Group 1039"/>
            <p:cNvGrpSpPr/>
            <p:nvPr/>
          </p:nvGrpSpPr>
          <p:grpSpPr>
            <a:xfrm>
              <a:off x="4860000" y="3413520"/>
              <a:ext cx="380160" cy="105840"/>
              <a:chOff x="4860000" y="3413520"/>
              <a:chExt cx="380160" cy="105840"/>
            </a:xfrm>
          </p:grpSpPr>
          <p:sp>
            <p:nvSpPr>
              <p:cNvPr id="7398" name="Freeform 1040"/>
              <p:cNvSpPr/>
              <p:nvPr/>
            </p:nvSpPr>
            <p:spPr>
              <a:xfrm>
                <a:off x="4870800" y="341352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99" name="Freeform 1041"/>
              <p:cNvSpPr/>
              <p:nvPr/>
            </p:nvSpPr>
            <p:spPr>
              <a:xfrm>
                <a:off x="5106240" y="346428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00" name="Freeform 1042"/>
              <p:cNvSpPr/>
              <p:nvPr/>
            </p:nvSpPr>
            <p:spPr>
              <a:xfrm>
                <a:off x="4860000" y="346428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01" name="Freeform 1043"/>
              <p:cNvSpPr/>
              <p:nvPr/>
            </p:nvSpPr>
            <p:spPr>
              <a:xfrm>
                <a:off x="4906080" y="343944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402" name="Group 816"/>
          <p:cNvGrpSpPr/>
          <p:nvPr/>
        </p:nvGrpSpPr>
        <p:grpSpPr>
          <a:xfrm>
            <a:off x="4228200" y="3150720"/>
            <a:ext cx="541080" cy="222480"/>
            <a:chOff x="4228200" y="3150720"/>
            <a:chExt cx="541080" cy="222480"/>
          </a:xfrm>
        </p:grpSpPr>
        <p:sp>
          <p:nvSpPr>
            <p:cNvPr id="7403" name="Freeform 1023"/>
            <p:cNvSpPr/>
            <p:nvPr/>
          </p:nvSpPr>
          <p:spPr>
            <a:xfrm>
              <a:off x="4228200" y="322776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04" name="Oval 1024"/>
            <p:cNvSpPr/>
            <p:nvPr/>
          </p:nvSpPr>
          <p:spPr>
            <a:xfrm>
              <a:off x="4228560" y="315072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405" name="Group 1025"/>
            <p:cNvGrpSpPr/>
            <p:nvPr/>
          </p:nvGrpSpPr>
          <p:grpSpPr>
            <a:xfrm>
              <a:off x="4308480" y="3169080"/>
              <a:ext cx="380160" cy="105840"/>
              <a:chOff x="4308480" y="3169080"/>
              <a:chExt cx="380160" cy="105840"/>
            </a:xfrm>
          </p:grpSpPr>
          <p:sp>
            <p:nvSpPr>
              <p:cNvPr id="7406" name="Freeform 1026"/>
              <p:cNvSpPr/>
              <p:nvPr/>
            </p:nvSpPr>
            <p:spPr>
              <a:xfrm>
                <a:off x="4319280" y="316908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07" name="Freeform 1027"/>
              <p:cNvSpPr/>
              <p:nvPr/>
            </p:nvSpPr>
            <p:spPr>
              <a:xfrm>
                <a:off x="4554720" y="321984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08" name="Freeform 1028"/>
              <p:cNvSpPr/>
              <p:nvPr/>
            </p:nvSpPr>
            <p:spPr>
              <a:xfrm>
                <a:off x="4308480" y="321984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09" name="Freeform 1029"/>
              <p:cNvSpPr/>
              <p:nvPr/>
            </p:nvSpPr>
            <p:spPr>
              <a:xfrm>
                <a:off x="4354560" y="319500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410" name="Group 817"/>
          <p:cNvGrpSpPr/>
          <p:nvPr/>
        </p:nvGrpSpPr>
        <p:grpSpPr>
          <a:xfrm>
            <a:off x="3972600" y="3451680"/>
            <a:ext cx="541080" cy="222480"/>
            <a:chOff x="3972600" y="3451680"/>
            <a:chExt cx="541080" cy="222480"/>
          </a:xfrm>
        </p:grpSpPr>
        <p:sp>
          <p:nvSpPr>
            <p:cNvPr id="7411" name="Freeform 1016"/>
            <p:cNvSpPr/>
            <p:nvPr/>
          </p:nvSpPr>
          <p:spPr>
            <a:xfrm>
              <a:off x="3972600" y="352872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12" name="Oval 1017"/>
            <p:cNvSpPr/>
            <p:nvPr/>
          </p:nvSpPr>
          <p:spPr>
            <a:xfrm>
              <a:off x="3972960" y="345168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413" name="Group 1018"/>
            <p:cNvGrpSpPr/>
            <p:nvPr/>
          </p:nvGrpSpPr>
          <p:grpSpPr>
            <a:xfrm>
              <a:off x="4052880" y="3470040"/>
              <a:ext cx="380160" cy="105840"/>
              <a:chOff x="4052880" y="3470040"/>
              <a:chExt cx="380160" cy="105840"/>
            </a:xfrm>
          </p:grpSpPr>
          <p:sp>
            <p:nvSpPr>
              <p:cNvPr id="7414" name="Freeform 1019"/>
              <p:cNvSpPr/>
              <p:nvPr/>
            </p:nvSpPr>
            <p:spPr>
              <a:xfrm>
                <a:off x="4063320" y="347004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15" name="Freeform 1020"/>
              <p:cNvSpPr/>
              <p:nvPr/>
            </p:nvSpPr>
            <p:spPr>
              <a:xfrm>
                <a:off x="4299120" y="352080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16" name="Freeform 1021"/>
              <p:cNvSpPr/>
              <p:nvPr/>
            </p:nvSpPr>
            <p:spPr>
              <a:xfrm>
                <a:off x="4052880" y="352080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17" name="Freeform 1022"/>
              <p:cNvSpPr/>
              <p:nvPr/>
            </p:nvSpPr>
            <p:spPr>
              <a:xfrm>
                <a:off x="4098600" y="349596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7418" name="Oval 3"/>
          <p:cNvSpPr/>
          <p:nvPr/>
        </p:nvSpPr>
        <p:spPr>
          <a:xfrm>
            <a:off x="2671560" y="4260600"/>
            <a:ext cx="2941200" cy="1323720"/>
          </a:xfrm>
          <a:prstGeom prst="ellipse">
            <a:avLst/>
          </a:prstGeom>
          <a:solidFill>
            <a:srgbClr val="3c6cdf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cxnSp>
        <p:nvCxnSpPr>
          <p:cNvPr id="7419" name="Straight Connector 10"/>
          <p:cNvCxnSpPr/>
          <p:nvPr/>
        </p:nvCxnSpPr>
        <p:spPr>
          <a:xfrm>
            <a:off x="3706560" y="4493880"/>
            <a:ext cx="970200" cy="6876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420" name="Straight Connector 297"/>
          <p:cNvCxnSpPr/>
          <p:nvPr/>
        </p:nvCxnSpPr>
        <p:spPr>
          <a:xfrm>
            <a:off x="4209840" y="4781160"/>
            <a:ext cx="109800" cy="7992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421" name="Straight Connector 298"/>
          <p:cNvCxnSpPr/>
          <p:nvPr/>
        </p:nvCxnSpPr>
        <p:spPr>
          <a:xfrm flipV="1">
            <a:off x="4027320" y="4976640"/>
            <a:ext cx="222480" cy="446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422" name="Straight Connector 299"/>
          <p:cNvCxnSpPr/>
          <p:nvPr/>
        </p:nvCxnSpPr>
        <p:spPr>
          <a:xfrm flipV="1">
            <a:off x="3754080" y="4808160"/>
            <a:ext cx="178200" cy="10692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423" name="Straight Connector 300"/>
          <p:cNvCxnSpPr/>
          <p:nvPr/>
        </p:nvCxnSpPr>
        <p:spPr>
          <a:xfrm flipV="1">
            <a:off x="3468600" y="5095440"/>
            <a:ext cx="189000" cy="9576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424" name="Straight Connector 301"/>
          <p:cNvCxnSpPr/>
          <p:nvPr/>
        </p:nvCxnSpPr>
        <p:spPr>
          <a:xfrm flipV="1">
            <a:off x="4224240" y="5024160"/>
            <a:ext cx="231840" cy="2448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425" name="Straight Connector 302"/>
          <p:cNvCxnSpPr/>
          <p:nvPr/>
        </p:nvCxnSpPr>
        <p:spPr>
          <a:xfrm flipH="1" flipV="1">
            <a:off x="4674960" y="5011560"/>
            <a:ext cx="327240" cy="11916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426" name="Straight Connector 303"/>
          <p:cNvCxnSpPr/>
          <p:nvPr/>
        </p:nvCxnSpPr>
        <p:spPr>
          <a:xfrm flipV="1">
            <a:off x="4662360" y="4676400"/>
            <a:ext cx="260640" cy="18936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427" name="Straight Connector 304"/>
          <p:cNvCxnSpPr/>
          <p:nvPr/>
        </p:nvCxnSpPr>
        <p:spPr>
          <a:xfrm flipH="1" flipV="1">
            <a:off x="3708000" y="4551120"/>
            <a:ext cx="208440" cy="846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sp>
        <p:nvSpPr>
          <p:cNvPr id="7428" name="TextBox 39958"/>
          <p:cNvSpPr/>
          <p:nvPr/>
        </p:nvSpPr>
        <p:spPr>
          <a:xfrm>
            <a:off x="2721960" y="4591080"/>
            <a:ext cx="958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ISP C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9" name="Oval 3"/>
          <p:cNvSpPr/>
          <p:nvPr/>
        </p:nvSpPr>
        <p:spPr>
          <a:xfrm>
            <a:off x="5765760" y="3706560"/>
            <a:ext cx="3219120" cy="1342800"/>
          </a:xfrm>
          <a:prstGeom prst="ellipse">
            <a:avLst/>
          </a:prstGeom>
          <a:solidFill>
            <a:srgbClr val="3c6cdf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cxnSp>
        <p:nvCxnSpPr>
          <p:cNvPr id="7430" name="Straight Connector 10"/>
          <p:cNvCxnSpPr/>
          <p:nvPr/>
        </p:nvCxnSpPr>
        <p:spPr>
          <a:xfrm>
            <a:off x="6899040" y="3943080"/>
            <a:ext cx="1062360" cy="702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431" name="Straight Connector 297"/>
          <p:cNvCxnSpPr/>
          <p:nvPr/>
        </p:nvCxnSpPr>
        <p:spPr>
          <a:xfrm>
            <a:off x="7449840" y="4233600"/>
            <a:ext cx="120960" cy="828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432" name="Straight Connector 298"/>
          <p:cNvCxnSpPr/>
          <p:nvPr/>
        </p:nvCxnSpPr>
        <p:spPr>
          <a:xfrm flipV="1">
            <a:off x="7249680" y="4433760"/>
            <a:ext cx="243360" cy="446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433" name="Straight Connector 299"/>
          <p:cNvCxnSpPr/>
          <p:nvPr/>
        </p:nvCxnSpPr>
        <p:spPr>
          <a:xfrm flipV="1">
            <a:off x="6951240" y="4262040"/>
            <a:ext cx="195840" cy="10692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434" name="Straight Connector 300"/>
          <p:cNvCxnSpPr/>
          <p:nvPr/>
        </p:nvCxnSpPr>
        <p:spPr>
          <a:xfrm flipV="1">
            <a:off x="6638760" y="4554360"/>
            <a:ext cx="206640" cy="954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435" name="Straight Connector 301"/>
          <p:cNvCxnSpPr/>
          <p:nvPr/>
        </p:nvCxnSpPr>
        <p:spPr>
          <a:xfrm flipV="1">
            <a:off x="7465680" y="4481280"/>
            <a:ext cx="254520" cy="2480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436" name="Straight Connector 302"/>
          <p:cNvCxnSpPr/>
          <p:nvPr/>
        </p:nvCxnSpPr>
        <p:spPr>
          <a:xfrm flipH="1" flipV="1">
            <a:off x="7929360" y="4460760"/>
            <a:ext cx="358920" cy="12096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437" name="Straight Connector 303"/>
          <p:cNvCxnSpPr/>
          <p:nvPr/>
        </p:nvCxnSpPr>
        <p:spPr>
          <a:xfrm flipV="1">
            <a:off x="7945200" y="4127400"/>
            <a:ext cx="286200" cy="1922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438" name="Straight Connector 304"/>
          <p:cNvCxnSpPr/>
          <p:nvPr/>
        </p:nvCxnSpPr>
        <p:spPr>
          <a:xfrm flipH="1" flipV="1">
            <a:off x="6900480" y="4000320"/>
            <a:ext cx="227520" cy="860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sp>
        <p:nvSpPr>
          <p:cNvPr id="7439" name="TextBox 39958"/>
          <p:cNvSpPr/>
          <p:nvPr/>
        </p:nvSpPr>
        <p:spPr>
          <a:xfrm>
            <a:off x="5835240" y="4039920"/>
            <a:ext cx="954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ISP B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440" name="Straight Connector 12"/>
          <p:cNvCxnSpPr/>
          <p:nvPr/>
        </p:nvCxnSpPr>
        <p:spPr>
          <a:xfrm>
            <a:off x="3533400" y="2666880"/>
            <a:ext cx="238680" cy="2620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441" name="Straight Connector 502"/>
          <p:cNvCxnSpPr/>
          <p:nvPr/>
        </p:nvCxnSpPr>
        <p:spPr>
          <a:xfrm>
            <a:off x="5067000" y="2468160"/>
            <a:ext cx="308520" cy="5734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442" name="Straight Connector 503"/>
          <p:cNvCxnSpPr/>
          <p:nvPr/>
        </p:nvCxnSpPr>
        <p:spPr>
          <a:xfrm flipH="1">
            <a:off x="5576760" y="2446200"/>
            <a:ext cx="384480" cy="57960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443" name="Straight Connector 504"/>
          <p:cNvCxnSpPr/>
          <p:nvPr/>
        </p:nvCxnSpPr>
        <p:spPr>
          <a:xfrm>
            <a:off x="7921440" y="2957400"/>
            <a:ext cx="216000" cy="104652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444" name="Straight Connector 505"/>
          <p:cNvCxnSpPr/>
          <p:nvPr/>
        </p:nvCxnSpPr>
        <p:spPr>
          <a:xfrm flipH="1">
            <a:off x="8287920" y="3308040"/>
            <a:ext cx="241920" cy="69264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445" name="Straight Connector 507"/>
          <p:cNvCxnSpPr/>
          <p:nvPr/>
        </p:nvCxnSpPr>
        <p:spPr>
          <a:xfrm flipH="1" flipV="1">
            <a:off x="8605440" y="4630320"/>
            <a:ext cx="797400" cy="6148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446" name="Straight Connector 512"/>
          <p:cNvCxnSpPr/>
          <p:nvPr/>
        </p:nvCxnSpPr>
        <p:spPr>
          <a:xfrm flipV="1">
            <a:off x="2941200" y="5217840"/>
            <a:ext cx="402120" cy="2098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447" name="Straight Connector 513"/>
          <p:cNvCxnSpPr/>
          <p:nvPr/>
        </p:nvCxnSpPr>
        <p:spPr>
          <a:xfrm>
            <a:off x="2535120" y="5074920"/>
            <a:ext cx="451080" cy="1162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448" name="Straight Connector 508"/>
          <p:cNvCxnSpPr/>
          <p:nvPr/>
        </p:nvCxnSpPr>
        <p:spPr>
          <a:xfrm flipH="1" flipV="1">
            <a:off x="7646760" y="4779720"/>
            <a:ext cx="1047960" cy="9669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449" name="Straight Connector 506"/>
          <p:cNvCxnSpPr/>
          <p:nvPr/>
        </p:nvCxnSpPr>
        <p:spPr>
          <a:xfrm flipH="1">
            <a:off x="8716680" y="4368600"/>
            <a:ext cx="541800" cy="2494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grpSp>
        <p:nvGrpSpPr>
          <p:cNvPr id="7450" name="Group 858"/>
          <p:cNvGrpSpPr/>
          <p:nvPr/>
        </p:nvGrpSpPr>
        <p:grpSpPr>
          <a:xfrm>
            <a:off x="5192640" y="3007800"/>
            <a:ext cx="541080" cy="222840"/>
            <a:chOff x="5192640" y="3007800"/>
            <a:chExt cx="541080" cy="222840"/>
          </a:xfrm>
        </p:grpSpPr>
        <p:sp>
          <p:nvSpPr>
            <p:cNvPr id="7451" name="Freeform 995"/>
            <p:cNvSpPr/>
            <p:nvPr/>
          </p:nvSpPr>
          <p:spPr>
            <a:xfrm>
              <a:off x="5192640" y="30852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52" name="Oval 996"/>
            <p:cNvSpPr/>
            <p:nvPr/>
          </p:nvSpPr>
          <p:spPr>
            <a:xfrm>
              <a:off x="5193000" y="30078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453" name="Group 997"/>
            <p:cNvGrpSpPr/>
            <p:nvPr/>
          </p:nvGrpSpPr>
          <p:grpSpPr>
            <a:xfrm>
              <a:off x="5272920" y="3026160"/>
              <a:ext cx="380160" cy="105840"/>
              <a:chOff x="5272920" y="3026160"/>
              <a:chExt cx="380160" cy="105840"/>
            </a:xfrm>
          </p:grpSpPr>
          <p:sp>
            <p:nvSpPr>
              <p:cNvPr id="7454" name="Freeform 998"/>
              <p:cNvSpPr/>
              <p:nvPr/>
            </p:nvSpPr>
            <p:spPr>
              <a:xfrm>
                <a:off x="5283360" y="30261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55" name="Freeform 999"/>
              <p:cNvSpPr/>
              <p:nvPr/>
            </p:nvSpPr>
            <p:spPr>
              <a:xfrm>
                <a:off x="5519160" y="30769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56" name="Freeform 1000"/>
              <p:cNvSpPr/>
              <p:nvPr/>
            </p:nvSpPr>
            <p:spPr>
              <a:xfrm>
                <a:off x="5272920" y="30769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57" name="Freeform 1001"/>
              <p:cNvSpPr/>
              <p:nvPr/>
            </p:nvSpPr>
            <p:spPr>
              <a:xfrm>
                <a:off x="5318640" y="30520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458" name="Group 859"/>
          <p:cNvGrpSpPr/>
          <p:nvPr/>
        </p:nvGrpSpPr>
        <p:grpSpPr>
          <a:xfrm>
            <a:off x="3621960" y="2908080"/>
            <a:ext cx="541080" cy="222840"/>
            <a:chOff x="3621960" y="2908080"/>
            <a:chExt cx="541080" cy="222840"/>
          </a:xfrm>
        </p:grpSpPr>
        <p:sp>
          <p:nvSpPr>
            <p:cNvPr id="7459" name="Freeform 988"/>
            <p:cNvSpPr/>
            <p:nvPr/>
          </p:nvSpPr>
          <p:spPr>
            <a:xfrm>
              <a:off x="3621960" y="298548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60" name="Oval 989"/>
            <p:cNvSpPr/>
            <p:nvPr/>
          </p:nvSpPr>
          <p:spPr>
            <a:xfrm>
              <a:off x="3622320" y="290808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461" name="Group 990"/>
            <p:cNvGrpSpPr/>
            <p:nvPr/>
          </p:nvGrpSpPr>
          <p:grpSpPr>
            <a:xfrm>
              <a:off x="3702240" y="2926440"/>
              <a:ext cx="380160" cy="105840"/>
              <a:chOff x="3702240" y="2926440"/>
              <a:chExt cx="380160" cy="105840"/>
            </a:xfrm>
          </p:grpSpPr>
          <p:sp>
            <p:nvSpPr>
              <p:cNvPr id="7462" name="Freeform 991"/>
              <p:cNvSpPr/>
              <p:nvPr/>
            </p:nvSpPr>
            <p:spPr>
              <a:xfrm>
                <a:off x="3712680" y="292644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63" name="Freeform 992"/>
              <p:cNvSpPr/>
              <p:nvPr/>
            </p:nvSpPr>
            <p:spPr>
              <a:xfrm>
                <a:off x="3948480" y="297720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64" name="Freeform 993"/>
              <p:cNvSpPr/>
              <p:nvPr/>
            </p:nvSpPr>
            <p:spPr>
              <a:xfrm>
                <a:off x="3702240" y="297720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65" name="Freeform 994"/>
              <p:cNvSpPr/>
              <p:nvPr/>
            </p:nvSpPr>
            <p:spPr>
              <a:xfrm>
                <a:off x="3747960" y="295236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466" name="Group 862"/>
          <p:cNvGrpSpPr/>
          <p:nvPr/>
        </p:nvGrpSpPr>
        <p:grpSpPr>
          <a:xfrm>
            <a:off x="8182800" y="4501440"/>
            <a:ext cx="541080" cy="222480"/>
            <a:chOff x="8182800" y="4501440"/>
            <a:chExt cx="541080" cy="222480"/>
          </a:xfrm>
        </p:grpSpPr>
        <p:sp>
          <p:nvSpPr>
            <p:cNvPr id="7467" name="Freeform 967"/>
            <p:cNvSpPr/>
            <p:nvPr/>
          </p:nvSpPr>
          <p:spPr>
            <a:xfrm>
              <a:off x="8182800" y="457848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68" name="Oval 968"/>
            <p:cNvSpPr/>
            <p:nvPr/>
          </p:nvSpPr>
          <p:spPr>
            <a:xfrm>
              <a:off x="8183160" y="450144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469" name="Group 969"/>
            <p:cNvGrpSpPr/>
            <p:nvPr/>
          </p:nvGrpSpPr>
          <p:grpSpPr>
            <a:xfrm>
              <a:off x="8263080" y="4519800"/>
              <a:ext cx="380160" cy="105840"/>
              <a:chOff x="8263080" y="4519800"/>
              <a:chExt cx="380160" cy="105840"/>
            </a:xfrm>
          </p:grpSpPr>
          <p:sp>
            <p:nvSpPr>
              <p:cNvPr id="7470" name="Freeform 970"/>
              <p:cNvSpPr/>
              <p:nvPr/>
            </p:nvSpPr>
            <p:spPr>
              <a:xfrm>
                <a:off x="8273520" y="451980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71" name="Freeform 971"/>
              <p:cNvSpPr/>
              <p:nvPr/>
            </p:nvSpPr>
            <p:spPr>
              <a:xfrm>
                <a:off x="8509320" y="457056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72" name="Freeform 972"/>
              <p:cNvSpPr/>
              <p:nvPr/>
            </p:nvSpPr>
            <p:spPr>
              <a:xfrm>
                <a:off x="8263080" y="457056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73" name="Freeform 973"/>
              <p:cNvSpPr/>
              <p:nvPr/>
            </p:nvSpPr>
            <p:spPr>
              <a:xfrm>
                <a:off x="8308800" y="454572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474" name="Group 863"/>
          <p:cNvGrpSpPr/>
          <p:nvPr/>
        </p:nvGrpSpPr>
        <p:grpSpPr>
          <a:xfrm>
            <a:off x="7469640" y="4278600"/>
            <a:ext cx="541080" cy="222840"/>
            <a:chOff x="7469640" y="4278600"/>
            <a:chExt cx="541080" cy="222840"/>
          </a:xfrm>
        </p:grpSpPr>
        <p:sp>
          <p:nvSpPr>
            <p:cNvPr id="7475" name="Freeform 960"/>
            <p:cNvSpPr/>
            <p:nvPr/>
          </p:nvSpPr>
          <p:spPr>
            <a:xfrm>
              <a:off x="7469640" y="43560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76" name="Oval 961"/>
            <p:cNvSpPr/>
            <p:nvPr/>
          </p:nvSpPr>
          <p:spPr>
            <a:xfrm>
              <a:off x="7470000" y="42786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477" name="Group 962"/>
            <p:cNvGrpSpPr/>
            <p:nvPr/>
          </p:nvGrpSpPr>
          <p:grpSpPr>
            <a:xfrm>
              <a:off x="7549920" y="4296960"/>
              <a:ext cx="380160" cy="105840"/>
              <a:chOff x="7549920" y="4296960"/>
              <a:chExt cx="380160" cy="105840"/>
            </a:xfrm>
          </p:grpSpPr>
          <p:sp>
            <p:nvSpPr>
              <p:cNvPr id="7478" name="Freeform 963"/>
              <p:cNvSpPr/>
              <p:nvPr/>
            </p:nvSpPr>
            <p:spPr>
              <a:xfrm>
                <a:off x="7560360" y="42969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79" name="Freeform 964"/>
              <p:cNvSpPr/>
              <p:nvPr/>
            </p:nvSpPr>
            <p:spPr>
              <a:xfrm>
                <a:off x="7796160" y="43477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80" name="Freeform 965"/>
              <p:cNvSpPr/>
              <p:nvPr/>
            </p:nvSpPr>
            <p:spPr>
              <a:xfrm>
                <a:off x="7549920" y="43477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81" name="Freeform 966"/>
              <p:cNvSpPr/>
              <p:nvPr/>
            </p:nvSpPr>
            <p:spPr>
              <a:xfrm>
                <a:off x="7595640" y="43228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482" name="Group 864"/>
          <p:cNvGrpSpPr/>
          <p:nvPr/>
        </p:nvGrpSpPr>
        <p:grpSpPr>
          <a:xfrm>
            <a:off x="6979320" y="4059720"/>
            <a:ext cx="541080" cy="222480"/>
            <a:chOff x="6979320" y="4059720"/>
            <a:chExt cx="541080" cy="222480"/>
          </a:xfrm>
        </p:grpSpPr>
        <p:sp>
          <p:nvSpPr>
            <p:cNvPr id="7483" name="Freeform 953"/>
            <p:cNvSpPr/>
            <p:nvPr/>
          </p:nvSpPr>
          <p:spPr>
            <a:xfrm>
              <a:off x="6979320" y="413676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84" name="Oval 954"/>
            <p:cNvSpPr/>
            <p:nvPr/>
          </p:nvSpPr>
          <p:spPr>
            <a:xfrm>
              <a:off x="6979680" y="405972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485" name="Group 955"/>
            <p:cNvGrpSpPr/>
            <p:nvPr/>
          </p:nvGrpSpPr>
          <p:grpSpPr>
            <a:xfrm>
              <a:off x="7059600" y="4078080"/>
              <a:ext cx="380160" cy="105480"/>
              <a:chOff x="7059600" y="4078080"/>
              <a:chExt cx="380160" cy="105480"/>
            </a:xfrm>
          </p:grpSpPr>
          <p:sp>
            <p:nvSpPr>
              <p:cNvPr id="7486" name="Freeform 956"/>
              <p:cNvSpPr/>
              <p:nvPr/>
            </p:nvSpPr>
            <p:spPr>
              <a:xfrm>
                <a:off x="7070040" y="407808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87" name="Freeform 957"/>
              <p:cNvSpPr/>
              <p:nvPr/>
            </p:nvSpPr>
            <p:spPr>
              <a:xfrm>
                <a:off x="7305840" y="412884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88" name="Freeform 958"/>
              <p:cNvSpPr/>
              <p:nvPr/>
            </p:nvSpPr>
            <p:spPr>
              <a:xfrm>
                <a:off x="7059600" y="412884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89" name="Freeform 959"/>
              <p:cNvSpPr/>
              <p:nvPr/>
            </p:nvSpPr>
            <p:spPr>
              <a:xfrm>
                <a:off x="7105320" y="410364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490" name="Group 865"/>
          <p:cNvGrpSpPr/>
          <p:nvPr/>
        </p:nvGrpSpPr>
        <p:grpSpPr>
          <a:xfrm>
            <a:off x="6723720" y="4366800"/>
            <a:ext cx="541080" cy="222480"/>
            <a:chOff x="6723720" y="4366800"/>
            <a:chExt cx="541080" cy="222480"/>
          </a:xfrm>
        </p:grpSpPr>
        <p:sp>
          <p:nvSpPr>
            <p:cNvPr id="7491" name="Freeform 946"/>
            <p:cNvSpPr/>
            <p:nvPr/>
          </p:nvSpPr>
          <p:spPr>
            <a:xfrm>
              <a:off x="6723720" y="444384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92" name="Oval 947"/>
            <p:cNvSpPr/>
            <p:nvPr/>
          </p:nvSpPr>
          <p:spPr>
            <a:xfrm>
              <a:off x="6724080" y="43668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493" name="Group 948"/>
            <p:cNvGrpSpPr/>
            <p:nvPr/>
          </p:nvGrpSpPr>
          <p:grpSpPr>
            <a:xfrm>
              <a:off x="6804000" y="4385160"/>
              <a:ext cx="380160" cy="105840"/>
              <a:chOff x="6804000" y="4385160"/>
              <a:chExt cx="380160" cy="105840"/>
            </a:xfrm>
          </p:grpSpPr>
          <p:sp>
            <p:nvSpPr>
              <p:cNvPr id="7494" name="Freeform 949"/>
              <p:cNvSpPr/>
              <p:nvPr/>
            </p:nvSpPr>
            <p:spPr>
              <a:xfrm>
                <a:off x="6814440" y="43851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95" name="Freeform 950"/>
              <p:cNvSpPr/>
              <p:nvPr/>
            </p:nvSpPr>
            <p:spPr>
              <a:xfrm>
                <a:off x="7050240" y="44359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96" name="Freeform 951"/>
              <p:cNvSpPr/>
              <p:nvPr/>
            </p:nvSpPr>
            <p:spPr>
              <a:xfrm>
                <a:off x="6804000" y="44359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497" name="Freeform 952"/>
              <p:cNvSpPr/>
              <p:nvPr/>
            </p:nvSpPr>
            <p:spPr>
              <a:xfrm>
                <a:off x="6849720" y="44110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498" name="Group 867"/>
          <p:cNvGrpSpPr/>
          <p:nvPr/>
        </p:nvGrpSpPr>
        <p:grpSpPr>
          <a:xfrm>
            <a:off x="7291080" y="4658040"/>
            <a:ext cx="541080" cy="222480"/>
            <a:chOff x="7291080" y="4658040"/>
            <a:chExt cx="541080" cy="222480"/>
          </a:xfrm>
        </p:grpSpPr>
        <p:sp>
          <p:nvSpPr>
            <p:cNvPr id="7499" name="Freeform 932"/>
            <p:cNvSpPr/>
            <p:nvPr/>
          </p:nvSpPr>
          <p:spPr>
            <a:xfrm>
              <a:off x="7291080" y="473508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00" name="Oval 933"/>
            <p:cNvSpPr/>
            <p:nvPr/>
          </p:nvSpPr>
          <p:spPr>
            <a:xfrm>
              <a:off x="7291440" y="465804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501" name="Group 934"/>
            <p:cNvGrpSpPr/>
            <p:nvPr/>
          </p:nvGrpSpPr>
          <p:grpSpPr>
            <a:xfrm>
              <a:off x="7371360" y="4676400"/>
              <a:ext cx="380160" cy="105840"/>
              <a:chOff x="7371360" y="4676400"/>
              <a:chExt cx="380160" cy="105840"/>
            </a:xfrm>
          </p:grpSpPr>
          <p:sp>
            <p:nvSpPr>
              <p:cNvPr id="7502" name="Freeform 935"/>
              <p:cNvSpPr/>
              <p:nvPr/>
            </p:nvSpPr>
            <p:spPr>
              <a:xfrm>
                <a:off x="7381800" y="467640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503" name="Freeform 936"/>
              <p:cNvSpPr/>
              <p:nvPr/>
            </p:nvSpPr>
            <p:spPr>
              <a:xfrm>
                <a:off x="7617600" y="472716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504" name="Freeform 937"/>
              <p:cNvSpPr/>
              <p:nvPr/>
            </p:nvSpPr>
            <p:spPr>
              <a:xfrm>
                <a:off x="7371360" y="472716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505" name="Freeform 938"/>
              <p:cNvSpPr/>
              <p:nvPr/>
            </p:nvSpPr>
            <p:spPr>
              <a:xfrm>
                <a:off x="7417080" y="470232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506" name="Group 870"/>
          <p:cNvGrpSpPr/>
          <p:nvPr/>
        </p:nvGrpSpPr>
        <p:grpSpPr>
          <a:xfrm>
            <a:off x="4220280" y="4826880"/>
            <a:ext cx="541080" cy="222480"/>
            <a:chOff x="4220280" y="4826880"/>
            <a:chExt cx="541080" cy="222480"/>
          </a:xfrm>
        </p:grpSpPr>
        <p:sp>
          <p:nvSpPr>
            <p:cNvPr id="7507" name="Freeform 911"/>
            <p:cNvSpPr/>
            <p:nvPr/>
          </p:nvSpPr>
          <p:spPr>
            <a:xfrm>
              <a:off x="4220280" y="490392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08" name="Oval 912"/>
            <p:cNvSpPr/>
            <p:nvPr/>
          </p:nvSpPr>
          <p:spPr>
            <a:xfrm>
              <a:off x="4220640" y="482688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509" name="Group 913"/>
            <p:cNvGrpSpPr/>
            <p:nvPr/>
          </p:nvGrpSpPr>
          <p:grpSpPr>
            <a:xfrm>
              <a:off x="4300560" y="4845240"/>
              <a:ext cx="380160" cy="105840"/>
              <a:chOff x="4300560" y="4845240"/>
              <a:chExt cx="380160" cy="105840"/>
            </a:xfrm>
          </p:grpSpPr>
          <p:sp>
            <p:nvSpPr>
              <p:cNvPr id="7510" name="Freeform 914"/>
              <p:cNvSpPr/>
              <p:nvPr/>
            </p:nvSpPr>
            <p:spPr>
              <a:xfrm>
                <a:off x="4311000" y="484524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511" name="Freeform 915"/>
              <p:cNvSpPr/>
              <p:nvPr/>
            </p:nvSpPr>
            <p:spPr>
              <a:xfrm>
                <a:off x="4546800" y="489600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512" name="Freeform 916"/>
              <p:cNvSpPr/>
              <p:nvPr/>
            </p:nvSpPr>
            <p:spPr>
              <a:xfrm>
                <a:off x="4300560" y="489600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513" name="Freeform 917"/>
              <p:cNvSpPr/>
              <p:nvPr/>
            </p:nvSpPr>
            <p:spPr>
              <a:xfrm>
                <a:off x="4346280" y="487116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514" name="Group 872"/>
          <p:cNvGrpSpPr/>
          <p:nvPr/>
        </p:nvGrpSpPr>
        <p:grpSpPr>
          <a:xfrm>
            <a:off x="3740040" y="4631400"/>
            <a:ext cx="541080" cy="222840"/>
            <a:chOff x="3740040" y="4631400"/>
            <a:chExt cx="541080" cy="222840"/>
          </a:xfrm>
        </p:grpSpPr>
        <p:sp>
          <p:nvSpPr>
            <p:cNvPr id="7515" name="Freeform 897"/>
            <p:cNvSpPr/>
            <p:nvPr/>
          </p:nvSpPr>
          <p:spPr>
            <a:xfrm>
              <a:off x="3740040" y="47088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16" name="Oval 898"/>
            <p:cNvSpPr/>
            <p:nvPr/>
          </p:nvSpPr>
          <p:spPr>
            <a:xfrm>
              <a:off x="3740400" y="46314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517" name="Group 899"/>
            <p:cNvGrpSpPr/>
            <p:nvPr/>
          </p:nvGrpSpPr>
          <p:grpSpPr>
            <a:xfrm>
              <a:off x="3820320" y="4649760"/>
              <a:ext cx="380160" cy="105840"/>
              <a:chOff x="3820320" y="4649760"/>
              <a:chExt cx="380160" cy="105840"/>
            </a:xfrm>
          </p:grpSpPr>
          <p:sp>
            <p:nvSpPr>
              <p:cNvPr id="7518" name="Freeform 900"/>
              <p:cNvSpPr/>
              <p:nvPr/>
            </p:nvSpPr>
            <p:spPr>
              <a:xfrm>
                <a:off x="3830760" y="46497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519" name="Freeform 901"/>
              <p:cNvSpPr/>
              <p:nvPr/>
            </p:nvSpPr>
            <p:spPr>
              <a:xfrm>
                <a:off x="4066560" y="47005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520" name="Freeform 902"/>
              <p:cNvSpPr/>
              <p:nvPr/>
            </p:nvSpPr>
            <p:spPr>
              <a:xfrm>
                <a:off x="3820320" y="47005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521" name="Freeform 903"/>
              <p:cNvSpPr/>
              <p:nvPr/>
            </p:nvSpPr>
            <p:spPr>
              <a:xfrm>
                <a:off x="3866040" y="46756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522" name="Group 873"/>
          <p:cNvGrpSpPr/>
          <p:nvPr/>
        </p:nvGrpSpPr>
        <p:grpSpPr>
          <a:xfrm>
            <a:off x="3500640" y="4902840"/>
            <a:ext cx="541080" cy="222480"/>
            <a:chOff x="3500640" y="4902840"/>
            <a:chExt cx="541080" cy="222480"/>
          </a:xfrm>
        </p:grpSpPr>
        <p:sp>
          <p:nvSpPr>
            <p:cNvPr id="7523" name="Freeform 890"/>
            <p:cNvSpPr/>
            <p:nvPr/>
          </p:nvSpPr>
          <p:spPr>
            <a:xfrm>
              <a:off x="3500640" y="497988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24" name="Oval 891"/>
            <p:cNvSpPr/>
            <p:nvPr/>
          </p:nvSpPr>
          <p:spPr>
            <a:xfrm>
              <a:off x="3501000" y="490284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525" name="Group 892"/>
            <p:cNvGrpSpPr/>
            <p:nvPr/>
          </p:nvGrpSpPr>
          <p:grpSpPr>
            <a:xfrm>
              <a:off x="3580920" y="4921200"/>
              <a:ext cx="380160" cy="105840"/>
              <a:chOff x="3580920" y="4921200"/>
              <a:chExt cx="380160" cy="105840"/>
            </a:xfrm>
          </p:grpSpPr>
          <p:sp>
            <p:nvSpPr>
              <p:cNvPr id="7526" name="Freeform 893"/>
              <p:cNvSpPr/>
              <p:nvPr/>
            </p:nvSpPr>
            <p:spPr>
              <a:xfrm>
                <a:off x="3591720" y="492120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527" name="Freeform 894"/>
              <p:cNvSpPr/>
              <p:nvPr/>
            </p:nvSpPr>
            <p:spPr>
              <a:xfrm>
                <a:off x="3827160" y="497196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528" name="Freeform 895"/>
              <p:cNvSpPr/>
              <p:nvPr/>
            </p:nvSpPr>
            <p:spPr>
              <a:xfrm>
                <a:off x="3580920" y="497196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529" name="Freeform 896"/>
              <p:cNvSpPr/>
              <p:nvPr/>
            </p:nvSpPr>
            <p:spPr>
              <a:xfrm>
                <a:off x="3627000" y="494712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530" name="Group 874"/>
          <p:cNvGrpSpPr/>
          <p:nvPr/>
        </p:nvGrpSpPr>
        <p:grpSpPr>
          <a:xfrm>
            <a:off x="2989800" y="5089320"/>
            <a:ext cx="541080" cy="222480"/>
            <a:chOff x="2989800" y="5089320"/>
            <a:chExt cx="541080" cy="222480"/>
          </a:xfrm>
        </p:grpSpPr>
        <p:sp>
          <p:nvSpPr>
            <p:cNvPr id="7531" name="Freeform 883"/>
            <p:cNvSpPr/>
            <p:nvPr/>
          </p:nvSpPr>
          <p:spPr>
            <a:xfrm>
              <a:off x="2989800" y="516636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32" name="Oval 884"/>
            <p:cNvSpPr/>
            <p:nvPr/>
          </p:nvSpPr>
          <p:spPr>
            <a:xfrm>
              <a:off x="2990160" y="508932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533" name="Group 885"/>
            <p:cNvGrpSpPr/>
            <p:nvPr/>
          </p:nvGrpSpPr>
          <p:grpSpPr>
            <a:xfrm>
              <a:off x="3070080" y="5107680"/>
              <a:ext cx="380160" cy="105840"/>
              <a:chOff x="3070080" y="5107680"/>
              <a:chExt cx="380160" cy="105840"/>
            </a:xfrm>
          </p:grpSpPr>
          <p:sp>
            <p:nvSpPr>
              <p:cNvPr id="7534" name="Freeform 886"/>
              <p:cNvSpPr/>
              <p:nvPr/>
            </p:nvSpPr>
            <p:spPr>
              <a:xfrm>
                <a:off x="3080880" y="510768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535" name="Freeform 887"/>
              <p:cNvSpPr/>
              <p:nvPr/>
            </p:nvSpPr>
            <p:spPr>
              <a:xfrm>
                <a:off x="3316320" y="515844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536" name="Freeform 888"/>
              <p:cNvSpPr/>
              <p:nvPr/>
            </p:nvSpPr>
            <p:spPr>
              <a:xfrm>
                <a:off x="3070080" y="515844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537" name="Freeform 889"/>
              <p:cNvSpPr/>
              <p:nvPr/>
            </p:nvSpPr>
            <p:spPr>
              <a:xfrm>
                <a:off x="3116160" y="513360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538" name="Group 875"/>
          <p:cNvGrpSpPr/>
          <p:nvPr/>
        </p:nvGrpSpPr>
        <p:grpSpPr>
          <a:xfrm>
            <a:off x="4023720" y="5178600"/>
            <a:ext cx="541080" cy="222480"/>
            <a:chOff x="4023720" y="5178600"/>
            <a:chExt cx="541080" cy="222480"/>
          </a:xfrm>
        </p:grpSpPr>
        <p:sp>
          <p:nvSpPr>
            <p:cNvPr id="7539" name="Freeform 876"/>
            <p:cNvSpPr/>
            <p:nvPr/>
          </p:nvSpPr>
          <p:spPr>
            <a:xfrm>
              <a:off x="4023720" y="525564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40" name="Oval 877"/>
            <p:cNvSpPr/>
            <p:nvPr/>
          </p:nvSpPr>
          <p:spPr>
            <a:xfrm>
              <a:off x="4024080" y="51786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541" name="Group 878"/>
            <p:cNvGrpSpPr/>
            <p:nvPr/>
          </p:nvGrpSpPr>
          <p:grpSpPr>
            <a:xfrm>
              <a:off x="4104000" y="5196960"/>
              <a:ext cx="380160" cy="105480"/>
              <a:chOff x="4104000" y="5196960"/>
              <a:chExt cx="380160" cy="105480"/>
            </a:xfrm>
          </p:grpSpPr>
          <p:sp>
            <p:nvSpPr>
              <p:cNvPr id="7542" name="Freeform 879"/>
              <p:cNvSpPr/>
              <p:nvPr/>
            </p:nvSpPr>
            <p:spPr>
              <a:xfrm>
                <a:off x="4114800" y="51969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543" name="Freeform 880"/>
              <p:cNvSpPr/>
              <p:nvPr/>
            </p:nvSpPr>
            <p:spPr>
              <a:xfrm>
                <a:off x="4350240" y="52477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544" name="Freeform 881"/>
              <p:cNvSpPr/>
              <p:nvPr/>
            </p:nvSpPr>
            <p:spPr>
              <a:xfrm>
                <a:off x="4104000" y="52477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545" name="Freeform 882"/>
              <p:cNvSpPr/>
              <p:nvPr/>
            </p:nvSpPr>
            <p:spPr>
              <a:xfrm>
                <a:off x="4150080" y="522252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7546" name="PlaceHolder 1"/>
          <p:cNvSpPr>
            <a:spLocks noGrp="1"/>
          </p:cNvSpPr>
          <p:nvPr>
            <p:ph type="title"/>
          </p:nvPr>
        </p:nvSpPr>
        <p:spPr>
          <a:xfrm>
            <a:off x="825120" y="336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3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Internet structure: a “network of networks”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7547" name="Group 2"/>
          <p:cNvGrpSpPr/>
          <p:nvPr/>
        </p:nvGrpSpPr>
        <p:grpSpPr>
          <a:xfrm>
            <a:off x="2994480" y="2310480"/>
            <a:ext cx="645120" cy="417960"/>
            <a:chOff x="2994480" y="2310480"/>
            <a:chExt cx="645120" cy="417960"/>
          </a:xfrm>
        </p:grpSpPr>
        <p:sp>
          <p:nvSpPr>
            <p:cNvPr id="7548" name="Freeform 84"/>
            <p:cNvSpPr/>
            <p:nvPr/>
          </p:nvSpPr>
          <p:spPr>
            <a:xfrm>
              <a:off x="2994480" y="231048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549" name="TextBox 1"/>
            <p:cNvSpPr/>
            <p:nvPr/>
          </p:nvSpPr>
          <p:spPr>
            <a:xfrm>
              <a:off x="3062160" y="232956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550" name="Group 135"/>
          <p:cNvGrpSpPr/>
          <p:nvPr/>
        </p:nvGrpSpPr>
        <p:grpSpPr>
          <a:xfrm>
            <a:off x="7503840" y="2564280"/>
            <a:ext cx="644760" cy="417960"/>
            <a:chOff x="7503840" y="2564280"/>
            <a:chExt cx="644760" cy="417960"/>
          </a:xfrm>
        </p:grpSpPr>
        <p:sp>
          <p:nvSpPr>
            <p:cNvPr id="7551" name="Freeform 84"/>
            <p:cNvSpPr/>
            <p:nvPr/>
          </p:nvSpPr>
          <p:spPr>
            <a:xfrm>
              <a:off x="7503840" y="256428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552" name="TextBox 137"/>
            <p:cNvSpPr/>
            <p:nvPr/>
          </p:nvSpPr>
          <p:spPr>
            <a:xfrm>
              <a:off x="7571160" y="258336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553" name="Group 138"/>
          <p:cNvGrpSpPr/>
          <p:nvPr/>
        </p:nvGrpSpPr>
        <p:grpSpPr>
          <a:xfrm>
            <a:off x="2410200" y="5421600"/>
            <a:ext cx="645120" cy="417960"/>
            <a:chOff x="2410200" y="5421600"/>
            <a:chExt cx="645120" cy="417960"/>
          </a:xfrm>
        </p:grpSpPr>
        <p:sp>
          <p:nvSpPr>
            <p:cNvPr id="7554" name="Freeform 84"/>
            <p:cNvSpPr/>
            <p:nvPr/>
          </p:nvSpPr>
          <p:spPr>
            <a:xfrm>
              <a:off x="2410200" y="542160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555" name="TextBox 140"/>
            <p:cNvSpPr/>
            <p:nvPr/>
          </p:nvSpPr>
          <p:spPr>
            <a:xfrm>
              <a:off x="2477880" y="544068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556" name="Group 141"/>
          <p:cNvGrpSpPr/>
          <p:nvPr/>
        </p:nvGrpSpPr>
        <p:grpSpPr>
          <a:xfrm>
            <a:off x="1991160" y="4799520"/>
            <a:ext cx="645120" cy="417960"/>
            <a:chOff x="1991160" y="4799520"/>
            <a:chExt cx="645120" cy="417960"/>
          </a:xfrm>
        </p:grpSpPr>
        <p:sp>
          <p:nvSpPr>
            <p:cNvPr id="7557" name="Freeform 84"/>
            <p:cNvSpPr/>
            <p:nvPr/>
          </p:nvSpPr>
          <p:spPr>
            <a:xfrm>
              <a:off x="1991160" y="479952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558" name="TextBox 143"/>
            <p:cNvSpPr/>
            <p:nvPr/>
          </p:nvSpPr>
          <p:spPr>
            <a:xfrm>
              <a:off x="2058840" y="481860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559" name="Group 144"/>
          <p:cNvGrpSpPr/>
          <p:nvPr/>
        </p:nvGrpSpPr>
        <p:grpSpPr>
          <a:xfrm>
            <a:off x="1762560" y="4139280"/>
            <a:ext cx="644760" cy="417960"/>
            <a:chOff x="1762560" y="4139280"/>
            <a:chExt cx="644760" cy="417960"/>
          </a:xfrm>
        </p:grpSpPr>
        <p:sp>
          <p:nvSpPr>
            <p:cNvPr id="7560" name="Freeform 84"/>
            <p:cNvSpPr/>
            <p:nvPr/>
          </p:nvSpPr>
          <p:spPr>
            <a:xfrm>
              <a:off x="1762560" y="413928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561" name="TextBox 146"/>
            <p:cNvSpPr/>
            <p:nvPr/>
          </p:nvSpPr>
          <p:spPr>
            <a:xfrm>
              <a:off x="1829880" y="415800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562" name="Group 147"/>
          <p:cNvGrpSpPr/>
          <p:nvPr/>
        </p:nvGrpSpPr>
        <p:grpSpPr>
          <a:xfrm>
            <a:off x="8253000" y="2996280"/>
            <a:ext cx="645120" cy="417960"/>
            <a:chOff x="8253000" y="2996280"/>
            <a:chExt cx="645120" cy="417960"/>
          </a:xfrm>
        </p:grpSpPr>
        <p:sp>
          <p:nvSpPr>
            <p:cNvPr id="7563" name="Freeform 84"/>
            <p:cNvSpPr/>
            <p:nvPr/>
          </p:nvSpPr>
          <p:spPr>
            <a:xfrm>
              <a:off x="8253000" y="299628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564" name="TextBox 149"/>
            <p:cNvSpPr/>
            <p:nvPr/>
          </p:nvSpPr>
          <p:spPr>
            <a:xfrm>
              <a:off x="8320680" y="301536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565" name="Group 150"/>
          <p:cNvGrpSpPr/>
          <p:nvPr/>
        </p:nvGrpSpPr>
        <p:grpSpPr>
          <a:xfrm>
            <a:off x="4595040" y="2069280"/>
            <a:ext cx="644760" cy="417960"/>
            <a:chOff x="4595040" y="2069280"/>
            <a:chExt cx="644760" cy="417960"/>
          </a:xfrm>
        </p:grpSpPr>
        <p:sp>
          <p:nvSpPr>
            <p:cNvPr id="7566" name="Freeform 84"/>
            <p:cNvSpPr/>
            <p:nvPr/>
          </p:nvSpPr>
          <p:spPr>
            <a:xfrm>
              <a:off x="4595040" y="206928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567" name="TextBox 152"/>
            <p:cNvSpPr/>
            <p:nvPr/>
          </p:nvSpPr>
          <p:spPr>
            <a:xfrm>
              <a:off x="4662360" y="208800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568" name="Group 156"/>
          <p:cNvGrpSpPr/>
          <p:nvPr/>
        </p:nvGrpSpPr>
        <p:grpSpPr>
          <a:xfrm>
            <a:off x="5509440" y="2043720"/>
            <a:ext cx="645120" cy="417960"/>
            <a:chOff x="5509440" y="2043720"/>
            <a:chExt cx="645120" cy="417960"/>
          </a:xfrm>
        </p:grpSpPr>
        <p:sp>
          <p:nvSpPr>
            <p:cNvPr id="7569" name="Freeform 84"/>
            <p:cNvSpPr/>
            <p:nvPr/>
          </p:nvSpPr>
          <p:spPr>
            <a:xfrm>
              <a:off x="5509440" y="204372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570" name="TextBox 158"/>
            <p:cNvSpPr/>
            <p:nvPr/>
          </p:nvSpPr>
          <p:spPr>
            <a:xfrm>
              <a:off x="5577120" y="206280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571" name="Group 160"/>
          <p:cNvGrpSpPr/>
          <p:nvPr/>
        </p:nvGrpSpPr>
        <p:grpSpPr>
          <a:xfrm>
            <a:off x="8570520" y="5675760"/>
            <a:ext cx="645120" cy="417960"/>
            <a:chOff x="8570520" y="5675760"/>
            <a:chExt cx="645120" cy="417960"/>
          </a:xfrm>
        </p:grpSpPr>
        <p:sp>
          <p:nvSpPr>
            <p:cNvPr id="7572" name="Freeform 84"/>
            <p:cNvSpPr/>
            <p:nvPr/>
          </p:nvSpPr>
          <p:spPr>
            <a:xfrm>
              <a:off x="8570520" y="567576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573" name="TextBox 162"/>
            <p:cNvSpPr/>
            <p:nvPr/>
          </p:nvSpPr>
          <p:spPr>
            <a:xfrm>
              <a:off x="8638200" y="569484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574" name="Group 163"/>
          <p:cNvGrpSpPr/>
          <p:nvPr/>
        </p:nvGrpSpPr>
        <p:grpSpPr>
          <a:xfrm>
            <a:off x="9408960" y="5028120"/>
            <a:ext cx="645120" cy="417960"/>
            <a:chOff x="9408960" y="5028120"/>
            <a:chExt cx="645120" cy="417960"/>
          </a:xfrm>
        </p:grpSpPr>
        <p:sp>
          <p:nvSpPr>
            <p:cNvPr id="7575" name="Freeform 84"/>
            <p:cNvSpPr/>
            <p:nvPr/>
          </p:nvSpPr>
          <p:spPr>
            <a:xfrm>
              <a:off x="9408960" y="502812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576" name="TextBox 165"/>
            <p:cNvSpPr/>
            <p:nvPr/>
          </p:nvSpPr>
          <p:spPr>
            <a:xfrm>
              <a:off x="9476640" y="504720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577" name="Group 166"/>
          <p:cNvGrpSpPr/>
          <p:nvPr/>
        </p:nvGrpSpPr>
        <p:grpSpPr>
          <a:xfrm>
            <a:off x="9180360" y="4113720"/>
            <a:ext cx="644760" cy="417960"/>
            <a:chOff x="9180360" y="4113720"/>
            <a:chExt cx="644760" cy="417960"/>
          </a:xfrm>
        </p:grpSpPr>
        <p:sp>
          <p:nvSpPr>
            <p:cNvPr id="7578" name="Freeform 84"/>
            <p:cNvSpPr/>
            <p:nvPr/>
          </p:nvSpPr>
          <p:spPr>
            <a:xfrm>
              <a:off x="9180360" y="411372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579" name="TextBox 168"/>
            <p:cNvSpPr/>
            <p:nvPr/>
          </p:nvSpPr>
          <p:spPr>
            <a:xfrm>
              <a:off x="9247680" y="413280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7580" name="TextBox 4"/>
          <p:cNvSpPr/>
          <p:nvPr/>
        </p:nvSpPr>
        <p:spPr>
          <a:xfrm rot="1053600">
            <a:off x="6613200" y="1968120"/>
            <a:ext cx="5360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…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1" name="TextBox 179"/>
          <p:cNvSpPr/>
          <p:nvPr/>
        </p:nvSpPr>
        <p:spPr>
          <a:xfrm rot="2829000">
            <a:off x="8901000" y="3442320"/>
            <a:ext cx="53604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…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2" name="TextBox 180"/>
          <p:cNvSpPr/>
          <p:nvPr/>
        </p:nvSpPr>
        <p:spPr>
          <a:xfrm rot="9846000">
            <a:off x="7569720" y="5960880"/>
            <a:ext cx="5353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…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3" name="TextBox 181"/>
          <p:cNvSpPr/>
          <p:nvPr/>
        </p:nvSpPr>
        <p:spPr>
          <a:xfrm rot="11651400">
            <a:off x="3199680" y="5864760"/>
            <a:ext cx="5353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…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4" name="TextBox 182"/>
          <p:cNvSpPr/>
          <p:nvPr/>
        </p:nvSpPr>
        <p:spPr>
          <a:xfrm rot="16607400">
            <a:off x="1609560" y="3554640"/>
            <a:ext cx="5356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…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5" name="TextBox 183"/>
          <p:cNvSpPr/>
          <p:nvPr/>
        </p:nvSpPr>
        <p:spPr>
          <a:xfrm rot="20583000">
            <a:off x="3798000" y="1918800"/>
            <a:ext cx="5360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…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6" name="Rectangle 3"/>
          <p:cNvSpPr/>
          <p:nvPr/>
        </p:nvSpPr>
        <p:spPr>
          <a:xfrm>
            <a:off x="1499040" y="1197720"/>
            <a:ext cx="9720360" cy="67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85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…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and regional networks may arise to connect access nets to ISPs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587" name="Group 20"/>
          <p:cNvGrpSpPr/>
          <p:nvPr/>
        </p:nvGrpSpPr>
        <p:grpSpPr>
          <a:xfrm>
            <a:off x="5736240" y="2899800"/>
            <a:ext cx="2272680" cy="1060920"/>
            <a:chOff x="5736240" y="2899800"/>
            <a:chExt cx="2272680" cy="1060920"/>
          </a:xfrm>
        </p:grpSpPr>
        <p:grpSp>
          <p:nvGrpSpPr>
            <p:cNvPr id="7588" name="Group 16"/>
            <p:cNvGrpSpPr/>
            <p:nvPr/>
          </p:nvGrpSpPr>
          <p:grpSpPr>
            <a:xfrm>
              <a:off x="6716880" y="2899800"/>
              <a:ext cx="528840" cy="333000"/>
              <a:chOff x="6716880" y="2899800"/>
              <a:chExt cx="528840" cy="333000"/>
            </a:xfrm>
          </p:grpSpPr>
          <p:sp>
            <p:nvSpPr>
              <p:cNvPr id="7589" name="Oval 14"/>
              <p:cNvSpPr/>
              <p:nvPr/>
            </p:nvSpPr>
            <p:spPr>
              <a:xfrm>
                <a:off x="6716880" y="2925000"/>
                <a:ext cx="527760" cy="30456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7590" name="TextBox 15"/>
              <p:cNvSpPr/>
              <p:nvPr/>
            </p:nvSpPr>
            <p:spPr>
              <a:xfrm>
                <a:off x="6737040" y="2899800"/>
                <a:ext cx="50868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IXP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cxnSp>
          <p:nvCxnSpPr>
            <p:cNvPr id="7591" name="Straight Connector 18"/>
            <p:cNvCxnSpPr/>
            <p:nvPr/>
          </p:nvCxnSpPr>
          <p:spPr>
            <a:xfrm>
              <a:off x="5736240" y="3102480"/>
              <a:ext cx="980640" cy="3960"/>
            </a:xfrm>
            <a:prstGeom prst="straightConnector1">
              <a:avLst/>
            </a:prstGeom>
            <a:ln w="38100">
              <a:solidFill>
                <a:srgbClr val="cc0000"/>
              </a:solidFill>
              <a:round/>
            </a:ln>
          </p:spPr>
        </p:cxnSp>
        <p:cxnSp>
          <p:nvCxnSpPr>
            <p:cNvPr id="7592" name="Straight Connector 516"/>
            <p:cNvCxnSpPr>
              <a:endCxn id="7593" idx="1"/>
            </p:cNvCxnSpPr>
            <p:nvPr/>
          </p:nvCxnSpPr>
          <p:spPr>
            <a:xfrm>
              <a:off x="7176600" y="3175560"/>
              <a:ext cx="832680" cy="785520"/>
            </a:xfrm>
            <a:prstGeom prst="straightConnector1">
              <a:avLst/>
            </a:prstGeom>
            <a:ln w="38100">
              <a:solidFill>
                <a:srgbClr val="cc0000"/>
              </a:solidFill>
              <a:round/>
            </a:ln>
          </p:spPr>
        </p:cxnSp>
      </p:grpSp>
      <p:grpSp>
        <p:nvGrpSpPr>
          <p:cNvPr id="7594" name="Group 39939"/>
          <p:cNvGrpSpPr/>
          <p:nvPr/>
        </p:nvGrpSpPr>
        <p:grpSpPr>
          <a:xfrm>
            <a:off x="3570120" y="3762720"/>
            <a:ext cx="2938320" cy="1357560"/>
            <a:chOff x="3570120" y="3762720"/>
            <a:chExt cx="2938320" cy="1357560"/>
          </a:xfrm>
        </p:grpSpPr>
        <p:cxnSp>
          <p:nvCxnSpPr>
            <p:cNvPr id="7595" name="Straight Connector 7"/>
            <p:cNvCxnSpPr>
              <a:stCxn id="7596" idx="5"/>
              <a:endCxn id="7597" idx="3"/>
            </p:cNvCxnSpPr>
            <p:nvPr/>
          </p:nvCxnSpPr>
          <p:spPr>
            <a:xfrm>
              <a:off x="5919480" y="3762720"/>
              <a:ext cx="589320" cy="212760"/>
            </a:xfrm>
            <a:prstGeom prst="straightConnector1">
              <a:avLst/>
            </a:prstGeom>
            <a:ln w="38100">
              <a:solidFill>
                <a:srgbClr val="cc0000"/>
              </a:solidFill>
              <a:round/>
            </a:ln>
          </p:spPr>
        </p:cxnSp>
        <p:cxnSp>
          <p:nvCxnSpPr>
            <p:cNvPr id="7598" name="Straight Connector 415"/>
            <p:cNvCxnSpPr>
              <a:stCxn id="7599" idx="1"/>
            </p:cNvCxnSpPr>
            <p:nvPr/>
          </p:nvCxnSpPr>
          <p:spPr>
            <a:xfrm flipH="1">
              <a:off x="3570120" y="3818520"/>
              <a:ext cx="54720" cy="601560"/>
            </a:xfrm>
            <a:prstGeom prst="straightConnector1">
              <a:avLst/>
            </a:prstGeom>
            <a:ln w="38100">
              <a:solidFill>
                <a:srgbClr val="cc0000"/>
              </a:solidFill>
              <a:round/>
            </a:ln>
          </p:spPr>
        </p:cxnSp>
        <p:cxnSp>
          <p:nvCxnSpPr>
            <p:cNvPr id="7600" name="Straight Connector 523"/>
            <p:cNvCxnSpPr>
              <a:endCxn id="7601" idx="3"/>
            </p:cNvCxnSpPr>
            <p:nvPr/>
          </p:nvCxnSpPr>
          <p:spPr>
            <a:xfrm flipV="1">
              <a:off x="5249160" y="4730040"/>
              <a:ext cx="1075320" cy="390600"/>
            </a:xfrm>
            <a:prstGeom prst="straightConnector1">
              <a:avLst/>
            </a:prstGeom>
            <a:ln w="38100">
              <a:solidFill>
                <a:srgbClr val="cc0000"/>
              </a:solidFill>
              <a:round/>
            </a:ln>
          </p:spPr>
        </p:cxnSp>
      </p:grpSp>
      <p:cxnSp>
        <p:nvCxnSpPr>
          <p:cNvPr id="7602" name="Straight Connector 515"/>
          <p:cNvCxnSpPr>
            <a:stCxn id="7603" idx="2"/>
          </p:cNvCxnSpPr>
          <p:nvPr/>
        </p:nvCxnSpPr>
        <p:spPr>
          <a:xfrm flipV="1">
            <a:off x="4982760" y="4309920"/>
            <a:ext cx="309600" cy="307800"/>
          </a:xfrm>
          <a:prstGeom prst="straightConnector1">
            <a:avLst/>
          </a:prstGeom>
          <a:ln w="38100">
            <a:solidFill>
              <a:srgbClr val="cc0000"/>
            </a:solidFill>
            <a:round/>
          </a:ln>
        </p:spPr>
      </p:cxnSp>
      <p:cxnSp>
        <p:nvCxnSpPr>
          <p:cNvPr id="7604" name="Straight Connector 519"/>
          <p:cNvCxnSpPr/>
          <p:nvPr/>
        </p:nvCxnSpPr>
        <p:spPr>
          <a:xfrm flipV="1">
            <a:off x="5519880" y="3924000"/>
            <a:ext cx="930240" cy="367560"/>
          </a:xfrm>
          <a:prstGeom prst="straightConnector1">
            <a:avLst/>
          </a:prstGeom>
          <a:ln w="38100">
            <a:solidFill>
              <a:srgbClr val="cc0000"/>
            </a:solidFill>
            <a:round/>
          </a:ln>
        </p:spPr>
      </p:cxnSp>
      <p:cxnSp>
        <p:nvCxnSpPr>
          <p:cNvPr id="7605" name="Straight Connector 520"/>
          <p:cNvCxnSpPr>
            <a:stCxn id="7606" idx="2"/>
          </p:cNvCxnSpPr>
          <p:nvPr/>
        </p:nvCxnSpPr>
        <p:spPr>
          <a:xfrm>
            <a:off x="4815000" y="3947040"/>
            <a:ext cx="477360" cy="277560"/>
          </a:xfrm>
          <a:prstGeom prst="straightConnector1">
            <a:avLst/>
          </a:prstGeom>
          <a:ln w="38100">
            <a:solidFill>
              <a:srgbClr val="cc0000"/>
            </a:solidFill>
            <a:round/>
          </a:ln>
        </p:spPr>
      </p:cxnSp>
      <p:grpSp>
        <p:nvGrpSpPr>
          <p:cNvPr id="7607" name="Group 861"/>
          <p:cNvGrpSpPr/>
          <p:nvPr/>
        </p:nvGrpSpPr>
        <p:grpSpPr>
          <a:xfrm>
            <a:off x="7929360" y="3939840"/>
            <a:ext cx="541080" cy="222480"/>
            <a:chOff x="7929360" y="3939840"/>
            <a:chExt cx="541080" cy="222480"/>
          </a:xfrm>
        </p:grpSpPr>
        <p:sp>
          <p:nvSpPr>
            <p:cNvPr id="7608" name="Freeform 974"/>
            <p:cNvSpPr/>
            <p:nvPr/>
          </p:nvSpPr>
          <p:spPr>
            <a:xfrm>
              <a:off x="7929360" y="401688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93" name="Oval 975"/>
            <p:cNvSpPr/>
            <p:nvPr/>
          </p:nvSpPr>
          <p:spPr>
            <a:xfrm>
              <a:off x="7929720" y="393984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609" name="Group 976"/>
            <p:cNvGrpSpPr/>
            <p:nvPr/>
          </p:nvGrpSpPr>
          <p:grpSpPr>
            <a:xfrm>
              <a:off x="8009640" y="3958200"/>
              <a:ext cx="380160" cy="105480"/>
              <a:chOff x="8009640" y="3958200"/>
              <a:chExt cx="380160" cy="105480"/>
            </a:xfrm>
          </p:grpSpPr>
          <p:sp>
            <p:nvSpPr>
              <p:cNvPr id="7610" name="Freeform 977"/>
              <p:cNvSpPr/>
              <p:nvPr/>
            </p:nvSpPr>
            <p:spPr>
              <a:xfrm>
                <a:off x="8020440" y="395820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11" name="Freeform 978"/>
              <p:cNvSpPr/>
              <p:nvPr/>
            </p:nvSpPr>
            <p:spPr>
              <a:xfrm>
                <a:off x="8255880" y="400896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12" name="Freeform 979"/>
              <p:cNvSpPr/>
              <p:nvPr/>
            </p:nvSpPr>
            <p:spPr>
              <a:xfrm>
                <a:off x="8009640" y="400896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13" name="Freeform 980"/>
              <p:cNvSpPr/>
              <p:nvPr/>
            </p:nvSpPr>
            <p:spPr>
              <a:xfrm>
                <a:off x="8055720" y="398376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614" name="Group 819"/>
          <p:cNvGrpSpPr/>
          <p:nvPr/>
        </p:nvGrpSpPr>
        <p:grpSpPr>
          <a:xfrm>
            <a:off x="4400280" y="3826800"/>
            <a:ext cx="541080" cy="222480"/>
            <a:chOff x="4400280" y="3826800"/>
            <a:chExt cx="541080" cy="222480"/>
          </a:xfrm>
        </p:grpSpPr>
        <p:sp>
          <p:nvSpPr>
            <p:cNvPr id="7615" name="Freeform 1002"/>
            <p:cNvSpPr/>
            <p:nvPr/>
          </p:nvSpPr>
          <p:spPr>
            <a:xfrm>
              <a:off x="4400280" y="390384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16" name="Oval 1003"/>
            <p:cNvSpPr/>
            <p:nvPr/>
          </p:nvSpPr>
          <p:spPr>
            <a:xfrm>
              <a:off x="4400640" y="38268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617" name="Group 1004"/>
            <p:cNvGrpSpPr/>
            <p:nvPr/>
          </p:nvGrpSpPr>
          <p:grpSpPr>
            <a:xfrm>
              <a:off x="4480560" y="3845160"/>
              <a:ext cx="380160" cy="105840"/>
              <a:chOff x="4480560" y="3845160"/>
              <a:chExt cx="380160" cy="105840"/>
            </a:xfrm>
          </p:grpSpPr>
          <p:sp>
            <p:nvSpPr>
              <p:cNvPr id="7618" name="Freeform 1005"/>
              <p:cNvSpPr/>
              <p:nvPr/>
            </p:nvSpPr>
            <p:spPr>
              <a:xfrm>
                <a:off x="4491000" y="38451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06" name="Freeform 1006"/>
              <p:cNvSpPr/>
              <p:nvPr/>
            </p:nvSpPr>
            <p:spPr>
              <a:xfrm>
                <a:off x="4726800" y="38959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19" name="Freeform 1007"/>
              <p:cNvSpPr/>
              <p:nvPr/>
            </p:nvSpPr>
            <p:spPr>
              <a:xfrm>
                <a:off x="4480560" y="38959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20" name="Freeform 1008"/>
              <p:cNvSpPr/>
              <p:nvPr/>
            </p:nvSpPr>
            <p:spPr>
              <a:xfrm>
                <a:off x="4526280" y="38710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621" name="Group 868"/>
          <p:cNvGrpSpPr/>
          <p:nvPr/>
        </p:nvGrpSpPr>
        <p:grpSpPr>
          <a:xfrm>
            <a:off x="4568040" y="4497480"/>
            <a:ext cx="541080" cy="222480"/>
            <a:chOff x="4568040" y="4497480"/>
            <a:chExt cx="541080" cy="222480"/>
          </a:xfrm>
        </p:grpSpPr>
        <p:sp>
          <p:nvSpPr>
            <p:cNvPr id="7622" name="Freeform 925"/>
            <p:cNvSpPr/>
            <p:nvPr/>
          </p:nvSpPr>
          <p:spPr>
            <a:xfrm>
              <a:off x="4568040" y="457452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23" name="Oval 926"/>
            <p:cNvSpPr/>
            <p:nvPr/>
          </p:nvSpPr>
          <p:spPr>
            <a:xfrm>
              <a:off x="4568400" y="449748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624" name="Group 927"/>
            <p:cNvGrpSpPr/>
            <p:nvPr/>
          </p:nvGrpSpPr>
          <p:grpSpPr>
            <a:xfrm>
              <a:off x="4648320" y="4515840"/>
              <a:ext cx="380160" cy="105840"/>
              <a:chOff x="4648320" y="4515840"/>
              <a:chExt cx="380160" cy="105840"/>
            </a:xfrm>
          </p:grpSpPr>
          <p:sp>
            <p:nvSpPr>
              <p:cNvPr id="7625" name="Freeform 928"/>
              <p:cNvSpPr/>
              <p:nvPr/>
            </p:nvSpPr>
            <p:spPr>
              <a:xfrm>
                <a:off x="4658760" y="451584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03" name="Freeform 929"/>
              <p:cNvSpPr/>
              <p:nvPr/>
            </p:nvSpPr>
            <p:spPr>
              <a:xfrm>
                <a:off x="4894560" y="456660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26" name="Freeform 930"/>
              <p:cNvSpPr/>
              <p:nvPr/>
            </p:nvSpPr>
            <p:spPr>
              <a:xfrm>
                <a:off x="4648320" y="456660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27" name="Freeform 931"/>
              <p:cNvSpPr/>
              <p:nvPr/>
            </p:nvSpPr>
            <p:spPr>
              <a:xfrm>
                <a:off x="4694040" y="454176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628" name="Group 860"/>
          <p:cNvGrpSpPr/>
          <p:nvPr/>
        </p:nvGrpSpPr>
        <p:grpSpPr>
          <a:xfrm>
            <a:off x="6429240" y="3852000"/>
            <a:ext cx="541080" cy="222840"/>
            <a:chOff x="6429240" y="3852000"/>
            <a:chExt cx="541080" cy="222840"/>
          </a:xfrm>
        </p:grpSpPr>
        <p:sp>
          <p:nvSpPr>
            <p:cNvPr id="7629" name="Freeform 981"/>
            <p:cNvSpPr/>
            <p:nvPr/>
          </p:nvSpPr>
          <p:spPr>
            <a:xfrm>
              <a:off x="6429240" y="39294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97" name="Oval 982"/>
            <p:cNvSpPr/>
            <p:nvPr/>
          </p:nvSpPr>
          <p:spPr>
            <a:xfrm>
              <a:off x="6429600" y="38520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630" name="Group 983"/>
            <p:cNvGrpSpPr/>
            <p:nvPr/>
          </p:nvGrpSpPr>
          <p:grpSpPr>
            <a:xfrm>
              <a:off x="6509520" y="3870360"/>
              <a:ext cx="380160" cy="105840"/>
              <a:chOff x="6509520" y="3870360"/>
              <a:chExt cx="380160" cy="105840"/>
            </a:xfrm>
          </p:grpSpPr>
          <p:sp>
            <p:nvSpPr>
              <p:cNvPr id="7631" name="Freeform 984"/>
              <p:cNvSpPr/>
              <p:nvPr/>
            </p:nvSpPr>
            <p:spPr>
              <a:xfrm>
                <a:off x="6519960" y="38703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32" name="Freeform 985"/>
              <p:cNvSpPr/>
              <p:nvPr/>
            </p:nvSpPr>
            <p:spPr>
              <a:xfrm>
                <a:off x="6755760" y="39211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33" name="Freeform 986"/>
              <p:cNvSpPr/>
              <p:nvPr/>
            </p:nvSpPr>
            <p:spPr>
              <a:xfrm>
                <a:off x="6509520" y="39211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34" name="Freeform 987"/>
              <p:cNvSpPr/>
              <p:nvPr/>
            </p:nvSpPr>
            <p:spPr>
              <a:xfrm>
                <a:off x="6555240" y="38962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635" name="Group 815"/>
          <p:cNvGrpSpPr/>
          <p:nvPr/>
        </p:nvGrpSpPr>
        <p:grpSpPr>
          <a:xfrm>
            <a:off x="5457600" y="3639600"/>
            <a:ext cx="541080" cy="222840"/>
            <a:chOff x="5457600" y="3639600"/>
            <a:chExt cx="541080" cy="222840"/>
          </a:xfrm>
        </p:grpSpPr>
        <p:sp>
          <p:nvSpPr>
            <p:cNvPr id="7636" name="Freeform 1030"/>
            <p:cNvSpPr/>
            <p:nvPr/>
          </p:nvSpPr>
          <p:spPr>
            <a:xfrm>
              <a:off x="5457600" y="37170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96" name="Oval 1031"/>
            <p:cNvSpPr/>
            <p:nvPr/>
          </p:nvSpPr>
          <p:spPr>
            <a:xfrm>
              <a:off x="5457960" y="36396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637" name="Group 1032"/>
            <p:cNvGrpSpPr/>
            <p:nvPr/>
          </p:nvGrpSpPr>
          <p:grpSpPr>
            <a:xfrm>
              <a:off x="5537880" y="3657960"/>
              <a:ext cx="380160" cy="105840"/>
              <a:chOff x="5537880" y="3657960"/>
              <a:chExt cx="380160" cy="105840"/>
            </a:xfrm>
          </p:grpSpPr>
          <p:sp>
            <p:nvSpPr>
              <p:cNvPr id="7638" name="Freeform 1033"/>
              <p:cNvSpPr/>
              <p:nvPr/>
            </p:nvSpPr>
            <p:spPr>
              <a:xfrm>
                <a:off x="5548680" y="36579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39" name="Freeform 1034"/>
              <p:cNvSpPr/>
              <p:nvPr/>
            </p:nvSpPr>
            <p:spPr>
              <a:xfrm>
                <a:off x="5784120" y="37087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40" name="Freeform 1035"/>
              <p:cNvSpPr/>
              <p:nvPr/>
            </p:nvSpPr>
            <p:spPr>
              <a:xfrm>
                <a:off x="5537880" y="37087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41" name="Freeform 1036"/>
              <p:cNvSpPr/>
              <p:nvPr/>
            </p:nvSpPr>
            <p:spPr>
              <a:xfrm>
                <a:off x="5583960" y="36838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642" name="Group 518"/>
          <p:cNvGrpSpPr/>
          <p:nvPr/>
        </p:nvGrpSpPr>
        <p:grpSpPr>
          <a:xfrm>
            <a:off x="5119560" y="4119120"/>
            <a:ext cx="528120" cy="333000"/>
            <a:chOff x="5119560" y="4119120"/>
            <a:chExt cx="528120" cy="333000"/>
          </a:xfrm>
        </p:grpSpPr>
        <p:sp>
          <p:nvSpPr>
            <p:cNvPr id="7643" name="Oval 521"/>
            <p:cNvSpPr/>
            <p:nvPr/>
          </p:nvSpPr>
          <p:spPr>
            <a:xfrm>
              <a:off x="5119560" y="4139280"/>
              <a:ext cx="528120" cy="30492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7644" name="TextBox 522"/>
            <p:cNvSpPr/>
            <p:nvPr/>
          </p:nvSpPr>
          <p:spPr>
            <a:xfrm>
              <a:off x="5144040" y="4119120"/>
              <a:ext cx="4996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alibri"/>
                  <a:ea typeface="ＭＳ Ｐゴシック"/>
                </a:rPr>
                <a:t>IXP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645" name="Group 866"/>
          <p:cNvGrpSpPr/>
          <p:nvPr/>
        </p:nvGrpSpPr>
        <p:grpSpPr>
          <a:xfrm>
            <a:off x="6244920" y="4606920"/>
            <a:ext cx="541080" cy="222840"/>
            <a:chOff x="6244920" y="4606920"/>
            <a:chExt cx="541080" cy="222840"/>
          </a:xfrm>
        </p:grpSpPr>
        <p:sp>
          <p:nvSpPr>
            <p:cNvPr id="7646" name="Freeform 939"/>
            <p:cNvSpPr/>
            <p:nvPr/>
          </p:nvSpPr>
          <p:spPr>
            <a:xfrm>
              <a:off x="6244920" y="468432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01" name="Oval 940"/>
            <p:cNvSpPr/>
            <p:nvPr/>
          </p:nvSpPr>
          <p:spPr>
            <a:xfrm>
              <a:off x="6245280" y="460692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647" name="Group 941"/>
            <p:cNvGrpSpPr/>
            <p:nvPr/>
          </p:nvGrpSpPr>
          <p:grpSpPr>
            <a:xfrm>
              <a:off x="6325200" y="4625280"/>
              <a:ext cx="380160" cy="105840"/>
              <a:chOff x="6325200" y="4625280"/>
              <a:chExt cx="380160" cy="105840"/>
            </a:xfrm>
          </p:grpSpPr>
          <p:sp>
            <p:nvSpPr>
              <p:cNvPr id="7648" name="Freeform 942"/>
              <p:cNvSpPr/>
              <p:nvPr/>
            </p:nvSpPr>
            <p:spPr>
              <a:xfrm>
                <a:off x="6335640" y="462528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49" name="Freeform 943"/>
              <p:cNvSpPr/>
              <p:nvPr/>
            </p:nvSpPr>
            <p:spPr>
              <a:xfrm>
                <a:off x="6571440" y="467604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50" name="Freeform 944"/>
              <p:cNvSpPr/>
              <p:nvPr/>
            </p:nvSpPr>
            <p:spPr>
              <a:xfrm>
                <a:off x="6325200" y="467604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51" name="Freeform 945"/>
              <p:cNvSpPr/>
              <p:nvPr/>
            </p:nvSpPr>
            <p:spPr>
              <a:xfrm>
                <a:off x="6370920" y="465120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652" name="Group 818"/>
          <p:cNvGrpSpPr/>
          <p:nvPr/>
        </p:nvGrpSpPr>
        <p:grpSpPr>
          <a:xfrm>
            <a:off x="3355560" y="3674160"/>
            <a:ext cx="541080" cy="222480"/>
            <a:chOff x="3355560" y="3674160"/>
            <a:chExt cx="541080" cy="222480"/>
          </a:xfrm>
        </p:grpSpPr>
        <p:sp>
          <p:nvSpPr>
            <p:cNvPr id="7599" name="Freeform 1009"/>
            <p:cNvSpPr/>
            <p:nvPr/>
          </p:nvSpPr>
          <p:spPr>
            <a:xfrm>
              <a:off x="3355560" y="37512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53" name="Oval 1010"/>
            <p:cNvSpPr/>
            <p:nvPr/>
          </p:nvSpPr>
          <p:spPr>
            <a:xfrm>
              <a:off x="3355920" y="367416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654" name="Group 1011"/>
            <p:cNvGrpSpPr/>
            <p:nvPr/>
          </p:nvGrpSpPr>
          <p:grpSpPr>
            <a:xfrm>
              <a:off x="3435840" y="3692520"/>
              <a:ext cx="380160" cy="105480"/>
              <a:chOff x="3435840" y="3692520"/>
              <a:chExt cx="380160" cy="105480"/>
            </a:xfrm>
          </p:grpSpPr>
          <p:sp>
            <p:nvSpPr>
              <p:cNvPr id="7655" name="Freeform 1012"/>
              <p:cNvSpPr/>
              <p:nvPr/>
            </p:nvSpPr>
            <p:spPr>
              <a:xfrm>
                <a:off x="3446280" y="369252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56" name="Freeform 1013"/>
              <p:cNvSpPr/>
              <p:nvPr/>
            </p:nvSpPr>
            <p:spPr>
              <a:xfrm>
                <a:off x="3682080" y="374328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57" name="Freeform 1014"/>
              <p:cNvSpPr/>
              <p:nvPr/>
            </p:nvSpPr>
            <p:spPr>
              <a:xfrm>
                <a:off x="3435840" y="374328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58" name="Freeform 1015"/>
              <p:cNvSpPr/>
              <p:nvPr/>
            </p:nvSpPr>
            <p:spPr>
              <a:xfrm>
                <a:off x="3481560" y="37180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cxnSp>
        <p:nvCxnSpPr>
          <p:cNvPr id="7659" name="Straight Connector 500"/>
          <p:cNvCxnSpPr/>
          <p:nvPr/>
        </p:nvCxnSpPr>
        <p:spPr>
          <a:xfrm>
            <a:off x="2622240" y="3016080"/>
            <a:ext cx="38520" cy="3099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660" name="Straight Connector 501"/>
          <p:cNvCxnSpPr/>
          <p:nvPr/>
        </p:nvCxnSpPr>
        <p:spPr>
          <a:xfrm>
            <a:off x="2401560" y="3296880"/>
            <a:ext cx="124200" cy="21312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661" name="Straight Connector 514"/>
          <p:cNvCxnSpPr/>
          <p:nvPr/>
        </p:nvCxnSpPr>
        <p:spPr>
          <a:xfrm flipV="1">
            <a:off x="2322360" y="4393800"/>
            <a:ext cx="203400" cy="82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662" name="Straight Connector 39941"/>
          <p:cNvCxnSpPr/>
          <p:nvPr/>
        </p:nvCxnSpPr>
        <p:spPr>
          <a:xfrm flipV="1">
            <a:off x="2850840" y="3849480"/>
            <a:ext cx="430560" cy="1018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grpSp>
        <p:nvGrpSpPr>
          <p:cNvPr id="7663" name="Group 153"/>
          <p:cNvGrpSpPr/>
          <p:nvPr/>
        </p:nvGrpSpPr>
        <p:grpSpPr>
          <a:xfrm>
            <a:off x="2219760" y="2716920"/>
            <a:ext cx="645120" cy="417960"/>
            <a:chOff x="2219760" y="2716920"/>
            <a:chExt cx="645120" cy="417960"/>
          </a:xfrm>
        </p:grpSpPr>
        <p:sp>
          <p:nvSpPr>
            <p:cNvPr id="7664" name="Freeform 84"/>
            <p:cNvSpPr/>
            <p:nvPr/>
          </p:nvSpPr>
          <p:spPr>
            <a:xfrm>
              <a:off x="2219760" y="271692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665" name="TextBox 155"/>
            <p:cNvSpPr/>
            <p:nvPr/>
          </p:nvSpPr>
          <p:spPr>
            <a:xfrm>
              <a:off x="2287440" y="273600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666" name="Group 131"/>
          <p:cNvGrpSpPr/>
          <p:nvPr/>
        </p:nvGrpSpPr>
        <p:grpSpPr>
          <a:xfrm>
            <a:off x="1838880" y="3110400"/>
            <a:ext cx="644760" cy="417960"/>
            <a:chOff x="1838880" y="3110400"/>
            <a:chExt cx="644760" cy="417960"/>
          </a:xfrm>
        </p:grpSpPr>
        <p:sp>
          <p:nvSpPr>
            <p:cNvPr id="7667" name="Freeform 84"/>
            <p:cNvSpPr/>
            <p:nvPr/>
          </p:nvSpPr>
          <p:spPr>
            <a:xfrm>
              <a:off x="1838880" y="311040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668" name="TextBox 133"/>
            <p:cNvSpPr/>
            <p:nvPr/>
          </p:nvSpPr>
          <p:spPr>
            <a:xfrm>
              <a:off x="1906200" y="312948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7669" name="Straight Connector 524"/>
          <p:cNvCxnSpPr/>
          <p:nvPr/>
        </p:nvCxnSpPr>
        <p:spPr>
          <a:xfrm>
            <a:off x="2801520" y="4156560"/>
            <a:ext cx="561600" cy="2991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grpSp>
        <p:nvGrpSpPr>
          <p:cNvPr id="7670" name="Group 871"/>
          <p:cNvGrpSpPr/>
          <p:nvPr/>
        </p:nvGrpSpPr>
        <p:grpSpPr>
          <a:xfrm>
            <a:off x="3292560" y="4376880"/>
            <a:ext cx="541080" cy="222480"/>
            <a:chOff x="3292560" y="4376880"/>
            <a:chExt cx="541080" cy="222480"/>
          </a:xfrm>
        </p:grpSpPr>
        <p:sp>
          <p:nvSpPr>
            <p:cNvPr id="7671" name="Freeform 904"/>
            <p:cNvSpPr/>
            <p:nvPr/>
          </p:nvSpPr>
          <p:spPr>
            <a:xfrm>
              <a:off x="3292560" y="445392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72" name="Oval 905"/>
            <p:cNvSpPr/>
            <p:nvPr/>
          </p:nvSpPr>
          <p:spPr>
            <a:xfrm>
              <a:off x="3292560" y="437688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673" name="Group 906"/>
            <p:cNvGrpSpPr/>
            <p:nvPr/>
          </p:nvGrpSpPr>
          <p:grpSpPr>
            <a:xfrm>
              <a:off x="3372840" y="4394880"/>
              <a:ext cx="379800" cy="105840"/>
              <a:chOff x="3372840" y="4394880"/>
              <a:chExt cx="379800" cy="105840"/>
            </a:xfrm>
          </p:grpSpPr>
          <p:sp>
            <p:nvSpPr>
              <p:cNvPr id="7674" name="Freeform 907"/>
              <p:cNvSpPr/>
              <p:nvPr/>
            </p:nvSpPr>
            <p:spPr>
              <a:xfrm>
                <a:off x="3383280" y="439488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75" name="Freeform 908"/>
              <p:cNvSpPr/>
              <p:nvPr/>
            </p:nvSpPr>
            <p:spPr>
              <a:xfrm>
                <a:off x="3618720" y="444600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76" name="Freeform 909"/>
              <p:cNvSpPr/>
              <p:nvPr/>
            </p:nvSpPr>
            <p:spPr>
              <a:xfrm>
                <a:off x="3372840" y="444600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77" name="Freeform 910"/>
              <p:cNvSpPr/>
              <p:nvPr/>
            </p:nvSpPr>
            <p:spPr>
              <a:xfrm>
                <a:off x="3418560" y="442080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cxnSp>
        <p:nvCxnSpPr>
          <p:cNvPr id="7678" name="Straight Connector 510"/>
          <p:cNvCxnSpPr/>
          <p:nvPr/>
        </p:nvCxnSpPr>
        <p:spPr>
          <a:xfrm flipH="1" flipV="1">
            <a:off x="5178960" y="5171040"/>
            <a:ext cx="371880" cy="97344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grpSp>
        <p:nvGrpSpPr>
          <p:cNvPr id="7679" name="Group 4"/>
          <p:cNvGrpSpPr/>
          <p:nvPr/>
        </p:nvGrpSpPr>
        <p:grpSpPr>
          <a:xfrm>
            <a:off x="4461480" y="5447520"/>
            <a:ext cx="2216160" cy="533160"/>
            <a:chOff x="4461480" y="5447520"/>
            <a:chExt cx="2216160" cy="533160"/>
          </a:xfrm>
        </p:grpSpPr>
        <p:cxnSp>
          <p:nvCxnSpPr>
            <p:cNvPr id="7680" name="Straight Connector 509"/>
            <p:cNvCxnSpPr/>
            <p:nvPr/>
          </p:nvCxnSpPr>
          <p:spPr>
            <a:xfrm flipH="1" flipV="1">
              <a:off x="6156720" y="5810760"/>
              <a:ext cx="521280" cy="17028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sp>
          <p:nvSpPr>
            <p:cNvPr id="7681" name="Oval 33"/>
            <p:cNvSpPr/>
            <p:nvPr/>
          </p:nvSpPr>
          <p:spPr>
            <a:xfrm rot="10800000">
              <a:off x="4545360" y="5447520"/>
              <a:ext cx="1806840" cy="495000"/>
            </a:xfrm>
            <a:prstGeom prst="ellipse">
              <a:avLst/>
            </a:prstGeom>
            <a:solidFill>
              <a:srgbClr val="ccccff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595959"/>
                </a:solidFill>
                <a:latin typeface="Arial"/>
                <a:ea typeface="ＭＳ Ｐゴシック"/>
              </a:endParaRPr>
            </a:p>
          </p:txBody>
        </p:sp>
        <p:cxnSp>
          <p:nvCxnSpPr>
            <p:cNvPr id="7682" name="Straight Connector 511"/>
            <p:cNvCxnSpPr/>
            <p:nvPr/>
          </p:nvCxnSpPr>
          <p:spPr>
            <a:xfrm flipV="1">
              <a:off x="4461480" y="5815440"/>
              <a:ext cx="306720" cy="16560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sp>
          <p:nvSpPr>
            <p:cNvPr id="7683" name="TextBox 9"/>
            <p:cNvSpPr/>
            <p:nvPr/>
          </p:nvSpPr>
          <p:spPr>
            <a:xfrm>
              <a:off x="4670280" y="5488200"/>
              <a:ext cx="156636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regional ISP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684" name="Group 175"/>
          <p:cNvGrpSpPr/>
          <p:nvPr/>
        </p:nvGrpSpPr>
        <p:grpSpPr>
          <a:xfrm>
            <a:off x="4201200" y="5904360"/>
            <a:ext cx="645120" cy="417960"/>
            <a:chOff x="4201200" y="5904360"/>
            <a:chExt cx="645120" cy="417960"/>
          </a:xfrm>
        </p:grpSpPr>
        <p:sp>
          <p:nvSpPr>
            <p:cNvPr id="7685" name="Freeform 84"/>
            <p:cNvSpPr/>
            <p:nvPr/>
          </p:nvSpPr>
          <p:spPr>
            <a:xfrm>
              <a:off x="4201200" y="590436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686" name="TextBox 177"/>
            <p:cNvSpPr/>
            <p:nvPr/>
          </p:nvSpPr>
          <p:spPr>
            <a:xfrm>
              <a:off x="4268880" y="592344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687" name="Group 172"/>
          <p:cNvGrpSpPr/>
          <p:nvPr/>
        </p:nvGrpSpPr>
        <p:grpSpPr>
          <a:xfrm>
            <a:off x="5420520" y="6056640"/>
            <a:ext cx="645120" cy="417960"/>
            <a:chOff x="5420520" y="6056640"/>
            <a:chExt cx="645120" cy="417960"/>
          </a:xfrm>
        </p:grpSpPr>
        <p:sp>
          <p:nvSpPr>
            <p:cNvPr id="7688" name="Freeform 84"/>
            <p:cNvSpPr/>
            <p:nvPr/>
          </p:nvSpPr>
          <p:spPr>
            <a:xfrm>
              <a:off x="5420520" y="605664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689" name="TextBox 174"/>
            <p:cNvSpPr/>
            <p:nvPr/>
          </p:nvSpPr>
          <p:spPr>
            <a:xfrm>
              <a:off x="5488200" y="607572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690" name="Group 169"/>
          <p:cNvGrpSpPr/>
          <p:nvPr/>
        </p:nvGrpSpPr>
        <p:grpSpPr>
          <a:xfrm>
            <a:off x="6335280" y="5916960"/>
            <a:ext cx="644760" cy="417960"/>
            <a:chOff x="6335280" y="5916960"/>
            <a:chExt cx="644760" cy="417960"/>
          </a:xfrm>
        </p:grpSpPr>
        <p:sp>
          <p:nvSpPr>
            <p:cNvPr id="7691" name="Freeform 84"/>
            <p:cNvSpPr/>
            <p:nvPr/>
          </p:nvSpPr>
          <p:spPr>
            <a:xfrm>
              <a:off x="6335280" y="591696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692" name="TextBox 171"/>
            <p:cNvSpPr/>
            <p:nvPr/>
          </p:nvSpPr>
          <p:spPr>
            <a:xfrm>
              <a:off x="6402600" y="593604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693" name="Group 869"/>
          <p:cNvGrpSpPr/>
          <p:nvPr/>
        </p:nvGrpSpPr>
        <p:grpSpPr>
          <a:xfrm>
            <a:off x="4812480" y="5011560"/>
            <a:ext cx="541080" cy="222840"/>
            <a:chOff x="4812480" y="5011560"/>
            <a:chExt cx="541080" cy="222840"/>
          </a:xfrm>
        </p:grpSpPr>
        <p:sp>
          <p:nvSpPr>
            <p:cNvPr id="7694" name="Freeform 918"/>
            <p:cNvSpPr/>
            <p:nvPr/>
          </p:nvSpPr>
          <p:spPr>
            <a:xfrm>
              <a:off x="4812480" y="508896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95" name="Oval 919"/>
            <p:cNvSpPr/>
            <p:nvPr/>
          </p:nvSpPr>
          <p:spPr>
            <a:xfrm>
              <a:off x="4812840" y="501156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696" name="Group 920"/>
            <p:cNvGrpSpPr/>
            <p:nvPr/>
          </p:nvGrpSpPr>
          <p:grpSpPr>
            <a:xfrm>
              <a:off x="4892760" y="5029920"/>
              <a:ext cx="380160" cy="105840"/>
              <a:chOff x="4892760" y="5029920"/>
              <a:chExt cx="380160" cy="105840"/>
            </a:xfrm>
          </p:grpSpPr>
          <p:sp>
            <p:nvSpPr>
              <p:cNvPr id="7697" name="Freeform 921"/>
              <p:cNvSpPr/>
              <p:nvPr/>
            </p:nvSpPr>
            <p:spPr>
              <a:xfrm>
                <a:off x="4903200" y="502992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98" name="Freeform 922"/>
              <p:cNvSpPr/>
              <p:nvPr/>
            </p:nvSpPr>
            <p:spPr>
              <a:xfrm>
                <a:off x="5139000" y="508068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99" name="Freeform 923"/>
              <p:cNvSpPr/>
              <p:nvPr/>
            </p:nvSpPr>
            <p:spPr>
              <a:xfrm>
                <a:off x="4892760" y="508068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00" name="Freeform 924"/>
              <p:cNvSpPr/>
              <p:nvPr/>
            </p:nvSpPr>
            <p:spPr>
              <a:xfrm>
                <a:off x="4938480" y="505584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7701" name="Oval 33"/>
          <p:cNvSpPr/>
          <p:nvPr/>
        </p:nvSpPr>
        <p:spPr>
          <a:xfrm rot="5400000">
            <a:off x="2030760" y="3754440"/>
            <a:ext cx="1252080" cy="380520"/>
          </a:xfrm>
          <a:prstGeom prst="ellipse">
            <a:avLst/>
          </a:prstGeom>
          <a:solidFill>
            <a:srgbClr val="ccccff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595959"/>
              </a:solidFill>
              <a:latin typeface="Arial"/>
              <a:ea typeface="ＭＳ Ｐゴシック"/>
            </a:endParaRPr>
          </a:p>
        </p:txBody>
      </p:sp>
      <p:sp>
        <p:nvSpPr>
          <p:cNvPr id="7702" name="PlaceHolder 2"/>
          <p:cNvSpPr>
            <a:spLocks noGrp="1"/>
          </p:cNvSpPr>
          <p:nvPr>
            <p:ph type="sldNum" idx="48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5B3715A2-AD84-4B58-9AE4-CB09CAAD645C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3" name="Oval 33"/>
          <p:cNvSpPr/>
          <p:nvPr/>
        </p:nvSpPr>
        <p:spPr>
          <a:xfrm rot="5400000">
            <a:off x="2030760" y="3754440"/>
            <a:ext cx="1252080" cy="380520"/>
          </a:xfrm>
          <a:prstGeom prst="ellipse">
            <a:avLst/>
          </a:prstGeom>
          <a:solidFill>
            <a:srgbClr val="ccccff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595959"/>
              </a:solidFill>
              <a:latin typeface="Arial"/>
              <a:ea typeface="ＭＳ Ｐゴシック"/>
            </a:endParaRPr>
          </a:p>
        </p:txBody>
      </p:sp>
      <p:sp>
        <p:nvSpPr>
          <p:cNvPr id="7704" name="Oval 3"/>
          <p:cNvSpPr/>
          <p:nvPr/>
        </p:nvSpPr>
        <p:spPr>
          <a:xfrm>
            <a:off x="2884320" y="2782800"/>
            <a:ext cx="3474720" cy="1380600"/>
          </a:xfrm>
          <a:prstGeom prst="ellipse">
            <a:avLst/>
          </a:prstGeom>
          <a:solidFill>
            <a:srgbClr val="3c6cdf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cxnSp>
        <p:nvCxnSpPr>
          <p:cNvPr id="7705" name="Straight Connector 10"/>
          <p:cNvCxnSpPr/>
          <p:nvPr/>
        </p:nvCxnSpPr>
        <p:spPr>
          <a:xfrm>
            <a:off x="4108320" y="3025440"/>
            <a:ext cx="1146240" cy="734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06" name="Straight Connector 297"/>
          <p:cNvCxnSpPr/>
          <p:nvPr/>
        </p:nvCxnSpPr>
        <p:spPr>
          <a:xfrm>
            <a:off x="4701960" y="3325680"/>
            <a:ext cx="130320" cy="842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07" name="Straight Connector 298"/>
          <p:cNvCxnSpPr/>
          <p:nvPr/>
        </p:nvCxnSpPr>
        <p:spPr>
          <a:xfrm flipV="1">
            <a:off x="4485960" y="3530160"/>
            <a:ext cx="263880" cy="464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08" name="Straight Connector 299"/>
          <p:cNvCxnSpPr/>
          <p:nvPr/>
        </p:nvCxnSpPr>
        <p:spPr>
          <a:xfrm flipV="1">
            <a:off x="4165200" y="3354120"/>
            <a:ext cx="209880" cy="1098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09" name="Straight Connector 300"/>
          <p:cNvCxnSpPr/>
          <p:nvPr/>
        </p:nvCxnSpPr>
        <p:spPr>
          <a:xfrm flipV="1">
            <a:off x="3827160" y="3654000"/>
            <a:ext cx="222480" cy="990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10" name="Straight Connector 301"/>
          <p:cNvCxnSpPr/>
          <p:nvPr/>
        </p:nvCxnSpPr>
        <p:spPr>
          <a:xfrm flipV="1">
            <a:off x="4719240" y="3579480"/>
            <a:ext cx="273600" cy="25452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11" name="Straight Connector 302"/>
          <p:cNvCxnSpPr/>
          <p:nvPr/>
        </p:nvCxnSpPr>
        <p:spPr>
          <a:xfrm flipH="1" flipV="1">
            <a:off x="5251320" y="3565080"/>
            <a:ext cx="387720" cy="1260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12" name="Straight Connector 303"/>
          <p:cNvCxnSpPr/>
          <p:nvPr/>
        </p:nvCxnSpPr>
        <p:spPr>
          <a:xfrm flipV="1">
            <a:off x="5236920" y="3215880"/>
            <a:ext cx="308160" cy="19908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13" name="Straight Connector 304"/>
          <p:cNvCxnSpPr/>
          <p:nvPr/>
        </p:nvCxnSpPr>
        <p:spPr>
          <a:xfrm flipH="1" flipV="1">
            <a:off x="4109760" y="3085920"/>
            <a:ext cx="246600" cy="8748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sp>
        <p:nvSpPr>
          <p:cNvPr id="7714" name="TextBox 39958"/>
          <p:cNvSpPr/>
          <p:nvPr/>
        </p:nvSpPr>
        <p:spPr>
          <a:xfrm>
            <a:off x="2971080" y="3127320"/>
            <a:ext cx="954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ISP A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715" name="Group 814"/>
          <p:cNvGrpSpPr/>
          <p:nvPr/>
        </p:nvGrpSpPr>
        <p:grpSpPr>
          <a:xfrm>
            <a:off x="4779720" y="3395160"/>
            <a:ext cx="541080" cy="222480"/>
            <a:chOff x="4779720" y="3395160"/>
            <a:chExt cx="541080" cy="222480"/>
          </a:xfrm>
        </p:grpSpPr>
        <p:sp>
          <p:nvSpPr>
            <p:cNvPr id="7716" name="Freeform 1037"/>
            <p:cNvSpPr/>
            <p:nvPr/>
          </p:nvSpPr>
          <p:spPr>
            <a:xfrm>
              <a:off x="4779720" y="34722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17" name="Oval 1038"/>
            <p:cNvSpPr/>
            <p:nvPr/>
          </p:nvSpPr>
          <p:spPr>
            <a:xfrm>
              <a:off x="4780080" y="339516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718" name="Group 1039"/>
            <p:cNvGrpSpPr/>
            <p:nvPr/>
          </p:nvGrpSpPr>
          <p:grpSpPr>
            <a:xfrm>
              <a:off x="4860000" y="3413520"/>
              <a:ext cx="380160" cy="105840"/>
              <a:chOff x="4860000" y="3413520"/>
              <a:chExt cx="380160" cy="105840"/>
            </a:xfrm>
          </p:grpSpPr>
          <p:sp>
            <p:nvSpPr>
              <p:cNvPr id="7719" name="Freeform 1040"/>
              <p:cNvSpPr/>
              <p:nvPr/>
            </p:nvSpPr>
            <p:spPr>
              <a:xfrm>
                <a:off x="4870800" y="341352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20" name="Freeform 1041"/>
              <p:cNvSpPr/>
              <p:nvPr/>
            </p:nvSpPr>
            <p:spPr>
              <a:xfrm>
                <a:off x="5106240" y="346428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21" name="Freeform 1042"/>
              <p:cNvSpPr/>
              <p:nvPr/>
            </p:nvSpPr>
            <p:spPr>
              <a:xfrm>
                <a:off x="4860000" y="346428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22" name="Freeform 1043"/>
              <p:cNvSpPr/>
              <p:nvPr/>
            </p:nvSpPr>
            <p:spPr>
              <a:xfrm>
                <a:off x="4906080" y="343944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723" name="Group 816"/>
          <p:cNvGrpSpPr/>
          <p:nvPr/>
        </p:nvGrpSpPr>
        <p:grpSpPr>
          <a:xfrm>
            <a:off x="4228200" y="3150720"/>
            <a:ext cx="541080" cy="222480"/>
            <a:chOff x="4228200" y="3150720"/>
            <a:chExt cx="541080" cy="222480"/>
          </a:xfrm>
        </p:grpSpPr>
        <p:sp>
          <p:nvSpPr>
            <p:cNvPr id="7724" name="Freeform 1023"/>
            <p:cNvSpPr/>
            <p:nvPr/>
          </p:nvSpPr>
          <p:spPr>
            <a:xfrm>
              <a:off x="4228200" y="322776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25" name="Oval 1024"/>
            <p:cNvSpPr/>
            <p:nvPr/>
          </p:nvSpPr>
          <p:spPr>
            <a:xfrm>
              <a:off x="4228560" y="315072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726" name="Group 1025"/>
            <p:cNvGrpSpPr/>
            <p:nvPr/>
          </p:nvGrpSpPr>
          <p:grpSpPr>
            <a:xfrm>
              <a:off x="4308480" y="3169080"/>
              <a:ext cx="380160" cy="105840"/>
              <a:chOff x="4308480" y="3169080"/>
              <a:chExt cx="380160" cy="105840"/>
            </a:xfrm>
          </p:grpSpPr>
          <p:sp>
            <p:nvSpPr>
              <p:cNvPr id="7727" name="Freeform 1026"/>
              <p:cNvSpPr/>
              <p:nvPr/>
            </p:nvSpPr>
            <p:spPr>
              <a:xfrm>
                <a:off x="4319280" y="316908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28" name="Freeform 1027"/>
              <p:cNvSpPr/>
              <p:nvPr/>
            </p:nvSpPr>
            <p:spPr>
              <a:xfrm>
                <a:off x="4554720" y="321984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29" name="Freeform 1028"/>
              <p:cNvSpPr/>
              <p:nvPr/>
            </p:nvSpPr>
            <p:spPr>
              <a:xfrm>
                <a:off x="4308480" y="321984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30" name="Freeform 1029"/>
              <p:cNvSpPr/>
              <p:nvPr/>
            </p:nvSpPr>
            <p:spPr>
              <a:xfrm>
                <a:off x="4354560" y="319500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731" name="Group 817"/>
          <p:cNvGrpSpPr/>
          <p:nvPr/>
        </p:nvGrpSpPr>
        <p:grpSpPr>
          <a:xfrm>
            <a:off x="3972600" y="3451680"/>
            <a:ext cx="541080" cy="222480"/>
            <a:chOff x="3972600" y="3451680"/>
            <a:chExt cx="541080" cy="222480"/>
          </a:xfrm>
        </p:grpSpPr>
        <p:sp>
          <p:nvSpPr>
            <p:cNvPr id="7732" name="Freeform 1016"/>
            <p:cNvSpPr/>
            <p:nvPr/>
          </p:nvSpPr>
          <p:spPr>
            <a:xfrm>
              <a:off x="3972600" y="352872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33" name="Oval 1017"/>
            <p:cNvSpPr/>
            <p:nvPr/>
          </p:nvSpPr>
          <p:spPr>
            <a:xfrm>
              <a:off x="3972960" y="345168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734" name="Group 1018"/>
            <p:cNvGrpSpPr/>
            <p:nvPr/>
          </p:nvGrpSpPr>
          <p:grpSpPr>
            <a:xfrm>
              <a:off x="4052880" y="3470040"/>
              <a:ext cx="380160" cy="105840"/>
              <a:chOff x="4052880" y="3470040"/>
              <a:chExt cx="380160" cy="105840"/>
            </a:xfrm>
          </p:grpSpPr>
          <p:sp>
            <p:nvSpPr>
              <p:cNvPr id="7735" name="Freeform 1019"/>
              <p:cNvSpPr/>
              <p:nvPr/>
            </p:nvSpPr>
            <p:spPr>
              <a:xfrm>
                <a:off x="4063320" y="347004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36" name="Freeform 1020"/>
              <p:cNvSpPr/>
              <p:nvPr/>
            </p:nvSpPr>
            <p:spPr>
              <a:xfrm>
                <a:off x="4299120" y="352080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37" name="Freeform 1021"/>
              <p:cNvSpPr/>
              <p:nvPr/>
            </p:nvSpPr>
            <p:spPr>
              <a:xfrm>
                <a:off x="4052880" y="352080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38" name="Freeform 1022"/>
              <p:cNvSpPr/>
              <p:nvPr/>
            </p:nvSpPr>
            <p:spPr>
              <a:xfrm>
                <a:off x="4098600" y="349596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7739" name="Oval 3"/>
          <p:cNvSpPr/>
          <p:nvPr/>
        </p:nvSpPr>
        <p:spPr>
          <a:xfrm>
            <a:off x="2671560" y="4260600"/>
            <a:ext cx="2941200" cy="1323720"/>
          </a:xfrm>
          <a:prstGeom prst="ellipse">
            <a:avLst/>
          </a:prstGeom>
          <a:solidFill>
            <a:srgbClr val="3c6cdf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cxnSp>
        <p:nvCxnSpPr>
          <p:cNvPr id="7740" name="Straight Connector 10"/>
          <p:cNvCxnSpPr/>
          <p:nvPr/>
        </p:nvCxnSpPr>
        <p:spPr>
          <a:xfrm>
            <a:off x="3706560" y="4493880"/>
            <a:ext cx="970200" cy="6876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41" name="Straight Connector 297"/>
          <p:cNvCxnSpPr/>
          <p:nvPr/>
        </p:nvCxnSpPr>
        <p:spPr>
          <a:xfrm>
            <a:off x="4209840" y="4781160"/>
            <a:ext cx="109800" cy="7992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42" name="Straight Connector 298"/>
          <p:cNvCxnSpPr/>
          <p:nvPr/>
        </p:nvCxnSpPr>
        <p:spPr>
          <a:xfrm flipV="1">
            <a:off x="4027320" y="4976640"/>
            <a:ext cx="222480" cy="446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43" name="Straight Connector 299"/>
          <p:cNvCxnSpPr/>
          <p:nvPr/>
        </p:nvCxnSpPr>
        <p:spPr>
          <a:xfrm flipV="1">
            <a:off x="3754080" y="4808160"/>
            <a:ext cx="178200" cy="10692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44" name="Straight Connector 300"/>
          <p:cNvCxnSpPr/>
          <p:nvPr/>
        </p:nvCxnSpPr>
        <p:spPr>
          <a:xfrm flipV="1">
            <a:off x="3468600" y="5095440"/>
            <a:ext cx="189000" cy="9576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45" name="Straight Connector 301"/>
          <p:cNvCxnSpPr/>
          <p:nvPr/>
        </p:nvCxnSpPr>
        <p:spPr>
          <a:xfrm flipV="1">
            <a:off x="4224240" y="5024160"/>
            <a:ext cx="231840" cy="2448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46" name="Straight Connector 302"/>
          <p:cNvCxnSpPr/>
          <p:nvPr/>
        </p:nvCxnSpPr>
        <p:spPr>
          <a:xfrm flipH="1" flipV="1">
            <a:off x="4674960" y="5011560"/>
            <a:ext cx="327240" cy="11916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47" name="Straight Connector 303"/>
          <p:cNvCxnSpPr/>
          <p:nvPr/>
        </p:nvCxnSpPr>
        <p:spPr>
          <a:xfrm flipV="1">
            <a:off x="4662360" y="4676400"/>
            <a:ext cx="260640" cy="18936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48" name="Straight Connector 304"/>
          <p:cNvCxnSpPr/>
          <p:nvPr/>
        </p:nvCxnSpPr>
        <p:spPr>
          <a:xfrm flipH="1" flipV="1">
            <a:off x="3708000" y="4551120"/>
            <a:ext cx="208440" cy="846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sp>
        <p:nvSpPr>
          <p:cNvPr id="7749" name="TextBox 39958"/>
          <p:cNvSpPr/>
          <p:nvPr/>
        </p:nvSpPr>
        <p:spPr>
          <a:xfrm>
            <a:off x="2721960" y="4591080"/>
            <a:ext cx="958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ISP C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0" name="Oval 3"/>
          <p:cNvSpPr/>
          <p:nvPr/>
        </p:nvSpPr>
        <p:spPr>
          <a:xfrm>
            <a:off x="5765760" y="3706560"/>
            <a:ext cx="3219120" cy="1342800"/>
          </a:xfrm>
          <a:prstGeom prst="ellipse">
            <a:avLst/>
          </a:prstGeom>
          <a:solidFill>
            <a:srgbClr val="3c6cdf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cxnSp>
        <p:nvCxnSpPr>
          <p:cNvPr id="7751" name="Straight Connector 10"/>
          <p:cNvCxnSpPr/>
          <p:nvPr/>
        </p:nvCxnSpPr>
        <p:spPr>
          <a:xfrm>
            <a:off x="6899040" y="3943080"/>
            <a:ext cx="1062360" cy="702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52" name="Straight Connector 297"/>
          <p:cNvCxnSpPr/>
          <p:nvPr/>
        </p:nvCxnSpPr>
        <p:spPr>
          <a:xfrm>
            <a:off x="7449840" y="4233600"/>
            <a:ext cx="120960" cy="828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53" name="Straight Connector 298"/>
          <p:cNvCxnSpPr/>
          <p:nvPr/>
        </p:nvCxnSpPr>
        <p:spPr>
          <a:xfrm flipV="1">
            <a:off x="7249680" y="4433760"/>
            <a:ext cx="243360" cy="446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54" name="Straight Connector 299"/>
          <p:cNvCxnSpPr/>
          <p:nvPr/>
        </p:nvCxnSpPr>
        <p:spPr>
          <a:xfrm flipV="1">
            <a:off x="6951240" y="4262040"/>
            <a:ext cx="195840" cy="10692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55" name="Straight Connector 300"/>
          <p:cNvCxnSpPr/>
          <p:nvPr/>
        </p:nvCxnSpPr>
        <p:spPr>
          <a:xfrm flipV="1">
            <a:off x="6638760" y="4554360"/>
            <a:ext cx="206640" cy="9540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56" name="Straight Connector 301"/>
          <p:cNvCxnSpPr/>
          <p:nvPr/>
        </p:nvCxnSpPr>
        <p:spPr>
          <a:xfrm flipV="1">
            <a:off x="7465680" y="4481280"/>
            <a:ext cx="254520" cy="2480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57" name="Straight Connector 302"/>
          <p:cNvCxnSpPr/>
          <p:nvPr/>
        </p:nvCxnSpPr>
        <p:spPr>
          <a:xfrm flipH="1" flipV="1">
            <a:off x="7929360" y="4460760"/>
            <a:ext cx="358920" cy="12096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58" name="Straight Connector 303"/>
          <p:cNvCxnSpPr/>
          <p:nvPr/>
        </p:nvCxnSpPr>
        <p:spPr>
          <a:xfrm flipV="1">
            <a:off x="7945200" y="4127400"/>
            <a:ext cx="286200" cy="1922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cxnSp>
        <p:nvCxnSpPr>
          <p:cNvPr id="7759" name="Straight Connector 304"/>
          <p:cNvCxnSpPr/>
          <p:nvPr/>
        </p:nvCxnSpPr>
        <p:spPr>
          <a:xfrm flipH="1" flipV="1">
            <a:off x="6900480" y="4000320"/>
            <a:ext cx="227520" cy="86040"/>
          </a:xfrm>
          <a:prstGeom prst="straightConnector1">
            <a:avLst/>
          </a:prstGeom>
          <a:ln w="15875">
            <a:solidFill>
              <a:srgbClr val="000000"/>
            </a:solidFill>
            <a:round/>
          </a:ln>
        </p:spPr>
      </p:cxnSp>
      <p:sp>
        <p:nvSpPr>
          <p:cNvPr id="7760" name="TextBox 39958"/>
          <p:cNvSpPr/>
          <p:nvPr/>
        </p:nvSpPr>
        <p:spPr>
          <a:xfrm>
            <a:off x="5835240" y="4039920"/>
            <a:ext cx="954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ISP B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761" name="Straight Connector 12"/>
          <p:cNvCxnSpPr/>
          <p:nvPr/>
        </p:nvCxnSpPr>
        <p:spPr>
          <a:xfrm>
            <a:off x="3533400" y="2666880"/>
            <a:ext cx="238680" cy="2620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762" name="Straight Connector 502"/>
          <p:cNvCxnSpPr/>
          <p:nvPr/>
        </p:nvCxnSpPr>
        <p:spPr>
          <a:xfrm>
            <a:off x="5067000" y="2468160"/>
            <a:ext cx="308520" cy="5734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763" name="Straight Connector 503"/>
          <p:cNvCxnSpPr/>
          <p:nvPr/>
        </p:nvCxnSpPr>
        <p:spPr>
          <a:xfrm flipH="1">
            <a:off x="5576760" y="2446200"/>
            <a:ext cx="384480" cy="57960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764" name="Straight Connector 504"/>
          <p:cNvCxnSpPr/>
          <p:nvPr/>
        </p:nvCxnSpPr>
        <p:spPr>
          <a:xfrm>
            <a:off x="7921440" y="2957400"/>
            <a:ext cx="216000" cy="104652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765" name="Straight Connector 505"/>
          <p:cNvCxnSpPr/>
          <p:nvPr/>
        </p:nvCxnSpPr>
        <p:spPr>
          <a:xfrm flipH="1">
            <a:off x="8287920" y="3308040"/>
            <a:ext cx="241920" cy="69264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766" name="Straight Connector 507"/>
          <p:cNvCxnSpPr/>
          <p:nvPr/>
        </p:nvCxnSpPr>
        <p:spPr>
          <a:xfrm flipH="1" flipV="1">
            <a:off x="8605440" y="4630320"/>
            <a:ext cx="797400" cy="6148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767" name="Straight Connector 512"/>
          <p:cNvCxnSpPr/>
          <p:nvPr/>
        </p:nvCxnSpPr>
        <p:spPr>
          <a:xfrm flipV="1">
            <a:off x="2941200" y="5217840"/>
            <a:ext cx="402120" cy="2098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768" name="Straight Connector 513"/>
          <p:cNvCxnSpPr/>
          <p:nvPr/>
        </p:nvCxnSpPr>
        <p:spPr>
          <a:xfrm>
            <a:off x="2535120" y="5074920"/>
            <a:ext cx="451080" cy="1162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769" name="Straight Connector 508"/>
          <p:cNvCxnSpPr/>
          <p:nvPr/>
        </p:nvCxnSpPr>
        <p:spPr>
          <a:xfrm flipH="1" flipV="1">
            <a:off x="7646760" y="4779720"/>
            <a:ext cx="1047960" cy="9669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770" name="Straight Connector 506"/>
          <p:cNvCxnSpPr/>
          <p:nvPr/>
        </p:nvCxnSpPr>
        <p:spPr>
          <a:xfrm flipH="1">
            <a:off x="8716680" y="4368600"/>
            <a:ext cx="541800" cy="2494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grpSp>
        <p:nvGrpSpPr>
          <p:cNvPr id="7771" name="Group 858"/>
          <p:cNvGrpSpPr/>
          <p:nvPr/>
        </p:nvGrpSpPr>
        <p:grpSpPr>
          <a:xfrm>
            <a:off x="5192640" y="3007800"/>
            <a:ext cx="541080" cy="222840"/>
            <a:chOff x="5192640" y="3007800"/>
            <a:chExt cx="541080" cy="222840"/>
          </a:xfrm>
        </p:grpSpPr>
        <p:sp>
          <p:nvSpPr>
            <p:cNvPr id="7772" name="Freeform 995"/>
            <p:cNvSpPr/>
            <p:nvPr/>
          </p:nvSpPr>
          <p:spPr>
            <a:xfrm>
              <a:off x="5192640" y="30852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73" name="Oval 996"/>
            <p:cNvSpPr/>
            <p:nvPr/>
          </p:nvSpPr>
          <p:spPr>
            <a:xfrm>
              <a:off x="5193000" y="30078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774" name="Group 997"/>
            <p:cNvGrpSpPr/>
            <p:nvPr/>
          </p:nvGrpSpPr>
          <p:grpSpPr>
            <a:xfrm>
              <a:off x="5272920" y="3026160"/>
              <a:ext cx="380160" cy="105840"/>
              <a:chOff x="5272920" y="3026160"/>
              <a:chExt cx="380160" cy="105840"/>
            </a:xfrm>
          </p:grpSpPr>
          <p:sp>
            <p:nvSpPr>
              <p:cNvPr id="7775" name="Freeform 998"/>
              <p:cNvSpPr/>
              <p:nvPr/>
            </p:nvSpPr>
            <p:spPr>
              <a:xfrm>
                <a:off x="5283360" y="30261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76" name="Freeform 999"/>
              <p:cNvSpPr/>
              <p:nvPr/>
            </p:nvSpPr>
            <p:spPr>
              <a:xfrm>
                <a:off x="5519160" y="30769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77" name="Freeform 1000"/>
              <p:cNvSpPr/>
              <p:nvPr/>
            </p:nvSpPr>
            <p:spPr>
              <a:xfrm>
                <a:off x="5272920" y="30769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78" name="Freeform 1001"/>
              <p:cNvSpPr/>
              <p:nvPr/>
            </p:nvSpPr>
            <p:spPr>
              <a:xfrm>
                <a:off x="5318640" y="30520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779" name="Group 859"/>
          <p:cNvGrpSpPr/>
          <p:nvPr/>
        </p:nvGrpSpPr>
        <p:grpSpPr>
          <a:xfrm>
            <a:off x="3621960" y="2908080"/>
            <a:ext cx="541080" cy="222840"/>
            <a:chOff x="3621960" y="2908080"/>
            <a:chExt cx="541080" cy="222840"/>
          </a:xfrm>
        </p:grpSpPr>
        <p:sp>
          <p:nvSpPr>
            <p:cNvPr id="7780" name="Freeform 988"/>
            <p:cNvSpPr/>
            <p:nvPr/>
          </p:nvSpPr>
          <p:spPr>
            <a:xfrm>
              <a:off x="3621960" y="298548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81" name="Oval 989"/>
            <p:cNvSpPr/>
            <p:nvPr/>
          </p:nvSpPr>
          <p:spPr>
            <a:xfrm>
              <a:off x="3622320" y="290808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782" name="Group 990"/>
            <p:cNvGrpSpPr/>
            <p:nvPr/>
          </p:nvGrpSpPr>
          <p:grpSpPr>
            <a:xfrm>
              <a:off x="3702240" y="2926440"/>
              <a:ext cx="380160" cy="105840"/>
              <a:chOff x="3702240" y="2926440"/>
              <a:chExt cx="380160" cy="105840"/>
            </a:xfrm>
          </p:grpSpPr>
          <p:sp>
            <p:nvSpPr>
              <p:cNvPr id="7783" name="Freeform 991"/>
              <p:cNvSpPr/>
              <p:nvPr/>
            </p:nvSpPr>
            <p:spPr>
              <a:xfrm>
                <a:off x="3712680" y="292644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84" name="Freeform 992"/>
              <p:cNvSpPr/>
              <p:nvPr/>
            </p:nvSpPr>
            <p:spPr>
              <a:xfrm>
                <a:off x="3948480" y="297720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85" name="Freeform 993"/>
              <p:cNvSpPr/>
              <p:nvPr/>
            </p:nvSpPr>
            <p:spPr>
              <a:xfrm>
                <a:off x="3702240" y="297720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86" name="Freeform 994"/>
              <p:cNvSpPr/>
              <p:nvPr/>
            </p:nvSpPr>
            <p:spPr>
              <a:xfrm>
                <a:off x="3747960" y="295236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787" name="Group 862"/>
          <p:cNvGrpSpPr/>
          <p:nvPr/>
        </p:nvGrpSpPr>
        <p:grpSpPr>
          <a:xfrm>
            <a:off x="8182800" y="4501440"/>
            <a:ext cx="541080" cy="222480"/>
            <a:chOff x="8182800" y="4501440"/>
            <a:chExt cx="541080" cy="222480"/>
          </a:xfrm>
        </p:grpSpPr>
        <p:sp>
          <p:nvSpPr>
            <p:cNvPr id="7788" name="Freeform 967"/>
            <p:cNvSpPr/>
            <p:nvPr/>
          </p:nvSpPr>
          <p:spPr>
            <a:xfrm>
              <a:off x="8182800" y="457848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89" name="Oval 968"/>
            <p:cNvSpPr/>
            <p:nvPr/>
          </p:nvSpPr>
          <p:spPr>
            <a:xfrm>
              <a:off x="8183160" y="450144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790" name="Group 969"/>
            <p:cNvGrpSpPr/>
            <p:nvPr/>
          </p:nvGrpSpPr>
          <p:grpSpPr>
            <a:xfrm>
              <a:off x="8263080" y="4519800"/>
              <a:ext cx="380160" cy="105840"/>
              <a:chOff x="8263080" y="4519800"/>
              <a:chExt cx="380160" cy="105840"/>
            </a:xfrm>
          </p:grpSpPr>
          <p:sp>
            <p:nvSpPr>
              <p:cNvPr id="7791" name="Freeform 970"/>
              <p:cNvSpPr/>
              <p:nvPr/>
            </p:nvSpPr>
            <p:spPr>
              <a:xfrm>
                <a:off x="8273520" y="451980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92" name="Freeform 971"/>
              <p:cNvSpPr/>
              <p:nvPr/>
            </p:nvSpPr>
            <p:spPr>
              <a:xfrm>
                <a:off x="8509320" y="457056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93" name="Freeform 972"/>
              <p:cNvSpPr/>
              <p:nvPr/>
            </p:nvSpPr>
            <p:spPr>
              <a:xfrm>
                <a:off x="8263080" y="457056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94" name="Freeform 973"/>
              <p:cNvSpPr/>
              <p:nvPr/>
            </p:nvSpPr>
            <p:spPr>
              <a:xfrm>
                <a:off x="8308800" y="454572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795" name="Group 863"/>
          <p:cNvGrpSpPr/>
          <p:nvPr/>
        </p:nvGrpSpPr>
        <p:grpSpPr>
          <a:xfrm>
            <a:off x="7469640" y="4278600"/>
            <a:ext cx="541080" cy="222840"/>
            <a:chOff x="7469640" y="4278600"/>
            <a:chExt cx="541080" cy="222840"/>
          </a:xfrm>
        </p:grpSpPr>
        <p:sp>
          <p:nvSpPr>
            <p:cNvPr id="7796" name="Freeform 960"/>
            <p:cNvSpPr/>
            <p:nvPr/>
          </p:nvSpPr>
          <p:spPr>
            <a:xfrm>
              <a:off x="7469640" y="43560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97" name="Oval 961"/>
            <p:cNvSpPr/>
            <p:nvPr/>
          </p:nvSpPr>
          <p:spPr>
            <a:xfrm>
              <a:off x="7470000" y="42786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798" name="Group 962"/>
            <p:cNvGrpSpPr/>
            <p:nvPr/>
          </p:nvGrpSpPr>
          <p:grpSpPr>
            <a:xfrm>
              <a:off x="7549920" y="4296960"/>
              <a:ext cx="380160" cy="105840"/>
              <a:chOff x="7549920" y="4296960"/>
              <a:chExt cx="380160" cy="105840"/>
            </a:xfrm>
          </p:grpSpPr>
          <p:sp>
            <p:nvSpPr>
              <p:cNvPr id="7799" name="Freeform 963"/>
              <p:cNvSpPr/>
              <p:nvPr/>
            </p:nvSpPr>
            <p:spPr>
              <a:xfrm>
                <a:off x="7560360" y="42969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00" name="Freeform 964"/>
              <p:cNvSpPr/>
              <p:nvPr/>
            </p:nvSpPr>
            <p:spPr>
              <a:xfrm>
                <a:off x="7796160" y="43477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01" name="Freeform 965"/>
              <p:cNvSpPr/>
              <p:nvPr/>
            </p:nvSpPr>
            <p:spPr>
              <a:xfrm>
                <a:off x="7549920" y="43477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02" name="Freeform 966"/>
              <p:cNvSpPr/>
              <p:nvPr/>
            </p:nvSpPr>
            <p:spPr>
              <a:xfrm>
                <a:off x="7595640" y="43228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803" name="Group 864"/>
          <p:cNvGrpSpPr/>
          <p:nvPr/>
        </p:nvGrpSpPr>
        <p:grpSpPr>
          <a:xfrm>
            <a:off x="6979320" y="4059720"/>
            <a:ext cx="541080" cy="222480"/>
            <a:chOff x="6979320" y="4059720"/>
            <a:chExt cx="541080" cy="222480"/>
          </a:xfrm>
        </p:grpSpPr>
        <p:sp>
          <p:nvSpPr>
            <p:cNvPr id="7804" name="Freeform 953"/>
            <p:cNvSpPr/>
            <p:nvPr/>
          </p:nvSpPr>
          <p:spPr>
            <a:xfrm>
              <a:off x="6979320" y="413676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05" name="Oval 954"/>
            <p:cNvSpPr/>
            <p:nvPr/>
          </p:nvSpPr>
          <p:spPr>
            <a:xfrm>
              <a:off x="6979680" y="405972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806" name="Group 955"/>
            <p:cNvGrpSpPr/>
            <p:nvPr/>
          </p:nvGrpSpPr>
          <p:grpSpPr>
            <a:xfrm>
              <a:off x="7059600" y="4078080"/>
              <a:ext cx="380160" cy="105480"/>
              <a:chOff x="7059600" y="4078080"/>
              <a:chExt cx="380160" cy="105480"/>
            </a:xfrm>
          </p:grpSpPr>
          <p:sp>
            <p:nvSpPr>
              <p:cNvPr id="7807" name="Freeform 956"/>
              <p:cNvSpPr/>
              <p:nvPr/>
            </p:nvSpPr>
            <p:spPr>
              <a:xfrm>
                <a:off x="7070040" y="407808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08" name="Freeform 957"/>
              <p:cNvSpPr/>
              <p:nvPr/>
            </p:nvSpPr>
            <p:spPr>
              <a:xfrm>
                <a:off x="7305840" y="412884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09" name="Freeform 958"/>
              <p:cNvSpPr/>
              <p:nvPr/>
            </p:nvSpPr>
            <p:spPr>
              <a:xfrm>
                <a:off x="7059600" y="412884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10" name="Freeform 959"/>
              <p:cNvSpPr/>
              <p:nvPr/>
            </p:nvSpPr>
            <p:spPr>
              <a:xfrm>
                <a:off x="7105320" y="410364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811" name="Group 865"/>
          <p:cNvGrpSpPr/>
          <p:nvPr/>
        </p:nvGrpSpPr>
        <p:grpSpPr>
          <a:xfrm>
            <a:off x="6723720" y="4366800"/>
            <a:ext cx="541080" cy="222480"/>
            <a:chOff x="6723720" y="4366800"/>
            <a:chExt cx="541080" cy="222480"/>
          </a:xfrm>
        </p:grpSpPr>
        <p:sp>
          <p:nvSpPr>
            <p:cNvPr id="7812" name="Freeform 946"/>
            <p:cNvSpPr/>
            <p:nvPr/>
          </p:nvSpPr>
          <p:spPr>
            <a:xfrm>
              <a:off x="6723720" y="444384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13" name="Oval 947"/>
            <p:cNvSpPr/>
            <p:nvPr/>
          </p:nvSpPr>
          <p:spPr>
            <a:xfrm>
              <a:off x="6724080" y="43668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814" name="Group 948"/>
            <p:cNvGrpSpPr/>
            <p:nvPr/>
          </p:nvGrpSpPr>
          <p:grpSpPr>
            <a:xfrm>
              <a:off x="6804000" y="4385160"/>
              <a:ext cx="380160" cy="105840"/>
              <a:chOff x="6804000" y="4385160"/>
              <a:chExt cx="380160" cy="105840"/>
            </a:xfrm>
          </p:grpSpPr>
          <p:sp>
            <p:nvSpPr>
              <p:cNvPr id="7815" name="Freeform 949"/>
              <p:cNvSpPr/>
              <p:nvPr/>
            </p:nvSpPr>
            <p:spPr>
              <a:xfrm>
                <a:off x="6814440" y="43851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16" name="Freeform 950"/>
              <p:cNvSpPr/>
              <p:nvPr/>
            </p:nvSpPr>
            <p:spPr>
              <a:xfrm>
                <a:off x="7050240" y="44359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17" name="Freeform 951"/>
              <p:cNvSpPr/>
              <p:nvPr/>
            </p:nvSpPr>
            <p:spPr>
              <a:xfrm>
                <a:off x="6804000" y="44359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18" name="Freeform 952"/>
              <p:cNvSpPr/>
              <p:nvPr/>
            </p:nvSpPr>
            <p:spPr>
              <a:xfrm>
                <a:off x="6849720" y="44110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819" name="Group 872"/>
          <p:cNvGrpSpPr/>
          <p:nvPr/>
        </p:nvGrpSpPr>
        <p:grpSpPr>
          <a:xfrm>
            <a:off x="3740040" y="4631400"/>
            <a:ext cx="541080" cy="222840"/>
            <a:chOff x="3740040" y="4631400"/>
            <a:chExt cx="541080" cy="222840"/>
          </a:xfrm>
        </p:grpSpPr>
        <p:sp>
          <p:nvSpPr>
            <p:cNvPr id="7820" name="Freeform 897"/>
            <p:cNvSpPr/>
            <p:nvPr/>
          </p:nvSpPr>
          <p:spPr>
            <a:xfrm>
              <a:off x="3740040" y="47088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21" name="Oval 898"/>
            <p:cNvSpPr/>
            <p:nvPr/>
          </p:nvSpPr>
          <p:spPr>
            <a:xfrm>
              <a:off x="3740400" y="46314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822" name="Group 899"/>
            <p:cNvGrpSpPr/>
            <p:nvPr/>
          </p:nvGrpSpPr>
          <p:grpSpPr>
            <a:xfrm>
              <a:off x="3820320" y="4649760"/>
              <a:ext cx="380160" cy="105840"/>
              <a:chOff x="3820320" y="4649760"/>
              <a:chExt cx="380160" cy="105840"/>
            </a:xfrm>
          </p:grpSpPr>
          <p:sp>
            <p:nvSpPr>
              <p:cNvPr id="7823" name="Freeform 900"/>
              <p:cNvSpPr/>
              <p:nvPr/>
            </p:nvSpPr>
            <p:spPr>
              <a:xfrm>
                <a:off x="3830760" y="46497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24" name="Freeform 901"/>
              <p:cNvSpPr/>
              <p:nvPr/>
            </p:nvSpPr>
            <p:spPr>
              <a:xfrm>
                <a:off x="4066560" y="47005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25" name="Freeform 902"/>
              <p:cNvSpPr/>
              <p:nvPr/>
            </p:nvSpPr>
            <p:spPr>
              <a:xfrm>
                <a:off x="3820320" y="47005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26" name="Freeform 903"/>
              <p:cNvSpPr/>
              <p:nvPr/>
            </p:nvSpPr>
            <p:spPr>
              <a:xfrm>
                <a:off x="3866040" y="46756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827" name="Group 873"/>
          <p:cNvGrpSpPr/>
          <p:nvPr/>
        </p:nvGrpSpPr>
        <p:grpSpPr>
          <a:xfrm>
            <a:off x="3500640" y="4902840"/>
            <a:ext cx="541080" cy="222480"/>
            <a:chOff x="3500640" y="4902840"/>
            <a:chExt cx="541080" cy="222480"/>
          </a:xfrm>
        </p:grpSpPr>
        <p:sp>
          <p:nvSpPr>
            <p:cNvPr id="7828" name="Freeform 890"/>
            <p:cNvSpPr/>
            <p:nvPr/>
          </p:nvSpPr>
          <p:spPr>
            <a:xfrm>
              <a:off x="3500640" y="497988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29" name="Oval 891"/>
            <p:cNvSpPr/>
            <p:nvPr/>
          </p:nvSpPr>
          <p:spPr>
            <a:xfrm>
              <a:off x="3501000" y="490284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830" name="Group 892"/>
            <p:cNvGrpSpPr/>
            <p:nvPr/>
          </p:nvGrpSpPr>
          <p:grpSpPr>
            <a:xfrm>
              <a:off x="3580920" y="4921200"/>
              <a:ext cx="380160" cy="105840"/>
              <a:chOff x="3580920" y="4921200"/>
              <a:chExt cx="380160" cy="105840"/>
            </a:xfrm>
          </p:grpSpPr>
          <p:sp>
            <p:nvSpPr>
              <p:cNvPr id="7831" name="Freeform 893"/>
              <p:cNvSpPr/>
              <p:nvPr/>
            </p:nvSpPr>
            <p:spPr>
              <a:xfrm>
                <a:off x="3591720" y="492120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32" name="Freeform 894"/>
              <p:cNvSpPr/>
              <p:nvPr/>
            </p:nvSpPr>
            <p:spPr>
              <a:xfrm>
                <a:off x="3827160" y="497196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33" name="Freeform 895"/>
              <p:cNvSpPr/>
              <p:nvPr/>
            </p:nvSpPr>
            <p:spPr>
              <a:xfrm>
                <a:off x="3580920" y="497196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34" name="Freeform 896"/>
              <p:cNvSpPr/>
              <p:nvPr/>
            </p:nvSpPr>
            <p:spPr>
              <a:xfrm>
                <a:off x="3627000" y="494712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835" name="Group 874"/>
          <p:cNvGrpSpPr/>
          <p:nvPr/>
        </p:nvGrpSpPr>
        <p:grpSpPr>
          <a:xfrm>
            <a:off x="2989800" y="5089320"/>
            <a:ext cx="541080" cy="222480"/>
            <a:chOff x="2989800" y="5089320"/>
            <a:chExt cx="541080" cy="222480"/>
          </a:xfrm>
        </p:grpSpPr>
        <p:sp>
          <p:nvSpPr>
            <p:cNvPr id="7836" name="Freeform 883"/>
            <p:cNvSpPr/>
            <p:nvPr/>
          </p:nvSpPr>
          <p:spPr>
            <a:xfrm>
              <a:off x="2989800" y="516636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37" name="Oval 884"/>
            <p:cNvSpPr/>
            <p:nvPr/>
          </p:nvSpPr>
          <p:spPr>
            <a:xfrm>
              <a:off x="2990160" y="508932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838" name="Group 885"/>
            <p:cNvGrpSpPr/>
            <p:nvPr/>
          </p:nvGrpSpPr>
          <p:grpSpPr>
            <a:xfrm>
              <a:off x="3070080" y="5107680"/>
              <a:ext cx="380160" cy="105840"/>
              <a:chOff x="3070080" y="5107680"/>
              <a:chExt cx="380160" cy="105840"/>
            </a:xfrm>
          </p:grpSpPr>
          <p:sp>
            <p:nvSpPr>
              <p:cNvPr id="7839" name="Freeform 886"/>
              <p:cNvSpPr/>
              <p:nvPr/>
            </p:nvSpPr>
            <p:spPr>
              <a:xfrm>
                <a:off x="3080880" y="510768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40" name="Freeform 887"/>
              <p:cNvSpPr/>
              <p:nvPr/>
            </p:nvSpPr>
            <p:spPr>
              <a:xfrm>
                <a:off x="3316320" y="515844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41" name="Freeform 888"/>
              <p:cNvSpPr/>
              <p:nvPr/>
            </p:nvSpPr>
            <p:spPr>
              <a:xfrm>
                <a:off x="3070080" y="515844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42" name="Freeform 889"/>
              <p:cNvSpPr/>
              <p:nvPr/>
            </p:nvSpPr>
            <p:spPr>
              <a:xfrm>
                <a:off x="3116160" y="513360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843" name="Group 875"/>
          <p:cNvGrpSpPr/>
          <p:nvPr/>
        </p:nvGrpSpPr>
        <p:grpSpPr>
          <a:xfrm>
            <a:off x="4023720" y="5178600"/>
            <a:ext cx="541080" cy="222480"/>
            <a:chOff x="4023720" y="5178600"/>
            <a:chExt cx="541080" cy="222480"/>
          </a:xfrm>
        </p:grpSpPr>
        <p:sp>
          <p:nvSpPr>
            <p:cNvPr id="7844" name="Freeform 876"/>
            <p:cNvSpPr/>
            <p:nvPr/>
          </p:nvSpPr>
          <p:spPr>
            <a:xfrm>
              <a:off x="4023720" y="525564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45" name="Oval 877"/>
            <p:cNvSpPr/>
            <p:nvPr/>
          </p:nvSpPr>
          <p:spPr>
            <a:xfrm>
              <a:off x="4024080" y="51786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846" name="Group 878"/>
            <p:cNvGrpSpPr/>
            <p:nvPr/>
          </p:nvGrpSpPr>
          <p:grpSpPr>
            <a:xfrm>
              <a:off x="4104000" y="5196960"/>
              <a:ext cx="380160" cy="105480"/>
              <a:chOff x="4104000" y="5196960"/>
              <a:chExt cx="380160" cy="105480"/>
            </a:xfrm>
          </p:grpSpPr>
          <p:sp>
            <p:nvSpPr>
              <p:cNvPr id="7847" name="Freeform 879"/>
              <p:cNvSpPr/>
              <p:nvPr/>
            </p:nvSpPr>
            <p:spPr>
              <a:xfrm>
                <a:off x="4114800" y="51969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48" name="Freeform 880"/>
              <p:cNvSpPr/>
              <p:nvPr/>
            </p:nvSpPr>
            <p:spPr>
              <a:xfrm>
                <a:off x="4350240" y="52477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49" name="Freeform 881"/>
              <p:cNvSpPr/>
              <p:nvPr/>
            </p:nvSpPr>
            <p:spPr>
              <a:xfrm>
                <a:off x="4104000" y="52477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50" name="Freeform 882"/>
              <p:cNvSpPr/>
              <p:nvPr/>
            </p:nvSpPr>
            <p:spPr>
              <a:xfrm>
                <a:off x="4150080" y="522252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7851" name="PlaceHolder 1"/>
          <p:cNvSpPr>
            <a:spLocks noGrp="1"/>
          </p:cNvSpPr>
          <p:nvPr>
            <p:ph type="title"/>
          </p:nvPr>
        </p:nvSpPr>
        <p:spPr>
          <a:xfrm>
            <a:off x="825120" y="336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3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Internet structure: a “network of networks”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7852" name="Group 2"/>
          <p:cNvGrpSpPr/>
          <p:nvPr/>
        </p:nvGrpSpPr>
        <p:grpSpPr>
          <a:xfrm>
            <a:off x="2994480" y="2310480"/>
            <a:ext cx="645120" cy="417960"/>
            <a:chOff x="2994480" y="2310480"/>
            <a:chExt cx="645120" cy="417960"/>
          </a:xfrm>
        </p:grpSpPr>
        <p:sp>
          <p:nvSpPr>
            <p:cNvPr id="7853" name="Freeform 84"/>
            <p:cNvSpPr/>
            <p:nvPr/>
          </p:nvSpPr>
          <p:spPr>
            <a:xfrm>
              <a:off x="2994480" y="231048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854" name="TextBox 1"/>
            <p:cNvSpPr/>
            <p:nvPr/>
          </p:nvSpPr>
          <p:spPr>
            <a:xfrm>
              <a:off x="3062160" y="232956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855" name="Group 135"/>
          <p:cNvGrpSpPr/>
          <p:nvPr/>
        </p:nvGrpSpPr>
        <p:grpSpPr>
          <a:xfrm>
            <a:off x="7503840" y="2564280"/>
            <a:ext cx="644760" cy="417960"/>
            <a:chOff x="7503840" y="2564280"/>
            <a:chExt cx="644760" cy="417960"/>
          </a:xfrm>
        </p:grpSpPr>
        <p:sp>
          <p:nvSpPr>
            <p:cNvPr id="7856" name="Freeform 84"/>
            <p:cNvSpPr/>
            <p:nvPr/>
          </p:nvSpPr>
          <p:spPr>
            <a:xfrm>
              <a:off x="7503840" y="256428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857" name="TextBox 137"/>
            <p:cNvSpPr/>
            <p:nvPr/>
          </p:nvSpPr>
          <p:spPr>
            <a:xfrm>
              <a:off x="7571160" y="258336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858" name="Group 138"/>
          <p:cNvGrpSpPr/>
          <p:nvPr/>
        </p:nvGrpSpPr>
        <p:grpSpPr>
          <a:xfrm>
            <a:off x="2410200" y="5421600"/>
            <a:ext cx="645120" cy="417960"/>
            <a:chOff x="2410200" y="5421600"/>
            <a:chExt cx="645120" cy="417960"/>
          </a:xfrm>
        </p:grpSpPr>
        <p:sp>
          <p:nvSpPr>
            <p:cNvPr id="7859" name="Freeform 84"/>
            <p:cNvSpPr/>
            <p:nvPr/>
          </p:nvSpPr>
          <p:spPr>
            <a:xfrm>
              <a:off x="2410200" y="542160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860" name="TextBox 140"/>
            <p:cNvSpPr/>
            <p:nvPr/>
          </p:nvSpPr>
          <p:spPr>
            <a:xfrm>
              <a:off x="2477880" y="544068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861" name="Group 141"/>
          <p:cNvGrpSpPr/>
          <p:nvPr/>
        </p:nvGrpSpPr>
        <p:grpSpPr>
          <a:xfrm>
            <a:off x="1991160" y="4799520"/>
            <a:ext cx="645120" cy="417960"/>
            <a:chOff x="1991160" y="4799520"/>
            <a:chExt cx="645120" cy="417960"/>
          </a:xfrm>
        </p:grpSpPr>
        <p:sp>
          <p:nvSpPr>
            <p:cNvPr id="7862" name="Freeform 84"/>
            <p:cNvSpPr/>
            <p:nvPr/>
          </p:nvSpPr>
          <p:spPr>
            <a:xfrm>
              <a:off x="1991160" y="479952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863" name="TextBox 143"/>
            <p:cNvSpPr/>
            <p:nvPr/>
          </p:nvSpPr>
          <p:spPr>
            <a:xfrm>
              <a:off x="2058840" y="481860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864" name="Group 144"/>
          <p:cNvGrpSpPr/>
          <p:nvPr/>
        </p:nvGrpSpPr>
        <p:grpSpPr>
          <a:xfrm>
            <a:off x="1762560" y="4139280"/>
            <a:ext cx="644760" cy="417960"/>
            <a:chOff x="1762560" y="4139280"/>
            <a:chExt cx="644760" cy="417960"/>
          </a:xfrm>
        </p:grpSpPr>
        <p:sp>
          <p:nvSpPr>
            <p:cNvPr id="7865" name="Freeform 84"/>
            <p:cNvSpPr/>
            <p:nvPr/>
          </p:nvSpPr>
          <p:spPr>
            <a:xfrm>
              <a:off x="1762560" y="413928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866" name="TextBox 146"/>
            <p:cNvSpPr/>
            <p:nvPr/>
          </p:nvSpPr>
          <p:spPr>
            <a:xfrm>
              <a:off x="1829880" y="415800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867" name="Group 147"/>
          <p:cNvGrpSpPr/>
          <p:nvPr/>
        </p:nvGrpSpPr>
        <p:grpSpPr>
          <a:xfrm>
            <a:off x="8253000" y="2996280"/>
            <a:ext cx="645120" cy="417960"/>
            <a:chOff x="8253000" y="2996280"/>
            <a:chExt cx="645120" cy="417960"/>
          </a:xfrm>
        </p:grpSpPr>
        <p:sp>
          <p:nvSpPr>
            <p:cNvPr id="7868" name="Freeform 84"/>
            <p:cNvSpPr/>
            <p:nvPr/>
          </p:nvSpPr>
          <p:spPr>
            <a:xfrm>
              <a:off x="8253000" y="299628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869" name="TextBox 149"/>
            <p:cNvSpPr/>
            <p:nvPr/>
          </p:nvSpPr>
          <p:spPr>
            <a:xfrm>
              <a:off x="8320680" y="301536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870" name="Group 150"/>
          <p:cNvGrpSpPr/>
          <p:nvPr/>
        </p:nvGrpSpPr>
        <p:grpSpPr>
          <a:xfrm>
            <a:off x="4595040" y="2069280"/>
            <a:ext cx="644760" cy="417960"/>
            <a:chOff x="4595040" y="2069280"/>
            <a:chExt cx="644760" cy="417960"/>
          </a:xfrm>
        </p:grpSpPr>
        <p:sp>
          <p:nvSpPr>
            <p:cNvPr id="7871" name="Freeform 84"/>
            <p:cNvSpPr/>
            <p:nvPr/>
          </p:nvSpPr>
          <p:spPr>
            <a:xfrm>
              <a:off x="4595040" y="206928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872" name="TextBox 152"/>
            <p:cNvSpPr/>
            <p:nvPr/>
          </p:nvSpPr>
          <p:spPr>
            <a:xfrm>
              <a:off x="4662360" y="208800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873" name="Group 156"/>
          <p:cNvGrpSpPr/>
          <p:nvPr/>
        </p:nvGrpSpPr>
        <p:grpSpPr>
          <a:xfrm>
            <a:off x="5509440" y="2043720"/>
            <a:ext cx="645120" cy="417960"/>
            <a:chOff x="5509440" y="2043720"/>
            <a:chExt cx="645120" cy="417960"/>
          </a:xfrm>
        </p:grpSpPr>
        <p:sp>
          <p:nvSpPr>
            <p:cNvPr id="7874" name="Freeform 84"/>
            <p:cNvSpPr/>
            <p:nvPr/>
          </p:nvSpPr>
          <p:spPr>
            <a:xfrm>
              <a:off x="5509440" y="204372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875" name="TextBox 158"/>
            <p:cNvSpPr/>
            <p:nvPr/>
          </p:nvSpPr>
          <p:spPr>
            <a:xfrm>
              <a:off x="5577120" y="206280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876" name="Group 160"/>
          <p:cNvGrpSpPr/>
          <p:nvPr/>
        </p:nvGrpSpPr>
        <p:grpSpPr>
          <a:xfrm>
            <a:off x="8570520" y="5675760"/>
            <a:ext cx="645120" cy="417960"/>
            <a:chOff x="8570520" y="5675760"/>
            <a:chExt cx="645120" cy="417960"/>
          </a:xfrm>
        </p:grpSpPr>
        <p:sp>
          <p:nvSpPr>
            <p:cNvPr id="7877" name="Freeform 84"/>
            <p:cNvSpPr/>
            <p:nvPr/>
          </p:nvSpPr>
          <p:spPr>
            <a:xfrm>
              <a:off x="8570520" y="567576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878" name="TextBox 162"/>
            <p:cNvSpPr/>
            <p:nvPr/>
          </p:nvSpPr>
          <p:spPr>
            <a:xfrm>
              <a:off x="8638200" y="569484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879" name="Group 163"/>
          <p:cNvGrpSpPr/>
          <p:nvPr/>
        </p:nvGrpSpPr>
        <p:grpSpPr>
          <a:xfrm>
            <a:off x="9408960" y="5028120"/>
            <a:ext cx="645120" cy="417960"/>
            <a:chOff x="9408960" y="5028120"/>
            <a:chExt cx="645120" cy="417960"/>
          </a:xfrm>
        </p:grpSpPr>
        <p:sp>
          <p:nvSpPr>
            <p:cNvPr id="7880" name="Freeform 84"/>
            <p:cNvSpPr/>
            <p:nvPr/>
          </p:nvSpPr>
          <p:spPr>
            <a:xfrm>
              <a:off x="9408960" y="502812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881" name="TextBox 165"/>
            <p:cNvSpPr/>
            <p:nvPr/>
          </p:nvSpPr>
          <p:spPr>
            <a:xfrm>
              <a:off x="9476640" y="504720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882" name="Group 166"/>
          <p:cNvGrpSpPr/>
          <p:nvPr/>
        </p:nvGrpSpPr>
        <p:grpSpPr>
          <a:xfrm>
            <a:off x="9180360" y="4113720"/>
            <a:ext cx="644760" cy="417960"/>
            <a:chOff x="9180360" y="4113720"/>
            <a:chExt cx="644760" cy="417960"/>
          </a:xfrm>
        </p:grpSpPr>
        <p:sp>
          <p:nvSpPr>
            <p:cNvPr id="7883" name="Freeform 84"/>
            <p:cNvSpPr/>
            <p:nvPr/>
          </p:nvSpPr>
          <p:spPr>
            <a:xfrm>
              <a:off x="9180360" y="411372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884" name="TextBox 168"/>
            <p:cNvSpPr/>
            <p:nvPr/>
          </p:nvSpPr>
          <p:spPr>
            <a:xfrm>
              <a:off x="9247680" y="413280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7885" name="TextBox 4"/>
          <p:cNvSpPr/>
          <p:nvPr/>
        </p:nvSpPr>
        <p:spPr>
          <a:xfrm rot="1053600">
            <a:off x="6613200" y="1968120"/>
            <a:ext cx="5360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…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6" name="TextBox 179"/>
          <p:cNvSpPr/>
          <p:nvPr/>
        </p:nvSpPr>
        <p:spPr>
          <a:xfrm rot="2829000">
            <a:off x="8901000" y="3442320"/>
            <a:ext cx="53604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…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7" name="TextBox 180"/>
          <p:cNvSpPr/>
          <p:nvPr/>
        </p:nvSpPr>
        <p:spPr>
          <a:xfrm rot="9846000">
            <a:off x="7569720" y="5960880"/>
            <a:ext cx="5353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…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8" name="TextBox 181"/>
          <p:cNvSpPr/>
          <p:nvPr/>
        </p:nvSpPr>
        <p:spPr>
          <a:xfrm rot="11651400">
            <a:off x="3199680" y="5864760"/>
            <a:ext cx="5353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…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9" name="TextBox 182"/>
          <p:cNvSpPr/>
          <p:nvPr/>
        </p:nvSpPr>
        <p:spPr>
          <a:xfrm rot="16607400">
            <a:off x="1609560" y="3554640"/>
            <a:ext cx="5356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…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90" name="TextBox 183"/>
          <p:cNvSpPr/>
          <p:nvPr/>
        </p:nvSpPr>
        <p:spPr>
          <a:xfrm rot="20583000">
            <a:off x="3798000" y="1918800"/>
            <a:ext cx="5360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…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91" name="Rectangle 3"/>
          <p:cNvSpPr/>
          <p:nvPr/>
        </p:nvSpPr>
        <p:spPr>
          <a:xfrm>
            <a:off x="851040" y="1141920"/>
            <a:ext cx="10824480" cy="83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85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…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and content provider networks  (e.g., Google, Microsoft,  Akamai) may run their own network, to bring services, content close to end users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892" name="Group 20"/>
          <p:cNvGrpSpPr/>
          <p:nvPr/>
        </p:nvGrpSpPr>
        <p:grpSpPr>
          <a:xfrm>
            <a:off x="5736240" y="2899800"/>
            <a:ext cx="2272680" cy="1060920"/>
            <a:chOff x="5736240" y="2899800"/>
            <a:chExt cx="2272680" cy="1060920"/>
          </a:xfrm>
        </p:grpSpPr>
        <p:grpSp>
          <p:nvGrpSpPr>
            <p:cNvPr id="7893" name="Group 16"/>
            <p:cNvGrpSpPr/>
            <p:nvPr/>
          </p:nvGrpSpPr>
          <p:grpSpPr>
            <a:xfrm>
              <a:off x="6716880" y="2899800"/>
              <a:ext cx="528840" cy="333000"/>
              <a:chOff x="6716880" y="2899800"/>
              <a:chExt cx="528840" cy="333000"/>
            </a:xfrm>
          </p:grpSpPr>
          <p:sp>
            <p:nvSpPr>
              <p:cNvPr id="7894" name="Oval 14"/>
              <p:cNvSpPr/>
              <p:nvPr/>
            </p:nvSpPr>
            <p:spPr>
              <a:xfrm>
                <a:off x="6716880" y="2925000"/>
                <a:ext cx="527760" cy="30456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7895" name="TextBox 15"/>
              <p:cNvSpPr/>
              <p:nvPr/>
            </p:nvSpPr>
            <p:spPr>
              <a:xfrm>
                <a:off x="6737040" y="2899800"/>
                <a:ext cx="50868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IXP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cxnSp>
          <p:nvCxnSpPr>
            <p:cNvPr id="7896" name="Straight Connector 18"/>
            <p:cNvCxnSpPr/>
            <p:nvPr/>
          </p:nvCxnSpPr>
          <p:spPr>
            <a:xfrm>
              <a:off x="5736240" y="3102480"/>
              <a:ext cx="980640" cy="3960"/>
            </a:xfrm>
            <a:prstGeom prst="straightConnector1">
              <a:avLst/>
            </a:prstGeom>
            <a:ln w="38100">
              <a:solidFill>
                <a:srgbClr val="cc0000"/>
              </a:solidFill>
              <a:round/>
            </a:ln>
          </p:spPr>
        </p:cxnSp>
        <p:cxnSp>
          <p:nvCxnSpPr>
            <p:cNvPr id="7897" name="Straight Connector 516"/>
            <p:cNvCxnSpPr>
              <a:endCxn id="7898" idx="1"/>
            </p:cNvCxnSpPr>
            <p:nvPr/>
          </p:nvCxnSpPr>
          <p:spPr>
            <a:xfrm>
              <a:off x="7176600" y="3175560"/>
              <a:ext cx="832680" cy="785520"/>
            </a:xfrm>
            <a:prstGeom prst="straightConnector1">
              <a:avLst/>
            </a:prstGeom>
            <a:ln w="38100">
              <a:solidFill>
                <a:srgbClr val="cc0000"/>
              </a:solidFill>
              <a:round/>
            </a:ln>
          </p:spPr>
        </p:cxnSp>
      </p:grpSp>
      <p:grpSp>
        <p:nvGrpSpPr>
          <p:cNvPr id="7899" name="Group 39939"/>
          <p:cNvGrpSpPr/>
          <p:nvPr/>
        </p:nvGrpSpPr>
        <p:grpSpPr>
          <a:xfrm>
            <a:off x="3570120" y="3762720"/>
            <a:ext cx="2938320" cy="1357560"/>
            <a:chOff x="3570120" y="3762720"/>
            <a:chExt cx="2938320" cy="1357560"/>
          </a:xfrm>
        </p:grpSpPr>
        <p:cxnSp>
          <p:nvCxnSpPr>
            <p:cNvPr id="7900" name="Straight Connector 7"/>
            <p:cNvCxnSpPr>
              <a:stCxn id="7901" idx="5"/>
              <a:endCxn id="7902" idx="3"/>
            </p:cNvCxnSpPr>
            <p:nvPr/>
          </p:nvCxnSpPr>
          <p:spPr>
            <a:xfrm>
              <a:off x="5919480" y="3762720"/>
              <a:ext cx="589320" cy="212760"/>
            </a:xfrm>
            <a:prstGeom prst="straightConnector1">
              <a:avLst/>
            </a:prstGeom>
            <a:ln w="38100">
              <a:solidFill>
                <a:srgbClr val="cc0000"/>
              </a:solidFill>
              <a:round/>
            </a:ln>
          </p:spPr>
        </p:cxnSp>
        <p:cxnSp>
          <p:nvCxnSpPr>
            <p:cNvPr id="7903" name="Straight Connector 415"/>
            <p:cNvCxnSpPr>
              <a:stCxn id="7904" idx="1"/>
            </p:cNvCxnSpPr>
            <p:nvPr/>
          </p:nvCxnSpPr>
          <p:spPr>
            <a:xfrm flipH="1">
              <a:off x="3570120" y="3818520"/>
              <a:ext cx="54720" cy="601560"/>
            </a:xfrm>
            <a:prstGeom prst="straightConnector1">
              <a:avLst/>
            </a:prstGeom>
            <a:ln w="38100">
              <a:solidFill>
                <a:srgbClr val="cc0000"/>
              </a:solidFill>
              <a:round/>
            </a:ln>
          </p:spPr>
        </p:cxnSp>
        <p:cxnSp>
          <p:nvCxnSpPr>
            <p:cNvPr id="7905" name="Straight Connector 523"/>
            <p:cNvCxnSpPr>
              <a:endCxn id="7906" idx="3"/>
            </p:cNvCxnSpPr>
            <p:nvPr/>
          </p:nvCxnSpPr>
          <p:spPr>
            <a:xfrm flipV="1">
              <a:off x="5249160" y="4730040"/>
              <a:ext cx="1075320" cy="390600"/>
            </a:xfrm>
            <a:prstGeom prst="straightConnector1">
              <a:avLst/>
            </a:prstGeom>
            <a:ln w="38100">
              <a:solidFill>
                <a:srgbClr val="cc0000"/>
              </a:solidFill>
              <a:round/>
            </a:ln>
          </p:spPr>
        </p:cxnSp>
      </p:grpSp>
      <p:cxnSp>
        <p:nvCxnSpPr>
          <p:cNvPr id="7907" name="Straight Connector 515"/>
          <p:cNvCxnSpPr>
            <a:stCxn id="7908" idx="2"/>
          </p:cNvCxnSpPr>
          <p:nvPr/>
        </p:nvCxnSpPr>
        <p:spPr>
          <a:xfrm flipV="1">
            <a:off x="4982760" y="4309920"/>
            <a:ext cx="309600" cy="307800"/>
          </a:xfrm>
          <a:prstGeom prst="straightConnector1">
            <a:avLst/>
          </a:prstGeom>
          <a:ln w="38100">
            <a:solidFill>
              <a:srgbClr val="cc0000"/>
            </a:solidFill>
            <a:round/>
          </a:ln>
        </p:spPr>
      </p:cxnSp>
      <p:cxnSp>
        <p:nvCxnSpPr>
          <p:cNvPr id="7909" name="Straight Connector 519"/>
          <p:cNvCxnSpPr/>
          <p:nvPr/>
        </p:nvCxnSpPr>
        <p:spPr>
          <a:xfrm flipV="1">
            <a:off x="5519880" y="3924000"/>
            <a:ext cx="930240" cy="367560"/>
          </a:xfrm>
          <a:prstGeom prst="straightConnector1">
            <a:avLst/>
          </a:prstGeom>
          <a:ln w="38100">
            <a:solidFill>
              <a:srgbClr val="cc0000"/>
            </a:solidFill>
            <a:round/>
          </a:ln>
        </p:spPr>
      </p:cxnSp>
      <p:cxnSp>
        <p:nvCxnSpPr>
          <p:cNvPr id="7910" name="Straight Connector 520"/>
          <p:cNvCxnSpPr>
            <a:stCxn id="7911" idx="2"/>
          </p:cNvCxnSpPr>
          <p:nvPr/>
        </p:nvCxnSpPr>
        <p:spPr>
          <a:xfrm>
            <a:off x="4815000" y="3947040"/>
            <a:ext cx="477360" cy="277560"/>
          </a:xfrm>
          <a:prstGeom prst="straightConnector1">
            <a:avLst/>
          </a:prstGeom>
          <a:ln w="38100">
            <a:solidFill>
              <a:srgbClr val="cc0000"/>
            </a:solidFill>
            <a:round/>
          </a:ln>
        </p:spPr>
      </p:cxnSp>
      <p:grpSp>
        <p:nvGrpSpPr>
          <p:cNvPr id="7912" name="Group 861"/>
          <p:cNvGrpSpPr/>
          <p:nvPr/>
        </p:nvGrpSpPr>
        <p:grpSpPr>
          <a:xfrm>
            <a:off x="7929360" y="3939840"/>
            <a:ext cx="541080" cy="222480"/>
            <a:chOff x="7929360" y="3939840"/>
            <a:chExt cx="541080" cy="222480"/>
          </a:xfrm>
        </p:grpSpPr>
        <p:sp>
          <p:nvSpPr>
            <p:cNvPr id="7913" name="Freeform 974"/>
            <p:cNvSpPr/>
            <p:nvPr/>
          </p:nvSpPr>
          <p:spPr>
            <a:xfrm>
              <a:off x="7929360" y="401688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98" name="Oval 975"/>
            <p:cNvSpPr/>
            <p:nvPr/>
          </p:nvSpPr>
          <p:spPr>
            <a:xfrm>
              <a:off x="7929720" y="393984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914" name="Group 976"/>
            <p:cNvGrpSpPr/>
            <p:nvPr/>
          </p:nvGrpSpPr>
          <p:grpSpPr>
            <a:xfrm>
              <a:off x="8009640" y="3958200"/>
              <a:ext cx="380160" cy="105480"/>
              <a:chOff x="8009640" y="3958200"/>
              <a:chExt cx="380160" cy="105480"/>
            </a:xfrm>
          </p:grpSpPr>
          <p:sp>
            <p:nvSpPr>
              <p:cNvPr id="7915" name="Freeform 977"/>
              <p:cNvSpPr/>
              <p:nvPr/>
            </p:nvSpPr>
            <p:spPr>
              <a:xfrm>
                <a:off x="8020440" y="395820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16" name="Freeform 978"/>
              <p:cNvSpPr/>
              <p:nvPr/>
            </p:nvSpPr>
            <p:spPr>
              <a:xfrm>
                <a:off x="8255880" y="400896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17" name="Freeform 979"/>
              <p:cNvSpPr/>
              <p:nvPr/>
            </p:nvSpPr>
            <p:spPr>
              <a:xfrm>
                <a:off x="8009640" y="400896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18" name="Freeform 980"/>
              <p:cNvSpPr/>
              <p:nvPr/>
            </p:nvSpPr>
            <p:spPr>
              <a:xfrm>
                <a:off x="8055720" y="398376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919" name="Group 819"/>
          <p:cNvGrpSpPr/>
          <p:nvPr/>
        </p:nvGrpSpPr>
        <p:grpSpPr>
          <a:xfrm>
            <a:off x="4400280" y="3826800"/>
            <a:ext cx="541080" cy="222480"/>
            <a:chOff x="4400280" y="3826800"/>
            <a:chExt cx="541080" cy="222480"/>
          </a:xfrm>
        </p:grpSpPr>
        <p:sp>
          <p:nvSpPr>
            <p:cNvPr id="7920" name="Freeform 1002"/>
            <p:cNvSpPr/>
            <p:nvPr/>
          </p:nvSpPr>
          <p:spPr>
            <a:xfrm>
              <a:off x="4400280" y="390384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21" name="Oval 1003"/>
            <p:cNvSpPr/>
            <p:nvPr/>
          </p:nvSpPr>
          <p:spPr>
            <a:xfrm>
              <a:off x="4400640" y="38268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922" name="Group 1004"/>
            <p:cNvGrpSpPr/>
            <p:nvPr/>
          </p:nvGrpSpPr>
          <p:grpSpPr>
            <a:xfrm>
              <a:off x="4480560" y="3845160"/>
              <a:ext cx="380160" cy="105840"/>
              <a:chOff x="4480560" y="3845160"/>
              <a:chExt cx="380160" cy="105840"/>
            </a:xfrm>
          </p:grpSpPr>
          <p:sp>
            <p:nvSpPr>
              <p:cNvPr id="7923" name="Freeform 1005"/>
              <p:cNvSpPr/>
              <p:nvPr/>
            </p:nvSpPr>
            <p:spPr>
              <a:xfrm>
                <a:off x="4491000" y="38451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11" name="Freeform 1006"/>
              <p:cNvSpPr/>
              <p:nvPr/>
            </p:nvSpPr>
            <p:spPr>
              <a:xfrm>
                <a:off x="4726800" y="38959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24" name="Freeform 1007"/>
              <p:cNvSpPr/>
              <p:nvPr/>
            </p:nvSpPr>
            <p:spPr>
              <a:xfrm>
                <a:off x="4480560" y="38959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25" name="Freeform 1008"/>
              <p:cNvSpPr/>
              <p:nvPr/>
            </p:nvSpPr>
            <p:spPr>
              <a:xfrm>
                <a:off x="4526280" y="38710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926" name="Group 868"/>
          <p:cNvGrpSpPr/>
          <p:nvPr/>
        </p:nvGrpSpPr>
        <p:grpSpPr>
          <a:xfrm>
            <a:off x="4568040" y="4497480"/>
            <a:ext cx="541080" cy="222480"/>
            <a:chOff x="4568040" y="4497480"/>
            <a:chExt cx="541080" cy="222480"/>
          </a:xfrm>
        </p:grpSpPr>
        <p:sp>
          <p:nvSpPr>
            <p:cNvPr id="7927" name="Freeform 925"/>
            <p:cNvSpPr/>
            <p:nvPr/>
          </p:nvSpPr>
          <p:spPr>
            <a:xfrm>
              <a:off x="4568040" y="457452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28" name="Oval 926"/>
            <p:cNvSpPr/>
            <p:nvPr/>
          </p:nvSpPr>
          <p:spPr>
            <a:xfrm>
              <a:off x="4568400" y="449748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929" name="Group 927"/>
            <p:cNvGrpSpPr/>
            <p:nvPr/>
          </p:nvGrpSpPr>
          <p:grpSpPr>
            <a:xfrm>
              <a:off x="4648320" y="4515840"/>
              <a:ext cx="380160" cy="105840"/>
              <a:chOff x="4648320" y="4515840"/>
              <a:chExt cx="380160" cy="105840"/>
            </a:xfrm>
          </p:grpSpPr>
          <p:sp>
            <p:nvSpPr>
              <p:cNvPr id="7930" name="Freeform 928"/>
              <p:cNvSpPr/>
              <p:nvPr/>
            </p:nvSpPr>
            <p:spPr>
              <a:xfrm>
                <a:off x="4658760" y="451584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08" name="Freeform 929"/>
              <p:cNvSpPr/>
              <p:nvPr/>
            </p:nvSpPr>
            <p:spPr>
              <a:xfrm>
                <a:off x="4894560" y="456660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31" name="Freeform 930"/>
              <p:cNvSpPr/>
              <p:nvPr/>
            </p:nvSpPr>
            <p:spPr>
              <a:xfrm>
                <a:off x="4648320" y="456660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32" name="Freeform 931"/>
              <p:cNvSpPr/>
              <p:nvPr/>
            </p:nvSpPr>
            <p:spPr>
              <a:xfrm>
                <a:off x="4694040" y="454176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933" name="Group 860"/>
          <p:cNvGrpSpPr/>
          <p:nvPr/>
        </p:nvGrpSpPr>
        <p:grpSpPr>
          <a:xfrm>
            <a:off x="6429240" y="3852000"/>
            <a:ext cx="541080" cy="222840"/>
            <a:chOff x="6429240" y="3852000"/>
            <a:chExt cx="541080" cy="222840"/>
          </a:xfrm>
        </p:grpSpPr>
        <p:sp>
          <p:nvSpPr>
            <p:cNvPr id="7934" name="Freeform 981"/>
            <p:cNvSpPr/>
            <p:nvPr/>
          </p:nvSpPr>
          <p:spPr>
            <a:xfrm>
              <a:off x="6429240" y="39294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02" name="Oval 982"/>
            <p:cNvSpPr/>
            <p:nvPr/>
          </p:nvSpPr>
          <p:spPr>
            <a:xfrm>
              <a:off x="6429600" y="38520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935" name="Group 983"/>
            <p:cNvGrpSpPr/>
            <p:nvPr/>
          </p:nvGrpSpPr>
          <p:grpSpPr>
            <a:xfrm>
              <a:off x="6509520" y="3870360"/>
              <a:ext cx="380160" cy="105840"/>
              <a:chOff x="6509520" y="3870360"/>
              <a:chExt cx="380160" cy="105840"/>
            </a:xfrm>
          </p:grpSpPr>
          <p:sp>
            <p:nvSpPr>
              <p:cNvPr id="7936" name="Freeform 984"/>
              <p:cNvSpPr/>
              <p:nvPr/>
            </p:nvSpPr>
            <p:spPr>
              <a:xfrm>
                <a:off x="6519960" y="38703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37" name="Freeform 985"/>
              <p:cNvSpPr/>
              <p:nvPr/>
            </p:nvSpPr>
            <p:spPr>
              <a:xfrm>
                <a:off x="6755760" y="39211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38" name="Freeform 986"/>
              <p:cNvSpPr/>
              <p:nvPr/>
            </p:nvSpPr>
            <p:spPr>
              <a:xfrm>
                <a:off x="6509520" y="39211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39" name="Freeform 987"/>
              <p:cNvSpPr/>
              <p:nvPr/>
            </p:nvSpPr>
            <p:spPr>
              <a:xfrm>
                <a:off x="6555240" y="38962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940" name="Group 815"/>
          <p:cNvGrpSpPr/>
          <p:nvPr/>
        </p:nvGrpSpPr>
        <p:grpSpPr>
          <a:xfrm>
            <a:off x="5457600" y="3639600"/>
            <a:ext cx="541080" cy="222840"/>
            <a:chOff x="5457600" y="3639600"/>
            <a:chExt cx="541080" cy="222840"/>
          </a:xfrm>
        </p:grpSpPr>
        <p:sp>
          <p:nvSpPr>
            <p:cNvPr id="7941" name="Freeform 1030"/>
            <p:cNvSpPr/>
            <p:nvPr/>
          </p:nvSpPr>
          <p:spPr>
            <a:xfrm>
              <a:off x="5457600" y="37170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01" name="Oval 1031"/>
            <p:cNvSpPr/>
            <p:nvPr/>
          </p:nvSpPr>
          <p:spPr>
            <a:xfrm>
              <a:off x="5457960" y="363960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942" name="Group 1032"/>
            <p:cNvGrpSpPr/>
            <p:nvPr/>
          </p:nvGrpSpPr>
          <p:grpSpPr>
            <a:xfrm>
              <a:off x="5537880" y="3657960"/>
              <a:ext cx="380160" cy="105840"/>
              <a:chOff x="5537880" y="3657960"/>
              <a:chExt cx="380160" cy="105840"/>
            </a:xfrm>
          </p:grpSpPr>
          <p:sp>
            <p:nvSpPr>
              <p:cNvPr id="7943" name="Freeform 1033"/>
              <p:cNvSpPr/>
              <p:nvPr/>
            </p:nvSpPr>
            <p:spPr>
              <a:xfrm>
                <a:off x="5548680" y="365796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44" name="Freeform 1034"/>
              <p:cNvSpPr/>
              <p:nvPr/>
            </p:nvSpPr>
            <p:spPr>
              <a:xfrm>
                <a:off x="5784120" y="370872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45" name="Freeform 1035"/>
              <p:cNvSpPr/>
              <p:nvPr/>
            </p:nvSpPr>
            <p:spPr>
              <a:xfrm>
                <a:off x="5537880" y="370872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46" name="Freeform 1036"/>
              <p:cNvSpPr/>
              <p:nvPr/>
            </p:nvSpPr>
            <p:spPr>
              <a:xfrm>
                <a:off x="5583960" y="36838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947" name="Group 518"/>
          <p:cNvGrpSpPr/>
          <p:nvPr/>
        </p:nvGrpSpPr>
        <p:grpSpPr>
          <a:xfrm>
            <a:off x="5119560" y="4119120"/>
            <a:ext cx="528120" cy="333000"/>
            <a:chOff x="5119560" y="4119120"/>
            <a:chExt cx="528120" cy="333000"/>
          </a:xfrm>
        </p:grpSpPr>
        <p:sp>
          <p:nvSpPr>
            <p:cNvPr id="7948" name="Oval 521"/>
            <p:cNvSpPr/>
            <p:nvPr/>
          </p:nvSpPr>
          <p:spPr>
            <a:xfrm>
              <a:off x="5119560" y="4139280"/>
              <a:ext cx="528120" cy="30492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7949" name="TextBox 522"/>
            <p:cNvSpPr/>
            <p:nvPr/>
          </p:nvSpPr>
          <p:spPr>
            <a:xfrm>
              <a:off x="5144040" y="4119120"/>
              <a:ext cx="4996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alibri"/>
                  <a:ea typeface="ＭＳ Ｐゴシック"/>
                </a:rPr>
                <a:t>IXP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950" name="Group 866"/>
          <p:cNvGrpSpPr/>
          <p:nvPr/>
        </p:nvGrpSpPr>
        <p:grpSpPr>
          <a:xfrm>
            <a:off x="6244920" y="4606920"/>
            <a:ext cx="541080" cy="222840"/>
            <a:chOff x="6244920" y="4606920"/>
            <a:chExt cx="541080" cy="222840"/>
          </a:xfrm>
        </p:grpSpPr>
        <p:sp>
          <p:nvSpPr>
            <p:cNvPr id="7951" name="Freeform 939"/>
            <p:cNvSpPr/>
            <p:nvPr/>
          </p:nvSpPr>
          <p:spPr>
            <a:xfrm>
              <a:off x="6244920" y="468432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06" name="Oval 940"/>
            <p:cNvSpPr/>
            <p:nvPr/>
          </p:nvSpPr>
          <p:spPr>
            <a:xfrm>
              <a:off x="6245280" y="460692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952" name="Group 941"/>
            <p:cNvGrpSpPr/>
            <p:nvPr/>
          </p:nvGrpSpPr>
          <p:grpSpPr>
            <a:xfrm>
              <a:off x="6325200" y="4625280"/>
              <a:ext cx="380160" cy="105840"/>
              <a:chOff x="6325200" y="4625280"/>
              <a:chExt cx="380160" cy="105840"/>
            </a:xfrm>
          </p:grpSpPr>
          <p:sp>
            <p:nvSpPr>
              <p:cNvPr id="7953" name="Freeform 942"/>
              <p:cNvSpPr/>
              <p:nvPr/>
            </p:nvSpPr>
            <p:spPr>
              <a:xfrm>
                <a:off x="6335640" y="462528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54" name="Freeform 943"/>
              <p:cNvSpPr/>
              <p:nvPr/>
            </p:nvSpPr>
            <p:spPr>
              <a:xfrm>
                <a:off x="6571440" y="467604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55" name="Freeform 944"/>
              <p:cNvSpPr/>
              <p:nvPr/>
            </p:nvSpPr>
            <p:spPr>
              <a:xfrm>
                <a:off x="6325200" y="467604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56" name="Freeform 945"/>
              <p:cNvSpPr/>
              <p:nvPr/>
            </p:nvSpPr>
            <p:spPr>
              <a:xfrm>
                <a:off x="6370920" y="465120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7957" name="Group 818"/>
          <p:cNvGrpSpPr/>
          <p:nvPr/>
        </p:nvGrpSpPr>
        <p:grpSpPr>
          <a:xfrm>
            <a:off x="3355560" y="3674160"/>
            <a:ext cx="541080" cy="222480"/>
            <a:chOff x="3355560" y="3674160"/>
            <a:chExt cx="541080" cy="222480"/>
          </a:xfrm>
        </p:grpSpPr>
        <p:sp>
          <p:nvSpPr>
            <p:cNvPr id="7904" name="Freeform 1009"/>
            <p:cNvSpPr/>
            <p:nvPr/>
          </p:nvSpPr>
          <p:spPr>
            <a:xfrm>
              <a:off x="3355560" y="375120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58" name="Oval 1010"/>
            <p:cNvSpPr/>
            <p:nvPr/>
          </p:nvSpPr>
          <p:spPr>
            <a:xfrm>
              <a:off x="3355920" y="367416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959" name="Group 1011"/>
            <p:cNvGrpSpPr/>
            <p:nvPr/>
          </p:nvGrpSpPr>
          <p:grpSpPr>
            <a:xfrm>
              <a:off x="3435840" y="3692520"/>
              <a:ext cx="380160" cy="105480"/>
              <a:chOff x="3435840" y="3692520"/>
              <a:chExt cx="380160" cy="105480"/>
            </a:xfrm>
          </p:grpSpPr>
          <p:sp>
            <p:nvSpPr>
              <p:cNvPr id="7960" name="Freeform 1012"/>
              <p:cNvSpPr/>
              <p:nvPr/>
            </p:nvSpPr>
            <p:spPr>
              <a:xfrm>
                <a:off x="3446280" y="369252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61" name="Freeform 1013"/>
              <p:cNvSpPr/>
              <p:nvPr/>
            </p:nvSpPr>
            <p:spPr>
              <a:xfrm>
                <a:off x="3682080" y="374328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62" name="Freeform 1014"/>
              <p:cNvSpPr/>
              <p:nvPr/>
            </p:nvSpPr>
            <p:spPr>
              <a:xfrm>
                <a:off x="3435840" y="374328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63" name="Freeform 1015"/>
              <p:cNvSpPr/>
              <p:nvPr/>
            </p:nvSpPr>
            <p:spPr>
              <a:xfrm>
                <a:off x="3481560" y="371808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cxnSp>
        <p:nvCxnSpPr>
          <p:cNvPr id="7964" name="Straight Connector 500"/>
          <p:cNvCxnSpPr/>
          <p:nvPr/>
        </p:nvCxnSpPr>
        <p:spPr>
          <a:xfrm>
            <a:off x="2622240" y="3016080"/>
            <a:ext cx="38520" cy="3099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965" name="Straight Connector 501"/>
          <p:cNvCxnSpPr/>
          <p:nvPr/>
        </p:nvCxnSpPr>
        <p:spPr>
          <a:xfrm>
            <a:off x="2401560" y="3296880"/>
            <a:ext cx="124200" cy="21312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966" name="Straight Connector 514"/>
          <p:cNvCxnSpPr/>
          <p:nvPr/>
        </p:nvCxnSpPr>
        <p:spPr>
          <a:xfrm flipV="1">
            <a:off x="2322360" y="4393800"/>
            <a:ext cx="203400" cy="82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967" name="Straight Connector 39941"/>
          <p:cNvCxnSpPr/>
          <p:nvPr/>
        </p:nvCxnSpPr>
        <p:spPr>
          <a:xfrm flipV="1">
            <a:off x="2850840" y="3849480"/>
            <a:ext cx="430560" cy="1018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grpSp>
        <p:nvGrpSpPr>
          <p:cNvPr id="7968" name="Group 153"/>
          <p:cNvGrpSpPr/>
          <p:nvPr/>
        </p:nvGrpSpPr>
        <p:grpSpPr>
          <a:xfrm>
            <a:off x="2219760" y="2716920"/>
            <a:ext cx="645120" cy="417960"/>
            <a:chOff x="2219760" y="2716920"/>
            <a:chExt cx="645120" cy="417960"/>
          </a:xfrm>
        </p:grpSpPr>
        <p:sp>
          <p:nvSpPr>
            <p:cNvPr id="7969" name="Freeform 84"/>
            <p:cNvSpPr/>
            <p:nvPr/>
          </p:nvSpPr>
          <p:spPr>
            <a:xfrm>
              <a:off x="2219760" y="271692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970" name="TextBox 155"/>
            <p:cNvSpPr/>
            <p:nvPr/>
          </p:nvSpPr>
          <p:spPr>
            <a:xfrm>
              <a:off x="2287440" y="273600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971" name="Group 131"/>
          <p:cNvGrpSpPr/>
          <p:nvPr/>
        </p:nvGrpSpPr>
        <p:grpSpPr>
          <a:xfrm>
            <a:off x="1838880" y="3110400"/>
            <a:ext cx="644760" cy="417960"/>
            <a:chOff x="1838880" y="3110400"/>
            <a:chExt cx="644760" cy="417960"/>
          </a:xfrm>
        </p:grpSpPr>
        <p:sp>
          <p:nvSpPr>
            <p:cNvPr id="7972" name="Freeform 84"/>
            <p:cNvSpPr/>
            <p:nvPr/>
          </p:nvSpPr>
          <p:spPr>
            <a:xfrm>
              <a:off x="1838880" y="311040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973" name="TextBox 133"/>
            <p:cNvSpPr/>
            <p:nvPr/>
          </p:nvSpPr>
          <p:spPr>
            <a:xfrm>
              <a:off x="1906200" y="312948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7974" name="Straight Connector 524"/>
          <p:cNvCxnSpPr/>
          <p:nvPr/>
        </p:nvCxnSpPr>
        <p:spPr>
          <a:xfrm>
            <a:off x="2828520" y="4163760"/>
            <a:ext cx="534600" cy="2919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grpSp>
        <p:nvGrpSpPr>
          <p:cNvPr id="7975" name="Group 871"/>
          <p:cNvGrpSpPr/>
          <p:nvPr/>
        </p:nvGrpSpPr>
        <p:grpSpPr>
          <a:xfrm>
            <a:off x="3292560" y="4376880"/>
            <a:ext cx="541080" cy="222480"/>
            <a:chOff x="3292560" y="4376880"/>
            <a:chExt cx="541080" cy="222480"/>
          </a:xfrm>
        </p:grpSpPr>
        <p:sp>
          <p:nvSpPr>
            <p:cNvPr id="7976" name="Freeform 904"/>
            <p:cNvSpPr/>
            <p:nvPr/>
          </p:nvSpPr>
          <p:spPr>
            <a:xfrm>
              <a:off x="3292560" y="445392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77" name="Oval 905"/>
            <p:cNvSpPr/>
            <p:nvPr/>
          </p:nvSpPr>
          <p:spPr>
            <a:xfrm>
              <a:off x="3292560" y="437688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978" name="Group 906"/>
            <p:cNvGrpSpPr/>
            <p:nvPr/>
          </p:nvGrpSpPr>
          <p:grpSpPr>
            <a:xfrm>
              <a:off x="3372840" y="4394880"/>
              <a:ext cx="379800" cy="105840"/>
              <a:chOff x="3372840" y="4394880"/>
              <a:chExt cx="379800" cy="105840"/>
            </a:xfrm>
          </p:grpSpPr>
          <p:sp>
            <p:nvSpPr>
              <p:cNvPr id="7979" name="Freeform 907"/>
              <p:cNvSpPr/>
              <p:nvPr/>
            </p:nvSpPr>
            <p:spPr>
              <a:xfrm>
                <a:off x="3383280" y="439488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80" name="Freeform 908"/>
              <p:cNvSpPr/>
              <p:nvPr/>
            </p:nvSpPr>
            <p:spPr>
              <a:xfrm>
                <a:off x="3618720" y="444600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81" name="Freeform 909"/>
              <p:cNvSpPr/>
              <p:nvPr/>
            </p:nvSpPr>
            <p:spPr>
              <a:xfrm>
                <a:off x="3372840" y="444600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82" name="Freeform 910"/>
              <p:cNvSpPr/>
              <p:nvPr/>
            </p:nvSpPr>
            <p:spPr>
              <a:xfrm>
                <a:off x="3418560" y="442080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cxnSp>
        <p:nvCxnSpPr>
          <p:cNvPr id="7983" name="Straight Connector 510"/>
          <p:cNvCxnSpPr/>
          <p:nvPr/>
        </p:nvCxnSpPr>
        <p:spPr>
          <a:xfrm flipH="1" flipV="1">
            <a:off x="5178960" y="5171040"/>
            <a:ext cx="371880" cy="97344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984" name="Straight Connector 509"/>
          <p:cNvCxnSpPr/>
          <p:nvPr/>
        </p:nvCxnSpPr>
        <p:spPr>
          <a:xfrm flipH="1" flipV="1">
            <a:off x="6156720" y="5810760"/>
            <a:ext cx="521280" cy="1702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cxnSp>
        <p:nvCxnSpPr>
          <p:cNvPr id="7985" name="Straight Connector 511"/>
          <p:cNvCxnSpPr/>
          <p:nvPr/>
        </p:nvCxnSpPr>
        <p:spPr>
          <a:xfrm flipV="1">
            <a:off x="4461480" y="5815440"/>
            <a:ext cx="306720" cy="16560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grpSp>
        <p:nvGrpSpPr>
          <p:cNvPr id="7986" name="Group 175"/>
          <p:cNvGrpSpPr/>
          <p:nvPr/>
        </p:nvGrpSpPr>
        <p:grpSpPr>
          <a:xfrm>
            <a:off x="4201200" y="5904360"/>
            <a:ext cx="645120" cy="417960"/>
            <a:chOff x="4201200" y="5904360"/>
            <a:chExt cx="645120" cy="417960"/>
          </a:xfrm>
        </p:grpSpPr>
        <p:sp>
          <p:nvSpPr>
            <p:cNvPr id="7987" name="Freeform 84"/>
            <p:cNvSpPr/>
            <p:nvPr/>
          </p:nvSpPr>
          <p:spPr>
            <a:xfrm>
              <a:off x="4201200" y="590436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988" name="TextBox 177"/>
            <p:cNvSpPr/>
            <p:nvPr/>
          </p:nvSpPr>
          <p:spPr>
            <a:xfrm>
              <a:off x="4268880" y="592344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989" name="Group 172"/>
          <p:cNvGrpSpPr/>
          <p:nvPr/>
        </p:nvGrpSpPr>
        <p:grpSpPr>
          <a:xfrm>
            <a:off x="5420520" y="6056640"/>
            <a:ext cx="645120" cy="417960"/>
            <a:chOff x="5420520" y="6056640"/>
            <a:chExt cx="645120" cy="417960"/>
          </a:xfrm>
        </p:grpSpPr>
        <p:sp>
          <p:nvSpPr>
            <p:cNvPr id="7990" name="Freeform 84"/>
            <p:cNvSpPr/>
            <p:nvPr/>
          </p:nvSpPr>
          <p:spPr>
            <a:xfrm>
              <a:off x="5420520" y="605664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991" name="TextBox 174"/>
            <p:cNvSpPr/>
            <p:nvPr/>
          </p:nvSpPr>
          <p:spPr>
            <a:xfrm>
              <a:off x="5488200" y="607572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992" name="Group 169"/>
          <p:cNvGrpSpPr/>
          <p:nvPr/>
        </p:nvGrpSpPr>
        <p:grpSpPr>
          <a:xfrm>
            <a:off x="6335280" y="5916960"/>
            <a:ext cx="644760" cy="417960"/>
            <a:chOff x="6335280" y="5916960"/>
            <a:chExt cx="644760" cy="417960"/>
          </a:xfrm>
        </p:grpSpPr>
        <p:sp>
          <p:nvSpPr>
            <p:cNvPr id="7993" name="Freeform 84"/>
            <p:cNvSpPr/>
            <p:nvPr/>
          </p:nvSpPr>
          <p:spPr>
            <a:xfrm>
              <a:off x="6335280" y="5916960"/>
              <a:ext cx="596880" cy="417960"/>
            </a:xfrm>
            <a:custGeom>
              <a:avLst/>
              <a:gdLst>
                <a:gd name="textAreaLeft" fmla="*/ 0 w 596880"/>
                <a:gd name="textAreaRight" fmla="*/ 597240 w 59688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994" name="TextBox 171"/>
            <p:cNvSpPr/>
            <p:nvPr/>
          </p:nvSpPr>
          <p:spPr>
            <a:xfrm>
              <a:off x="6402600" y="5936040"/>
              <a:ext cx="57744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access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1001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net</a:t>
              </a:r>
              <a:endParaRPr b="0" lang="en-IN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995" name="Group 869"/>
          <p:cNvGrpSpPr/>
          <p:nvPr/>
        </p:nvGrpSpPr>
        <p:grpSpPr>
          <a:xfrm>
            <a:off x="4812480" y="5011560"/>
            <a:ext cx="541080" cy="222840"/>
            <a:chOff x="4812480" y="5011560"/>
            <a:chExt cx="541080" cy="222840"/>
          </a:xfrm>
        </p:grpSpPr>
        <p:sp>
          <p:nvSpPr>
            <p:cNvPr id="7996" name="Freeform 918"/>
            <p:cNvSpPr/>
            <p:nvPr/>
          </p:nvSpPr>
          <p:spPr>
            <a:xfrm>
              <a:off x="4812480" y="508896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97" name="Oval 919"/>
            <p:cNvSpPr/>
            <p:nvPr/>
          </p:nvSpPr>
          <p:spPr>
            <a:xfrm>
              <a:off x="4812840" y="501156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998" name="Group 920"/>
            <p:cNvGrpSpPr/>
            <p:nvPr/>
          </p:nvGrpSpPr>
          <p:grpSpPr>
            <a:xfrm>
              <a:off x="4892760" y="5029920"/>
              <a:ext cx="380160" cy="105840"/>
              <a:chOff x="4892760" y="5029920"/>
              <a:chExt cx="380160" cy="105840"/>
            </a:xfrm>
          </p:grpSpPr>
          <p:sp>
            <p:nvSpPr>
              <p:cNvPr id="7999" name="Freeform 921"/>
              <p:cNvSpPr/>
              <p:nvPr/>
            </p:nvSpPr>
            <p:spPr>
              <a:xfrm>
                <a:off x="4903200" y="502992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000" name="Freeform 922"/>
              <p:cNvSpPr/>
              <p:nvPr/>
            </p:nvSpPr>
            <p:spPr>
              <a:xfrm>
                <a:off x="5139000" y="508068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001" name="Freeform 923"/>
              <p:cNvSpPr/>
              <p:nvPr/>
            </p:nvSpPr>
            <p:spPr>
              <a:xfrm>
                <a:off x="4892760" y="508068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002" name="Freeform 924"/>
              <p:cNvSpPr/>
              <p:nvPr/>
            </p:nvSpPr>
            <p:spPr>
              <a:xfrm>
                <a:off x="4938480" y="505584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8003" name="Group 264"/>
          <p:cNvGrpSpPr/>
          <p:nvPr/>
        </p:nvGrpSpPr>
        <p:grpSpPr>
          <a:xfrm>
            <a:off x="2344680" y="2457360"/>
            <a:ext cx="6847200" cy="3478320"/>
            <a:chOff x="2344680" y="2457360"/>
            <a:chExt cx="6847200" cy="3478320"/>
          </a:xfrm>
        </p:grpSpPr>
        <p:grpSp>
          <p:nvGrpSpPr>
            <p:cNvPr id="8004" name="Group 4"/>
            <p:cNvGrpSpPr/>
            <p:nvPr/>
          </p:nvGrpSpPr>
          <p:grpSpPr>
            <a:xfrm>
              <a:off x="2557440" y="3624840"/>
              <a:ext cx="6095520" cy="798840"/>
              <a:chOff x="2557440" y="3624840"/>
              <a:chExt cx="6095520" cy="798840"/>
            </a:xfrm>
          </p:grpSpPr>
          <p:sp>
            <p:nvSpPr>
              <p:cNvPr id="8005" name="Oval 11"/>
              <p:cNvSpPr/>
              <p:nvPr/>
            </p:nvSpPr>
            <p:spPr>
              <a:xfrm>
                <a:off x="2557440" y="3694680"/>
                <a:ext cx="6095520" cy="729000"/>
              </a:xfrm>
              <a:prstGeom prst="ellipse">
                <a:avLst/>
              </a:prstGeom>
              <a:solidFill>
                <a:srgbClr val="ff6600">
                  <a:alpha val="70000"/>
                </a:srgbClr>
              </a:solidFill>
              <a:ln w="952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     </a:t>
                </a:r>
                <a:endParaRPr b="0" lang="en-IN" sz="2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06" name="TextBox 13"/>
              <p:cNvSpPr/>
              <p:nvPr/>
            </p:nvSpPr>
            <p:spPr>
              <a:xfrm>
                <a:off x="3515400" y="3808080"/>
                <a:ext cx="409932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i="1" lang="en-US" sz="2400" spc="-1" strike="noStrike">
                    <a:solidFill>
                      <a:srgbClr val="ffffff"/>
                    </a:solidFill>
                    <a:latin typeface="Calibri"/>
                    <a:ea typeface="ＭＳ Ｐゴシック"/>
                  </a:rPr>
                  <a:t>Content provider network</a:t>
                </a:r>
                <a:endParaRPr b="0" lang="en-IN" sz="2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8007" name="Group 2"/>
              <p:cNvGrpSpPr/>
              <p:nvPr/>
            </p:nvGrpSpPr>
            <p:grpSpPr>
              <a:xfrm>
                <a:off x="3128040" y="3624840"/>
                <a:ext cx="666360" cy="672480"/>
                <a:chOff x="3128040" y="3624840"/>
                <a:chExt cx="666360" cy="672480"/>
              </a:xfrm>
            </p:grpSpPr>
            <p:grpSp>
              <p:nvGrpSpPr>
                <p:cNvPr id="8008" name="Group 850"/>
                <p:cNvGrpSpPr/>
                <p:nvPr/>
              </p:nvGrpSpPr>
              <p:grpSpPr>
                <a:xfrm>
                  <a:off x="3128040" y="3624840"/>
                  <a:ext cx="571680" cy="648720"/>
                  <a:chOff x="3128040" y="3624840"/>
                  <a:chExt cx="571680" cy="648720"/>
                </a:xfrm>
              </p:grpSpPr>
              <p:sp>
                <p:nvSpPr>
                  <p:cNvPr id="8009" name="Freeform 851"/>
                  <p:cNvSpPr/>
                  <p:nvPr/>
                </p:nvSpPr>
                <p:spPr>
                  <a:xfrm>
                    <a:off x="3350520" y="3624840"/>
                    <a:ext cx="349200" cy="648360"/>
                  </a:xfrm>
                  <a:custGeom>
                    <a:avLst/>
                    <a:gdLst>
                      <a:gd name="textAreaLeft" fmla="*/ 0 w 349200"/>
                      <a:gd name="textAreaRight" fmla="*/ 349560 w 349200"/>
                      <a:gd name="textAreaTop" fmla="*/ 0 h 648360"/>
                      <a:gd name="textAreaBottom" fmla="*/ 648720 h 648360"/>
                    </a:gdLst>
                    <a:ahLst/>
                    <a:rect l="textAreaLeft" t="textAreaTop" r="textAreaRight" b="textAreaBottom"/>
                    <a:pathLst>
                      <a:path w="524651" h="662124">
                        <a:moveTo>
                          <a:pt x="10856" y="658506"/>
                        </a:moveTo>
                        <a:cubicBezTo>
                          <a:pt x="8443" y="463125"/>
                          <a:pt x="2413" y="278598"/>
                          <a:pt x="0" y="83217"/>
                        </a:cubicBezTo>
                        <a:lnTo>
                          <a:pt x="249661" y="0"/>
                        </a:lnTo>
                        <a:lnTo>
                          <a:pt x="521033" y="68746"/>
                        </a:lnTo>
                        <a:lnTo>
                          <a:pt x="524651" y="662124"/>
                        </a:lnTo>
                        <a:lnTo>
                          <a:pt x="10856" y="658506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>
                    <a:solidFill>
                      <a:srgbClr val="0000a8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numCol="1" spcCol="0" horzOverflow="overflow" vertOverflow="overflow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8010" name="Freeform 852"/>
                  <p:cNvSpPr/>
                  <p:nvPr/>
                </p:nvSpPr>
                <p:spPr>
                  <a:xfrm>
                    <a:off x="3128040" y="3791160"/>
                    <a:ext cx="433800" cy="481680"/>
                  </a:xfrm>
                  <a:custGeom>
                    <a:avLst/>
                    <a:gdLst>
                      <a:gd name="textAreaLeft" fmla="*/ 0 w 433800"/>
                      <a:gd name="textAreaRight" fmla="*/ 434160 w 433800"/>
                      <a:gd name="textAreaTop" fmla="*/ 0 h 481680"/>
                      <a:gd name="textAreaBottom" fmla="*/ 482040 h 481680"/>
                    </a:gdLst>
                    <a:ahLst/>
                    <a:rect l="textAreaLeft" t="textAreaTop" r="textAreaRight" b="textAreaBottom"/>
                    <a:pathLst>
                      <a:path w="651290" h="492070">
                        <a:moveTo>
                          <a:pt x="3618" y="492070"/>
                        </a:moveTo>
                        <a:lnTo>
                          <a:pt x="0" y="141108"/>
                        </a:lnTo>
                        <a:lnTo>
                          <a:pt x="423338" y="0"/>
                        </a:lnTo>
                        <a:lnTo>
                          <a:pt x="647672" y="57891"/>
                        </a:lnTo>
                        <a:lnTo>
                          <a:pt x="651290" y="492070"/>
                        </a:lnTo>
                        <a:lnTo>
                          <a:pt x="3618" y="492070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>
                    <a:solidFill>
                      <a:srgbClr val="0000a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numCol="1" spcCol="0" horzOverflow="overflow" vertOverflow="overflow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8011" name="Straight Connector 855"/>
                  <p:cNvCxnSpPr/>
                  <p:nvPr/>
                </p:nvCxnSpPr>
                <p:spPr>
                  <a:xfrm flipV="1">
                    <a:off x="3173040" y="3897360"/>
                    <a:ext cx="196920" cy="72000"/>
                  </a:xfrm>
                  <a:prstGeom prst="straightConnector1">
                    <a:avLst/>
                  </a:prstGeom>
                  <a:ln w="44450">
                    <a:solidFill>
                      <a:srgbClr val="ffffff"/>
                    </a:solidFill>
                  </a:ln>
                </p:spPr>
              </p:cxnSp>
              <p:cxnSp>
                <p:nvCxnSpPr>
                  <p:cNvPr id="8012" name="Straight Connector 1044"/>
                  <p:cNvCxnSpPr/>
                  <p:nvPr/>
                </p:nvCxnSpPr>
                <p:spPr>
                  <a:xfrm flipV="1">
                    <a:off x="3176280" y="4124520"/>
                    <a:ext cx="193680" cy="16920"/>
                  </a:xfrm>
                  <a:prstGeom prst="straightConnector1">
                    <a:avLst/>
                  </a:prstGeom>
                  <a:ln w="44450">
                    <a:solidFill>
                      <a:srgbClr val="ffffff"/>
                    </a:solidFill>
                  </a:ln>
                </p:spPr>
              </p:cxnSp>
              <p:cxnSp>
                <p:nvCxnSpPr>
                  <p:cNvPr id="8013" name="Straight Connector 1045"/>
                  <p:cNvCxnSpPr/>
                  <p:nvPr/>
                </p:nvCxnSpPr>
                <p:spPr>
                  <a:xfrm flipV="1">
                    <a:off x="3176280" y="4016880"/>
                    <a:ext cx="193680" cy="47880"/>
                  </a:xfrm>
                  <a:prstGeom prst="straightConnector1">
                    <a:avLst/>
                  </a:prstGeom>
                  <a:ln w="44450">
                    <a:solidFill>
                      <a:srgbClr val="ffffff"/>
                    </a:solidFill>
                  </a:ln>
                </p:spPr>
              </p:cxnSp>
              <p:cxnSp>
                <p:nvCxnSpPr>
                  <p:cNvPr id="8014" name="Straight Connector 1046"/>
                  <p:cNvCxnSpPr/>
                  <p:nvPr/>
                </p:nvCxnSpPr>
                <p:spPr>
                  <a:xfrm>
                    <a:off x="3172680" y="4215240"/>
                    <a:ext cx="197280" cy="360"/>
                  </a:xfrm>
                  <a:prstGeom prst="straightConnector1">
                    <a:avLst/>
                  </a:prstGeom>
                  <a:ln w="44450">
                    <a:solidFill>
                      <a:srgbClr val="ffffff"/>
                    </a:solidFill>
                  </a:ln>
                </p:spPr>
              </p:cxnSp>
              <p:cxnSp>
                <p:nvCxnSpPr>
                  <p:cNvPr id="8015" name="Straight Connector 1047"/>
                  <p:cNvCxnSpPr/>
                  <p:nvPr/>
                </p:nvCxnSpPr>
                <p:spPr>
                  <a:xfrm flipV="1">
                    <a:off x="3625920" y="3737880"/>
                    <a:ext cx="360" cy="456120"/>
                  </a:xfrm>
                  <a:prstGeom prst="straightConnector1">
                    <a:avLst/>
                  </a:prstGeom>
                  <a:ln w="44450">
                    <a:solidFill>
                      <a:srgbClr val="ffffff"/>
                    </a:solidFill>
                    <a:prstDash val="sysDash"/>
                  </a:ln>
                </p:spPr>
              </p:cxnSp>
              <p:cxnSp>
                <p:nvCxnSpPr>
                  <p:cNvPr id="8016" name="Straight Connector 1048"/>
                  <p:cNvCxnSpPr/>
                  <p:nvPr/>
                </p:nvCxnSpPr>
                <p:spPr>
                  <a:xfrm>
                    <a:off x="3411720" y="3806280"/>
                    <a:ext cx="360" cy="467640"/>
                  </a:xfrm>
                  <a:prstGeom prst="straightConnector1">
                    <a:avLst/>
                  </a:prstGeom>
                  <a:ln w="15875">
                    <a:solidFill>
                      <a:srgbClr val="0000a8"/>
                    </a:solidFill>
                  </a:ln>
                </p:spPr>
              </p:cxnSp>
            </p:grpSp>
            <p:grpSp>
              <p:nvGrpSpPr>
                <p:cNvPr id="8017" name="Group 844"/>
                <p:cNvGrpSpPr/>
                <p:nvPr/>
              </p:nvGrpSpPr>
              <p:grpSpPr>
                <a:xfrm>
                  <a:off x="3128040" y="3624840"/>
                  <a:ext cx="666360" cy="672480"/>
                  <a:chOff x="3128040" y="3624840"/>
                  <a:chExt cx="666360" cy="672480"/>
                </a:xfrm>
              </p:grpSpPr>
              <p:grpSp>
                <p:nvGrpSpPr>
                  <p:cNvPr id="8018" name="Group 1049"/>
                  <p:cNvGrpSpPr/>
                  <p:nvPr/>
                </p:nvGrpSpPr>
                <p:grpSpPr>
                  <a:xfrm>
                    <a:off x="3128040" y="3624840"/>
                    <a:ext cx="571680" cy="648720"/>
                    <a:chOff x="3128040" y="3624840"/>
                    <a:chExt cx="571680" cy="648720"/>
                  </a:xfrm>
                </p:grpSpPr>
                <p:sp>
                  <p:nvSpPr>
                    <p:cNvPr id="8019" name="Freeform 1054"/>
                    <p:cNvSpPr/>
                    <p:nvPr/>
                  </p:nvSpPr>
                  <p:spPr>
                    <a:xfrm>
                      <a:off x="3350520" y="3624840"/>
                      <a:ext cx="349200" cy="648360"/>
                    </a:xfrm>
                    <a:custGeom>
                      <a:avLst/>
                      <a:gdLst>
                        <a:gd name="textAreaLeft" fmla="*/ 0 w 349200"/>
                        <a:gd name="textAreaRight" fmla="*/ 349560 w 349200"/>
                        <a:gd name="textAreaTop" fmla="*/ 0 h 648360"/>
                        <a:gd name="textAreaBottom" fmla="*/ 648720 h 648360"/>
                      </a:gdLst>
                      <a:ahLst/>
                      <a:rect l="textAreaLeft" t="textAreaTop" r="textAreaRight" b="textAreaBottom"/>
                      <a:pathLst>
                        <a:path w="524651" h="662124">
                          <a:moveTo>
                            <a:pt x="10856" y="658506"/>
                          </a:moveTo>
                          <a:cubicBezTo>
                            <a:pt x="8443" y="463125"/>
                            <a:pt x="2413" y="278598"/>
                            <a:pt x="0" y="83217"/>
                          </a:cubicBezTo>
                          <a:lnTo>
                            <a:pt x="249661" y="0"/>
                          </a:lnTo>
                          <a:lnTo>
                            <a:pt x="521033" y="68746"/>
                          </a:lnTo>
                          <a:lnTo>
                            <a:pt x="524651" y="662124"/>
                          </a:lnTo>
                          <a:lnTo>
                            <a:pt x="10856" y="658506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>
                      <a:solidFill>
                        <a:srgbClr val="0000a8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/>
                  </p:style>
                  <p:txBody>
                    <a:bodyPr numCol="1" spcCol="0" horzOverflow="overflow" vertOverflow="overflow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8020" name="Freeform 1055"/>
                    <p:cNvSpPr/>
                    <p:nvPr/>
                  </p:nvSpPr>
                  <p:spPr>
                    <a:xfrm>
                      <a:off x="3128040" y="3791160"/>
                      <a:ext cx="433800" cy="481680"/>
                    </a:xfrm>
                    <a:custGeom>
                      <a:avLst/>
                      <a:gdLst>
                        <a:gd name="textAreaLeft" fmla="*/ 0 w 433800"/>
                        <a:gd name="textAreaRight" fmla="*/ 434160 w 433800"/>
                        <a:gd name="textAreaTop" fmla="*/ 0 h 481680"/>
                        <a:gd name="textAreaBottom" fmla="*/ 482040 h 481680"/>
                      </a:gdLst>
                      <a:ahLst/>
                      <a:rect l="textAreaLeft" t="textAreaTop" r="textAreaRight" b="textAreaBottom"/>
                      <a:pathLst>
                        <a:path w="651290" h="492070">
                          <a:moveTo>
                            <a:pt x="3618" y="492070"/>
                          </a:moveTo>
                          <a:lnTo>
                            <a:pt x="0" y="141108"/>
                          </a:lnTo>
                          <a:lnTo>
                            <a:pt x="423338" y="0"/>
                          </a:lnTo>
                          <a:lnTo>
                            <a:pt x="647672" y="57891"/>
                          </a:lnTo>
                          <a:lnTo>
                            <a:pt x="651290" y="492070"/>
                          </a:lnTo>
                          <a:lnTo>
                            <a:pt x="3618" y="492070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>
                      <a:solidFill>
                        <a:srgbClr val="0000a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/>
                  </p:style>
                  <p:txBody>
                    <a:bodyPr numCol="1" spcCol="0" horzOverflow="overflow" vertOverflow="overflow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8021" name="Straight Connector 1056"/>
                    <p:cNvCxnSpPr/>
                    <p:nvPr/>
                  </p:nvCxnSpPr>
                  <p:spPr>
                    <a:xfrm flipV="1">
                      <a:off x="3173040" y="3897360"/>
                      <a:ext cx="196920" cy="72000"/>
                    </a:xfrm>
                    <a:prstGeom prst="straightConnector1">
                      <a:avLst/>
                    </a:prstGeom>
                    <a:ln w="44450">
                      <a:solidFill>
                        <a:srgbClr val="ffffff"/>
                      </a:solidFill>
                    </a:ln>
                  </p:spPr>
                </p:cxnSp>
                <p:cxnSp>
                  <p:nvCxnSpPr>
                    <p:cNvPr id="8022" name="Straight Connector 1057"/>
                    <p:cNvCxnSpPr/>
                    <p:nvPr/>
                  </p:nvCxnSpPr>
                  <p:spPr>
                    <a:xfrm flipV="1">
                      <a:off x="3176280" y="4124520"/>
                      <a:ext cx="193680" cy="16920"/>
                    </a:xfrm>
                    <a:prstGeom prst="straightConnector1">
                      <a:avLst/>
                    </a:prstGeom>
                    <a:ln w="44450">
                      <a:solidFill>
                        <a:srgbClr val="ffffff"/>
                      </a:solidFill>
                    </a:ln>
                  </p:spPr>
                </p:cxnSp>
                <p:cxnSp>
                  <p:nvCxnSpPr>
                    <p:cNvPr id="8023" name="Straight Connector 1058"/>
                    <p:cNvCxnSpPr/>
                    <p:nvPr/>
                  </p:nvCxnSpPr>
                  <p:spPr>
                    <a:xfrm flipV="1">
                      <a:off x="3176280" y="4016880"/>
                      <a:ext cx="193680" cy="47880"/>
                    </a:xfrm>
                    <a:prstGeom prst="straightConnector1">
                      <a:avLst/>
                    </a:prstGeom>
                    <a:ln w="44450">
                      <a:solidFill>
                        <a:srgbClr val="ffffff"/>
                      </a:solidFill>
                    </a:ln>
                  </p:spPr>
                </p:cxnSp>
                <p:cxnSp>
                  <p:nvCxnSpPr>
                    <p:cNvPr id="8024" name="Straight Connector 1059"/>
                    <p:cNvCxnSpPr/>
                    <p:nvPr/>
                  </p:nvCxnSpPr>
                  <p:spPr>
                    <a:xfrm>
                      <a:off x="3172680" y="4215240"/>
                      <a:ext cx="197280" cy="360"/>
                    </a:xfrm>
                    <a:prstGeom prst="straightConnector1">
                      <a:avLst/>
                    </a:prstGeom>
                    <a:ln w="44450">
                      <a:solidFill>
                        <a:srgbClr val="ffffff"/>
                      </a:solidFill>
                    </a:ln>
                  </p:spPr>
                </p:cxnSp>
                <p:cxnSp>
                  <p:nvCxnSpPr>
                    <p:cNvPr id="8025" name="Straight Connector 1060"/>
                    <p:cNvCxnSpPr/>
                    <p:nvPr/>
                  </p:nvCxnSpPr>
                  <p:spPr>
                    <a:xfrm flipV="1">
                      <a:off x="3625920" y="3737880"/>
                      <a:ext cx="360" cy="456120"/>
                    </a:xfrm>
                    <a:prstGeom prst="straightConnector1">
                      <a:avLst/>
                    </a:prstGeom>
                    <a:ln w="44450">
                      <a:solidFill>
                        <a:srgbClr val="ffffff"/>
                      </a:solidFill>
                      <a:prstDash val="sysDash"/>
                    </a:ln>
                  </p:spPr>
                </p:cxnSp>
                <p:cxnSp>
                  <p:nvCxnSpPr>
                    <p:cNvPr id="8026" name="Straight Connector 1061"/>
                    <p:cNvCxnSpPr/>
                    <p:nvPr/>
                  </p:nvCxnSpPr>
                  <p:spPr>
                    <a:xfrm>
                      <a:off x="3411720" y="3806280"/>
                      <a:ext cx="360" cy="467640"/>
                    </a:xfrm>
                    <a:prstGeom prst="straightConnector1">
                      <a:avLst/>
                    </a:prstGeom>
                    <a:ln w="15875">
                      <a:solidFill>
                        <a:srgbClr val="0000a8"/>
                      </a:solidFill>
                    </a:ln>
                  </p:spPr>
                </p:cxnSp>
              </p:grpSp>
              <p:grpSp>
                <p:nvGrpSpPr>
                  <p:cNvPr id="8027" name="Group 1050"/>
                  <p:cNvGrpSpPr/>
                  <p:nvPr/>
                </p:nvGrpSpPr>
                <p:grpSpPr>
                  <a:xfrm>
                    <a:off x="3501000" y="3891240"/>
                    <a:ext cx="293400" cy="406080"/>
                    <a:chOff x="3501000" y="3891240"/>
                    <a:chExt cx="293400" cy="406080"/>
                  </a:xfrm>
                </p:grpSpPr>
                <p:pic>
                  <p:nvPicPr>
                    <p:cNvPr id="8028" name="Picture 1051" descr="server_rack.png"/>
                    <p:cNvPicPr/>
                    <p:nvPr/>
                  </p:nvPicPr>
                  <p:blipFill>
                    <a:blip r:embed="rId1"/>
                    <a:stretch/>
                  </p:blipFill>
                  <p:spPr>
                    <a:xfrm>
                      <a:off x="3670920" y="3951000"/>
                      <a:ext cx="123480" cy="31356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  <p:pic>
                  <p:nvPicPr>
                    <p:cNvPr id="8029" name="Picture 1052" descr="server_rack.png"/>
                    <p:cNvPicPr/>
                    <p:nvPr/>
                  </p:nvPicPr>
                  <p:blipFill>
                    <a:blip r:embed="rId2"/>
                    <a:stretch/>
                  </p:blipFill>
                  <p:spPr>
                    <a:xfrm>
                      <a:off x="3501000" y="3944160"/>
                      <a:ext cx="123480" cy="31356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  <p:pic>
                  <p:nvPicPr>
                    <p:cNvPr id="8030" name="Picture 1053" descr="server_rack.png"/>
                    <p:cNvPicPr/>
                    <p:nvPr/>
                  </p:nvPicPr>
                  <p:blipFill>
                    <a:blip r:embed="rId3"/>
                    <a:stretch/>
                  </p:blipFill>
                  <p:spPr>
                    <a:xfrm>
                      <a:off x="3572640" y="3891240"/>
                      <a:ext cx="159840" cy="40608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</p:grpSp>
            </p:grpSp>
          </p:grpSp>
          <p:grpSp>
            <p:nvGrpSpPr>
              <p:cNvPr id="8031" name="Group 1062"/>
              <p:cNvGrpSpPr/>
              <p:nvPr/>
            </p:nvGrpSpPr>
            <p:grpSpPr>
              <a:xfrm>
                <a:off x="7220160" y="3664080"/>
                <a:ext cx="666360" cy="672840"/>
                <a:chOff x="7220160" y="3664080"/>
                <a:chExt cx="666360" cy="672840"/>
              </a:xfrm>
            </p:grpSpPr>
            <p:grpSp>
              <p:nvGrpSpPr>
                <p:cNvPr id="8032" name="Group 1063"/>
                <p:cNvGrpSpPr/>
                <p:nvPr/>
              </p:nvGrpSpPr>
              <p:grpSpPr>
                <a:xfrm>
                  <a:off x="7220160" y="3664080"/>
                  <a:ext cx="571680" cy="648720"/>
                  <a:chOff x="7220160" y="3664080"/>
                  <a:chExt cx="571680" cy="648720"/>
                </a:xfrm>
              </p:grpSpPr>
              <p:sp>
                <p:nvSpPr>
                  <p:cNvPr id="8033" name="Freeform 1078"/>
                  <p:cNvSpPr/>
                  <p:nvPr/>
                </p:nvSpPr>
                <p:spPr>
                  <a:xfrm>
                    <a:off x="7442640" y="3664080"/>
                    <a:ext cx="349200" cy="648360"/>
                  </a:xfrm>
                  <a:custGeom>
                    <a:avLst/>
                    <a:gdLst>
                      <a:gd name="textAreaLeft" fmla="*/ 0 w 349200"/>
                      <a:gd name="textAreaRight" fmla="*/ 349560 w 349200"/>
                      <a:gd name="textAreaTop" fmla="*/ 0 h 648360"/>
                      <a:gd name="textAreaBottom" fmla="*/ 648720 h 648360"/>
                    </a:gdLst>
                    <a:ahLst/>
                    <a:rect l="textAreaLeft" t="textAreaTop" r="textAreaRight" b="textAreaBottom"/>
                    <a:pathLst>
                      <a:path w="524651" h="662124">
                        <a:moveTo>
                          <a:pt x="10856" y="658506"/>
                        </a:moveTo>
                        <a:cubicBezTo>
                          <a:pt x="8443" y="463125"/>
                          <a:pt x="2413" y="278598"/>
                          <a:pt x="0" y="83217"/>
                        </a:cubicBezTo>
                        <a:lnTo>
                          <a:pt x="249661" y="0"/>
                        </a:lnTo>
                        <a:lnTo>
                          <a:pt x="521033" y="68746"/>
                        </a:lnTo>
                        <a:lnTo>
                          <a:pt x="524651" y="662124"/>
                        </a:lnTo>
                        <a:lnTo>
                          <a:pt x="10856" y="658506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>
                    <a:solidFill>
                      <a:srgbClr val="0000a8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numCol="1" spcCol="0" horzOverflow="overflow" vertOverflow="overflow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8034" name="Freeform 1079"/>
                  <p:cNvSpPr/>
                  <p:nvPr/>
                </p:nvSpPr>
                <p:spPr>
                  <a:xfrm>
                    <a:off x="7220160" y="3830760"/>
                    <a:ext cx="433800" cy="481680"/>
                  </a:xfrm>
                  <a:custGeom>
                    <a:avLst/>
                    <a:gdLst>
                      <a:gd name="textAreaLeft" fmla="*/ 0 w 433800"/>
                      <a:gd name="textAreaRight" fmla="*/ 434160 w 433800"/>
                      <a:gd name="textAreaTop" fmla="*/ 0 h 481680"/>
                      <a:gd name="textAreaBottom" fmla="*/ 482040 h 481680"/>
                    </a:gdLst>
                    <a:ahLst/>
                    <a:rect l="textAreaLeft" t="textAreaTop" r="textAreaRight" b="textAreaBottom"/>
                    <a:pathLst>
                      <a:path w="651290" h="492070">
                        <a:moveTo>
                          <a:pt x="3618" y="492070"/>
                        </a:moveTo>
                        <a:lnTo>
                          <a:pt x="0" y="141108"/>
                        </a:lnTo>
                        <a:lnTo>
                          <a:pt x="423338" y="0"/>
                        </a:lnTo>
                        <a:lnTo>
                          <a:pt x="647672" y="57891"/>
                        </a:lnTo>
                        <a:lnTo>
                          <a:pt x="651290" y="492070"/>
                        </a:lnTo>
                        <a:lnTo>
                          <a:pt x="3618" y="492070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>
                    <a:solidFill>
                      <a:srgbClr val="0000a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numCol="1" spcCol="0" horzOverflow="overflow" vertOverflow="overflow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800" spc="-1" strike="noStrike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8035" name="Straight Connector 1080"/>
                  <p:cNvCxnSpPr/>
                  <p:nvPr/>
                </p:nvCxnSpPr>
                <p:spPr>
                  <a:xfrm flipV="1">
                    <a:off x="7265160" y="3936600"/>
                    <a:ext cx="197280" cy="72360"/>
                  </a:xfrm>
                  <a:prstGeom prst="straightConnector1">
                    <a:avLst/>
                  </a:prstGeom>
                  <a:ln w="44450">
                    <a:solidFill>
                      <a:srgbClr val="ffffff"/>
                    </a:solidFill>
                  </a:ln>
                </p:spPr>
              </p:cxnSp>
              <p:cxnSp>
                <p:nvCxnSpPr>
                  <p:cNvPr id="8036" name="Straight Connector 1081"/>
                  <p:cNvCxnSpPr/>
                  <p:nvPr/>
                </p:nvCxnSpPr>
                <p:spPr>
                  <a:xfrm flipV="1">
                    <a:off x="7268400" y="4164120"/>
                    <a:ext cx="194040" cy="16920"/>
                  </a:xfrm>
                  <a:prstGeom prst="straightConnector1">
                    <a:avLst/>
                  </a:prstGeom>
                  <a:ln w="44450">
                    <a:solidFill>
                      <a:srgbClr val="ffffff"/>
                    </a:solidFill>
                  </a:ln>
                </p:spPr>
              </p:cxnSp>
              <p:cxnSp>
                <p:nvCxnSpPr>
                  <p:cNvPr id="8037" name="Straight Connector 1082"/>
                  <p:cNvCxnSpPr/>
                  <p:nvPr/>
                </p:nvCxnSpPr>
                <p:spPr>
                  <a:xfrm flipV="1">
                    <a:off x="7268400" y="4056480"/>
                    <a:ext cx="194040" cy="47880"/>
                  </a:xfrm>
                  <a:prstGeom prst="straightConnector1">
                    <a:avLst/>
                  </a:prstGeom>
                  <a:ln w="44450">
                    <a:solidFill>
                      <a:srgbClr val="ffffff"/>
                    </a:solidFill>
                  </a:ln>
                </p:spPr>
              </p:cxnSp>
              <p:cxnSp>
                <p:nvCxnSpPr>
                  <p:cNvPr id="8038" name="Straight Connector 1083"/>
                  <p:cNvCxnSpPr/>
                  <p:nvPr/>
                </p:nvCxnSpPr>
                <p:spPr>
                  <a:xfrm>
                    <a:off x="7264800" y="4254480"/>
                    <a:ext cx="197640" cy="360"/>
                  </a:xfrm>
                  <a:prstGeom prst="straightConnector1">
                    <a:avLst/>
                  </a:prstGeom>
                  <a:ln w="44450">
                    <a:solidFill>
                      <a:srgbClr val="ffffff"/>
                    </a:solidFill>
                  </a:ln>
                </p:spPr>
              </p:cxnSp>
              <p:cxnSp>
                <p:nvCxnSpPr>
                  <p:cNvPr id="8039" name="Straight Connector 1084"/>
                  <p:cNvCxnSpPr/>
                  <p:nvPr/>
                </p:nvCxnSpPr>
                <p:spPr>
                  <a:xfrm flipV="1">
                    <a:off x="7718040" y="3777480"/>
                    <a:ext cx="360" cy="456120"/>
                  </a:xfrm>
                  <a:prstGeom prst="straightConnector1">
                    <a:avLst/>
                  </a:prstGeom>
                  <a:ln w="44450">
                    <a:solidFill>
                      <a:srgbClr val="ffffff"/>
                    </a:solidFill>
                    <a:prstDash val="sysDash"/>
                  </a:ln>
                </p:spPr>
              </p:cxnSp>
              <p:cxnSp>
                <p:nvCxnSpPr>
                  <p:cNvPr id="8040" name="Straight Connector 1085"/>
                  <p:cNvCxnSpPr/>
                  <p:nvPr/>
                </p:nvCxnSpPr>
                <p:spPr>
                  <a:xfrm>
                    <a:off x="7503840" y="3845880"/>
                    <a:ext cx="360" cy="467280"/>
                  </a:xfrm>
                  <a:prstGeom prst="straightConnector1">
                    <a:avLst/>
                  </a:prstGeom>
                  <a:ln w="15875">
                    <a:solidFill>
                      <a:srgbClr val="0000a8"/>
                    </a:solidFill>
                  </a:ln>
                </p:spPr>
              </p:cxnSp>
            </p:grpSp>
            <p:grpSp>
              <p:nvGrpSpPr>
                <p:cNvPr id="8041" name="Group 1064"/>
                <p:cNvGrpSpPr/>
                <p:nvPr/>
              </p:nvGrpSpPr>
              <p:grpSpPr>
                <a:xfrm>
                  <a:off x="7220160" y="3664080"/>
                  <a:ext cx="666360" cy="672840"/>
                  <a:chOff x="7220160" y="3664080"/>
                  <a:chExt cx="666360" cy="672840"/>
                </a:xfrm>
              </p:grpSpPr>
              <p:grpSp>
                <p:nvGrpSpPr>
                  <p:cNvPr id="8042" name="Group 1065"/>
                  <p:cNvGrpSpPr/>
                  <p:nvPr/>
                </p:nvGrpSpPr>
                <p:grpSpPr>
                  <a:xfrm>
                    <a:off x="7220160" y="3664080"/>
                    <a:ext cx="571680" cy="648720"/>
                    <a:chOff x="7220160" y="3664080"/>
                    <a:chExt cx="571680" cy="648720"/>
                  </a:xfrm>
                </p:grpSpPr>
                <p:sp>
                  <p:nvSpPr>
                    <p:cNvPr id="8043" name="Freeform 1070"/>
                    <p:cNvSpPr/>
                    <p:nvPr/>
                  </p:nvSpPr>
                  <p:spPr>
                    <a:xfrm>
                      <a:off x="7442640" y="3664080"/>
                      <a:ext cx="349200" cy="648360"/>
                    </a:xfrm>
                    <a:custGeom>
                      <a:avLst/>
                      <a:gdLst>
                        <a:gd name="textAreaLeft" fmla="*/ 0 w 349200"/>
                        <a:gd name="textAreaRight" fmla="*/ 349560 w 349200"/>
                        <a:gd name="textAreaTop" fmla="*/ 0 h 648360"/>
                        <a:gd name="textAreaBottom" fmla="*/ 648720 h 648360"/>
                      </a:gdLst>
                      <a:ahLst/>
                      <a:rect l="textAreaLeft" t="textAreaTop" r="textAreaRight" b="textAreaBottom"/>
                      <a:pathLst>
                        <a:path w="524651" h="662124">
                          <a:moveTo>
                            <a:pt x="10856" y="658506"/>
                          </a:moveTo>
                          <a:cubicBezTo>
                            <a:pt x="8443" y="463125"/>
                            <a:pt x="2413" y="278598"/>
                            <a:pt x="0" y="83217"/>
                          </a:cubicBezTo>
                          <a:lnTo>
                            <a:pt x="249661" y="0"/>
                          </a:lnTo>
                          <a:lnTo>
                            <a:pt x="521033" y="68746"/>
                          </a:lnTo>
                          <a:lnTo>
                            <a:pt x="524651" y="662124"/>
                          </a:lnTo>
                          <a:lnTo>
                            <a:pt x="10856" y="658506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>
                      <a:solidFill>
                        <a:srgbClr val="0000a8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/>
                  </p:style>
                  <p:txBody>
                    <a:bodyPr numCol="1" spcCol="0" horzOverflow="overflow" vertOverflow="overflow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8044" name="Freeform 1071"/>
                    <p:cNvSpPr/>
                    <p:nvPr/>
                  </p:nvSpPr>
                  <p:spPr>
                    <a:xfrm>
                      <a:off x="7220160" y="3830760"/>
                      <a:ext cx="433800" cy="481680"/>
                    </a:xfrm>
                    <a:custGeom>
                      <a:avLst/>
                      <a:gdLst>
                        <a:gd name="textAreaLeft" fmla="*/ 0 w 433800"/>
                        <a:gd name="textAreaRight" fmla="*/ 434160 w 433800"/>
                        <a:gd name="textAreaTop" fmla="*/ 0 h 481680"/>
                        <a:gd name="textAreaBottom" fmla="*/ 482040 h 481680"/>
                      </a:gdLst>
                      <a:ahLst/>
                      <a:rect l="textAreaLeft" t="textAreaTop" r="textAreaRight" b="textAreaBottom"/>
                      <a:pathLst>
                        <a:path w="651290" h="492070">
                          <a:moveTo>
                            <a:pt x="3618" y="492070"/>
                          </a:moveTo>
                          <a:lnTo>
                            <a:pt x="0" y="141108"/>
                          </a:lnTo>
                          <a:lnTo>
                            <a:pt x="423338" y="0"/>
                          </a:lnTo>
                          <a:lnTo>
                            <a:pt x="647672" y="57891"/>
                          </a:lnTo>
                          <a:lnTo>
                            <a:pt x="651290" y="492070"/>
                          </a:lnTo>
                          <a:lnTo>
                            <a:pt x="3618" y="492070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>
                      <a:solidFill>
                        <a:srgbClr val="0000a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/>
                  </p:style>
                  <p:txBody>
                    <a:bodyPr numCol="1" spcCol="0" horzOverflow="overflow" vertOverflow="overflow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8045" name="Straight Connector 1072"/>
                    <p:cNvCxnSpPr/>
                    <p:nvPr/>
                  </p:nvCxnSpPr>
                  <p:spPr>
                    <a:xfrm flipV="1">
                      <a:off x="7265160" y="3936600"/>
                      <a:ext cx="197280" cy="72360"/>
                    </a:xfrm>
                    <a:prstGeom prst="straightConnector1">
                      <a:avLst/>
                    </a:prstGeom>
                    <a:ln w="44450">
                      <a:solidFill>
                        <a:srgbClr val="ffffff"/>
                      </a:solidFill>
                    </a:ln>
                  </p:spPr>
                </p:cxnSp>
                <p:cxnSp>
                  <p:nvCxnSpPr>
                    <p:cNvPr id="8046" name="Straight Connector 1073"/>
                    <p:cNvCxnSpPr/>
                    <p:nvPr/>
                  </p:nvCxnSpPr>
                  <p:spPr>
                    <a:xfrm flipV="1">
                      <a:off x="7268400" y="4164120"/>
                      <a:ext cx="194040" cy="16920"/>
                    </a:xfrm>
                    <a:prstGeom prst="straightConnector1">
                      <a:avLst/>
                    </a:prstGeom>
                    <a:ln w="44450">
                      <a:solidFill>
                        <a:srgbClr val="ffffff"/>
                      </a:solidFill>
                    </a:ln>
                  </p:spPr>
                </p:cxnSp>
                <p:cxnSp>
                  <p:nvCxnSpPr>
                    <p:cNvPr id="8047" name="Straight Connector 1074"/>
                    <p:cNvCxnSpPr/>
                    <p:nvPr/>
                  </p:nvCxnSpPr>
                  <p:spPr>
                    <a:xfrm flipV="1">
                      <a:off x="7268400" y="4056480"/>
                      <a:ext cx="194040" cy="47880"/>
                    </a:xfrm>
                    <a:prstGeom prst="straightConnector1">
                      <a:avLst/>
                    </a:prstGeom>
                    <a:ln w="44450">
                      <a:solidFill>
                        <a:srgbClr val="ffffff"/>
                      </a:solidFill>
                    </a:ln>
                  </p:spPr>
                </p:cxnSp>
                <p:cxnSp>
                  <p:nvCxnSpPr>
                    <p:cNvPr id="8048" name="Straight Connector 1075"/>
                    <p:cNvCxnSpPr/>
                    <p:nvPr/>
                  </p:nvCxnSpPr>
                  <p:spPr>
                    <a:xfrm>
                      <a:off x="7264800" y="4254480"/>
                      <a:ext cx="197640" cy="360"/>
                    </a:xfrm>
                    <a:prstGeom prst="straightConnector1">
                      <a:avLst/>
                    </a:prstGeom>
                    <a:ln w="44450">
                      <a:solidFill>
                        <a:srgbClr val="ffffff"/>
                      </a:solidFill>
                    </a:ln>
                  </p:spPr>
                </p:cxnSp>
                <p:cxnSp>
                  <p:nvCxnSpPr>
                    <p:cNvPr id="8049" name="Straight Connector 1076"/>
                    <p:cNvCxnSpPr/>
                    <p:nvPr/>
                  </p:nvCxnSpPr>
                  <p:spPr>
                    <a:xfrm flipV="1">
                      <a:off x="7718040" y="3777480"/>
                      <a:ext cx="360" cy="456120"/>
                    </a:xfrm>
                    <a:prstGeom prst="straightConnector1">
                      <a:avLst/>
                    </a:prstGeom>
                    <a:ln w="44450">
                      <a:solidFill>
                        <a:srgbClr val="ffffff"/>
                      </a:solidFill>
                      <a:prstDash val="sysDash"/>
                    </a:ln>
                  </p:spPr>
                </p:cxnSp>
                <p:cxnSp>
                  <p:nvCxnSpPr>
                    <p:cNvPr id="8050" name="Straight Connector 1077"/>
                    <p:cNvCxnSpPr/>
                    <p:nvPr/>
                  </p:nvCxnSpPr>
                  <p:spPr>
                    <a:xfrm>
                      <a:off x="7503840" y="3845880"/>
                      <a:ext cx="360" cy="467280"/>
                    </a:xfrm>
                    <a:prstGeom prst="straightConnector1">
                      <a:avLst/>
                    </a:prstGeom>
                    <a:ln w="15875">
                      <a:solidFill>
                        <a:srgbClr val="0000a8"/>
                      </a:solidFill>
                    </a:ln>
                  </p:spPr>
                </p:cxnSp>
              </p:grpSp>
              <p:grpSp>
                <p:nvGrpSpPr>
                  <p:cNvPr id="8051" name="Group 1066"/>
                  <p:cNvGrpSpPr/>
                  <p:nvPr/>
                </p:nvGrpSpPr>
                <p:grpSpPr>
                  <a:xfrm>
                    <a:off x="7593480" y="3930840"/>
                    <a:ext cx="293040" cy="406080"/>
                    <a:chOff x="7593480" y="3930840"/>
                    <a:chExt cx="293040" cy="406080"/>
                  </a:xfrm>
                </p:grpSpPr>
                <p:pic>
                  <p:nvPicPr>
                    <p:cNvPr id="8052" name="Picture 1067" descr="server_rack.png"/>
                    <p:cNvPicPr/>
                    <p:nvPr/>
                  </p:nvPicPr>
                  <p:blipFill>
                    <a:blip r:embed="rId4"/>
                    <a:stretch/>
                  </p:blipFill>
                  <p:spPr>
                    <a:xfrm>
                      <a:off x="7763040" y="3990240"/>
                      <a:ext cx="123480" cy="31356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  <p:pic>
                  <p:nvPicPr>
                    <p:cNvPr id="8053" name="Picture 1068" descr="server_rack.png"/>
                    <p:cNvPicPr/>
                    <p:nvPr/>
                  </p:nvPicPr>
                  <p:blipFill>
                    <a:blip r:embed="rId5"/>
                    <a:stretch/>
                  </p:blipFill>
                  <p:spPr>
                    <a:xfrm>
                      <a:off x="7593480" y="3983400"/>
                      <a:ext cx="123480" cy="31356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  <p:pic>
                  <p:nvPicPr>
                    <p:cNvPr id="8054" name="Picture 1069" descr="server_rack.png"/>
                    <p:cNvPicPr/>
                    <p:nvPr/>
                  </p:nvPicPr>
                  <p:blipFill>
                    <a:blip r:embed="rId6"/>
                    <a:stretch/>
                  </p:blipFill>
                  <p:spPr>
                    <a:xfrm>
                      <a:off x="7664760" y="3930840"/>
                      <a:ext cx="159840" cy="40608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</p:grpSp>
            </p:grpSp>
          </p:grpSp>
        </p:grpSp>
        <p:cxnSp>
          <p:nvCxnSpPr>
            <p:cNvPr id="8055" name="Straight Connector 7"/>
            <p:cNvCxnSpPr/>
            <p:nvPr/>
          </p:nvCxnSpPr>
          <p:spPr>
            <a:xfrm flipV="1">
              <a:off x="8372880" y="3325680"/>
              <a:ext cx="210960" cy="606240"/>
            </a:xfrm>
            <a:prstGeom prst="straightConnector1">
              <a:avLst/>
            </a:prstGeom>
            <a:ln w="9525">
              <a:solidFill>
                <a:srgbClr val="ed7d31">
                  <a:lumMod val="75000"/>
                </a:srgbClr>
              </a:solidFill>
            </a:ln>
          </p:spPr>
        </p:cxnSp>
        <p:cxnSp>
          <p:nvCxnSpPr>
            <p:cNvPr id="8056" name="Straight Connector 1086"/>
            <p:cNvCxnSpPr>
              <a:stCxn id="8005" idx="6"/>
            </p:cNvCxnSpPr>
            <p:nvPr/>
          </p:nvCxnSpPr>
          <p:spPr>
            <a:xfrm>
              <a:off x="8653320" y="4059360"/>
              <a:ext cx="538920" cy="237240"/>
            </a:xfrm>
            <a:prstGeom prst="straightConnector1">
              <a:avLst/>
            </a:prstGeom>
            <a:ln w="9525">
              <a:solidFill>
                <a:srgbClr val="ed7d31">
                  <a:lumMod val="75000"/>
                </a:srgbClr>
              </a:solidFill>
            </a:ln>
          </p:spPr>
        </p:cxnSp>
        <p:cxnSp>
          <p:nvCxnSpPr>
            <p:cNvPr id="8057" name="Straight Connector 1087"/>
            <p:cNvCxnSpPr/>
            <p:nvPr/>
          </p:nvCxnSpPr>
          <p:spPr>
            <a:xfrm flipH="1" flipV="1">
              <a:off x="7981200" y="2971440"/>
              <a:ext cx="180360" cy="929160"/>
            </a:xfrm>
            <a:prstGeom prst="straightConnector1">
              <a:avLst/>
            </a:prstGeom>
            <a:ln w="9525">
              <a:solidFill>
                <a:srgbClr val="ed7d31">
                  <a:lumMod val="75000"/>
                </a:srgbClr>
              </a:solidFill>
            </a:ln>
          </p:spPr>
        </p:cxnSp>
        <p:cxnSp>
          <p:nvCxnSpPr>
            <p:cNvPr id="8058" name="Straight Connector 1088"/>
            <p:cNvCxnSpPr/>
            <p:nvPr/>
          </p:nvCxnSpPr>
          <p:spPr>
            <a:xfrm flipV="1">
              <a:off x="6000480" y="2457360"/>
              <a:ext cx="3600" cy="1256400"/>
            </a:xfrm>
            <a:prstGeom prst="straightConnector1">
              <a:avLst/>
            </a:prstGeom>
            <a:ln w="9525">
              <a:solidFill>
                <a:srgbClr val="ed7d31">
                  <a:lumMod val="75000"/>
                </a:srgbClr>
              </a:solidFill>
            </a:ln>
          </p:spPr>
        </p:cxnSp>
        <p:cxnSp>
          <p:nvCxnSpPr>
            <p:cNvPr id="8059" name="Straight Connector 1089"/>
            <p:cNvCxnSpPr/>
            <p:nvPr/>
          </p:nvCxnSpPr>
          <p:spPr>
            <a:xfrm flipH="1" flipV="1">
              <a:off x="3490560" y="2709720"/>
              <a:ext cx="351360" cy="1056240"/>
            </a:xfrm>
            <a:prstGeom prst="straightConnector1">
              <a:avLst/>
            </a:prstGeom>
            <a:ln w="9525">
              <a:solidFill>
                <a:srgbClr val="ed7d31">
                  <a:lumMod val="75000"/>
                </a:srgbClr>
              </a:solidFill>
            </a:ln>
          </p:spPr>
        </p:cxnSp>
        <p:cxnSp>
          <p:nvCxnSpPr>
            <p:cNvPr id="8060" name="Straight Connector 1090"/>
            <p:cNvCxnSpPr/>
            <p:nvPr/>
          </p:nvCxnSpPr>
          <p:spPr>
            <a:xfrm flipH="1" flipV="1">
              <a:off x="2733480" y="3084840"/>
              <a:ext cx="184680" cy="786960"/>
            </a:xfrm>
            <a:prstGeom prst="straightConnector1">
              <a:avLst/>
            </a:prstGeom>
            <a:ln w="9525">
              <a:solidFill>
                <a:srgbClr val="ed7d31">
                  <a:lumMod val="75000"/>
                </a:srgbClr>
              </a:solidFill>
            </a:ln>
          </p:spPr>
        </p:cxnSp>
        <p:cxnSp>
          <p:nvCxnSpPr>
            <p:cNvPr id="8061" name="Straight Connector 1091"/>
            <p:cNvCxnSpPr/>
            <p:nvPr/>
          </p:nvCxnSpPr>
          <p:spPr>
            <a:xfrm flipV="1">
              <a:off x="2536920" y="4260600"/>
              <a:ext cx="477360" cy="550800"/>
            </a:xfrm>
            <a:prstGeom prst="straightConnector1">
              <a:avLst/>
            </a:prstGeom>
            <a:ln w="9525">
              <a:solidFill>
                <a:srgbClr val="ed7d31">
                  <a:lumMod val="75000"/>
                </a:srgbClr>
              </a:solidFill>
            </a:ln>
          </p:spPr>
        </p:cxnSp>
        <p:cxnSp>
          <p:nvCxnSpPr>
            <p:cNvPr id="8062" name="Straight Connector 1098"/>
            <p:cNvCxnSpPr/>
            <p:nvPr/>
          </p:nvCxnSpPr>
          <p:spPr>
            <a:xfrm flipV="1">
              <a:off x="5720040" y="4417200"/>
              <a:ext cx="5400" cy="1031040"/>
            </a:xfrm>
            <a:prstGeom prst="straightConnector1">
              <a:avLst/>
            </a:prstGeom>
            <a:ln w="9525">
              <a:solidFill>
                <a:srgbClr val="ed7d31">
                  <a:lumMod val="75000"/>
                </a:srgbClr>
              </a:solidFill>
            </a:ln>
          </p:spPr>
        </p:cxnSp>
        <p:cxnSp>
          <p:nvCxnSpPr>
            <p:cNvPr id="8063" name="Straight Connector 1099"/>
            <p:cNvCxnSpPr>
              <a:stCxn id="7994" idx="0"/>
            </p:cNvCxnSpPr>
            <p:nvPr/>
          </p:nvCxnSpPr>
          <p:spPr>
            <a:xfrm flipH="1" flipV="1">
              <a:off x="5827680" y="4390560"/>
              <a:ext cx="864360" cy="1545480"/>
            </a:xfrm>
            <a:prstGeom prst="straightConnector1">
              <a:avLst/>
            </a:prstGeom>
            <a:ln w="9525">
              <a:solidFill>
                <a:srgbClr val="ed7d31">
                  <a:lumMod val="75000"/>
                </a:srgbClr>
              </a:solidFill>
            </a:ln>
          </p:spPr>
        </p:cxnSp>
        <p:cxnSp>
          <p:nvCxnSpPr>
            <p:cNvPr id="8064" name="Straight Connector 1100"/>
            <p:cNvCxnSpPr/>
            <p:nvPr/>
          </p:nvCxnSpPr>
          <p:spPr>
            <a:xfrm flipH="1" flipV="1">
              <a:off x="8042400" y="4272840"/>
              <a:ext cx="719640" cy="1458000"/>
            </a:xfrm>
            <a:prstGeom prst="straightConnector1">
              <a:avLst/>
            </a:prstGeom>
            <a:ln w="9525">
              <a:solidFill>
                <a:srgbClr val="ed7d31">
                  <a:lumMod val="75000"/>
                </a:srgbClr>
              </a:solidFill>
            </a:ln>
          </p:spPr>
        </p:cxnSp>
        <p:cxnSp>
          <p:nvCxnSpPr>
            <p:cNvPr id="8065" name="Straight Connector 1101"/>
            <p:cNvCxnSpPr/>
            <p:nvPr/>
          </p:nvCxnSpPr>
          <p:spPr>
            <a:xfrm flipH="1" flipV="1">
              <a:off x="2386080" y="3473280"/>
              <a:ext cx="262080" cy="505080"/>
            </a:xfrm>
            <a:prstGeom prst="straightConnector1">
              <a:avLst/>
            </a:prstGeom>
            <a:ln w="9525">
              <a:solidFill>
                <a:srgbClr val="ed7d31">
                  <a:lumMod val="75000"/>
                </a:srgbClr>
              </a:solidFill>
            </a:ln>
          </p:spPr>
        </p:cxnSp>
        <p:cxnSp>
          <p:nvCxnSpPr>
            <p:cNvPr id="8066" name="Straight Connector 1102"/>
            <p:cNvCxnSpPr/>
            <p:nvPr/>
          </p:nvCxnSpPr>
          <p:spPr>
            <a:xfrm flipV="1">
              <a:off x="2344680" y="4114080"/>
              <a:ext cx="252000" cy="109440"/>
            </a:xfrm>
            <a:prstGeom prst="straightConnector1">
              <a:avLst/>
            </a:prstGeom>
            <a:ln w="9525">
              <a:solidFill>
                <a:srgbClr val="ed7d31">
                  <a:lumMod val="75000"/>
                </a:srgbClr>
              </a:solidFill>
            </a:ln>
          </p:spPr>
        </p:cxnSp>
        <p:cxnSp>
          <p:nvCxnSpPr>
            <p:cNvPr id="8067" name="Straight Connector 1103"/>
            <p:cNvCxnSpPr>
              <a:stCxn id="7901" idx="2"/>
              <a:endCxn id="7772" idx="2"/>
            </p:cNvCxnSpPr>
            <p:nvPr/>
          </p:nvCxnSpPr>
          <p:spPr>
            <a:xfrm flipV="1">
              <a:off x="5457960" y="3230640"/>
              <a:ext cx="7560" cy="481320"/>
            </a:xfrm>
            <a:prstGeom prst="straightConnector1">
              <a:avLst/>
            </a:prstGeom>
            <a:ln w="44450">
              <a:solidFill>
                <a:srgbClr val="ed7d31">
                  <a:lumMod val="75000"/>
                </a:srgbClr>
              </a:solidFill>
            </a:ln>
          </p:spPr>
        </p:cxnSp>
        <p:cxnSp>
          <p:nvCxnSpPr>
            <p:cNvPr id="8068" name="Straight Connector 1104"/>
            <p:cNvCxnSpPr/>
            <p:nvPr/>
          </p:nvCxnSpPr>
          <p:spPr>
            <a:xfrm flipV="1">
              <a:off x="4457160" y="4394880"/>
              <a:ext cx="7920" cy="481320"/>
            </a:xfrm>
            <a:prstGeom prst="straightConnector1">
              <a:avLst/>
            </a:prstGeom>
            <a:ln w="44450">
              <a:solidFill>
                <a:srgbClr val="ed7d31">
                  <a:lumMod val="75000"/>
                </a:srgbClr>
              </a:solidFill>
            </a:ln>
          </p:spPr>
        </p:cxnSp>
        <p:cxnSp>
          <p:nvCxnSpPr>
            <p:cNvPr id="8069" name="Straight Connector 1171"/>
            <p:cNvCxnSpPr/>
            <p:nvPr/>
          </p:nvCxnSpPr>
          <p:spPr>
            <a:xfrm flipV="1">
              <a:off x="7407000" y="4368600"/>
              <a:ext cx="7920" cy="481320"/>
            </a:xfrm>
            <a:prstGeom prst="straightConnector1">
              <a:avLst/>
            </a:prstGeom>
            <a:ln w="44450">
              <a:solidFill>
                <a:srgbClr val="ed7d31">
                  <a:lumMod val="75000"/>
                </a:srgbClr>
              </a:solidFill>
            </a:ln>
          </p:spPr>
        </p:cxnSp>
      </p:grpSp>
      <p:grpSp>
        <p:nvGrpSpPr>
          <p:cNvPr id="8070" name="Group 1092"/>
          <p:cNvGrpSpPr/>
          <p:nvPr/>
        </p:nvGrpSpPr>
        <p:grpSpPr>
          <a:xfrm>
            <a:off x="4545360" y="5447520"/>
            <a:ext cx="1806840" cy="495000"/>
            <a:chOff x="4545360" y="5447520"/>
            <a:chExt cx="1806840" cy="495000"/>
          </a:xfrm>
        </p:grpSpPr>
        <p:sp>
          <p:nvSpPr>
            <p:cNvPr id="8071" name="Oval 33"/>
            <p:cNvSpPr/>
            <p:nvPr/>
          </p:nvSpPr>
          <p:spPr>
            <a:xfrm rot="10800000">
              <a:off x="4545360" y="5447520"/>
              <a:ext cx="1806840" cy="495000"/>
            </a:xfrm>
            <a:prstGeom prst="ellipse">
              <a:avLst/>
            </a:prstGeom>
            <a:solidFill>
              <a:srgbClr val="ccccff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595959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072" name="TextBox 9"/>
            <p:cNvSpPr/>
            <p:nvPr/>
          </p:nvSpPr>
          <p:spPr>
            <a:xfrm>
              <a:off x="4670280" y="5488200"/>
              <a:ext cx="156636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regional ISP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073" name="Group 870"/>
          <p:cNvGrpSpPr/>
          <p:nvPr/>
        </p:nvGrpSpPr>
        <p:grpSpPr>
          <a:xfrm>
            <a:off x="4220280" y="4826880"/>
            <a:ext cx="541080" cy="222480"/>
            <a:chOff x="4220280" y="4826880"/>
            <a:chExt cx="541080" cy="222480"/>
          </a:xfrm>
        </p:grpSpPr>
        <p:sp>
          <p:nvSpPr>
            <p:cNvPr id="8074" name="Freeform 911"/>
            <p:cNvSpPr/>
            <p:nvPr/>
          </p:nvSpPr>
          <p:spPr>
            <a:xfrm>
              <a:off x="4220280" y="490392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75" name="Oval 912"/>
            <p:cNvSpPr/>
            <p:nvPr/>
          </p:nvSpPr>
          <p:spPr>
            <a:xfrm>
              <a:off x="4220640" y="482688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076" name="Group 913"/>
            <p:cNvGrpSpPr/>
            <p:nvPr/>
          </p:nvGrpSpPr>
          <p:grpSpPr>
            <a:xfrm>
              <a:off x="4300560" y="4845240"/>
              <a:ext cx="380160" cy="105840"/>
              <a:chOff x="4300560" y="4845240"/>
              <a:chExt cx="380160" cy="105840"/>
            </a:xfrm>
          </p:grpSpPr>
          <p:sp>
            <p:nvSpPr>
              <p:cNvPr id="8077" name="Freeform 914"/>
              <p:cNvSpPr/>
              <p:nvPr/>
            </p:nvSpPr>
            <p:spPr>
              <a:xfrm>
                <a:off x="4311000" y="484524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078" name="Freeform 915"/>
              <p:cNvSpPr/>
              <p:nvPr/>
            </p:nvSpPr>
            <p:spPr>
              <a:xfrm>
                <a:off x="4546800" y="489600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079" name="Freeform 916"/>
              <p:cNvSpPr/>
              <p:nvPr/>
            </p:nvSpPr>
            <p:spPr>
              <a:xfrm>
                <a:off x="4300560" y="489600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080" name="Freeform 917"/>
              <p:cNvSpPr/>
              <p:nvPr/>
            </p:nvSpPr>
            <p:spPr>
              <a:xfrm>
                <a:off x="4346280" y="487116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8081" name="Group 867"/>
          <p:cNvGrpSpPr/>
          <p:nvPr/>
        </p:nvGrpSpPr>
        <p:grpSpPr>
          <a:xfrm>
            <a:off x="7291080" y="4658040"/>
            <a:ext cx="541080" cy="222480"/>
            <a:chOff x="7291080" y="4658040"/>
            <a:chExt cx="541080" cy="222480"/>
          </a:xfrm>
        </p:grpSpPr>
        <p:sp>
          <p:nvSpPr>
            <p:cNvPr id="8082" name="Freeform 932"/>
            <p:cNvSpPr/>
            <p:nvPr/>
          </p:nvSpPr>
          <p:spPr>
            <a:xfrm>
              <a:off x="7291080" y="4735080"/>
              <a:ext cx="541080" cy="145440"/>
            </a:xfrm>
            <a:custGeom>
              <a:avLst/>
              <a:gdLst>
                <a:gd name="textAreaLeft" fmla="*/ 0 w 541080"/>
                <a:gd name="textAreaRight" fmla="*/ 541440 w 5410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83" name="Oval 933"/>
            <p:cNvSpPr/>
            <p:nvPr/>
          </p:nvSpPr>
          <p:spPr>
            <a:xfrm>
              <a:off x="7291440" y="4658040"/>
              <a:ext cx="540360" cy="144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084" name="Group 934"/>
            <p:cNvGrpSpPr/>
            <p:nvPr/>
          </p:nvGrpSpPr>
          <p:grpSpPr>
            <a:xfrm>
              <a:off x="7371360" y="4676400"/>
              <a:ext cx="380160" cy="105840"/>
              <a:chOff x="7371360" y="4676400"/>
              <a:chExt cx="380160" cy="105840"/>
            </a:xfrm>
          </p:grpSpPr>
          <p:sp>
            <p:nvSpPr>
              <p:cNvPr id="8085" name="Freeform 935"/>
              <p:cNvSpPr/>
              <p:nvPr/>
            </p:nvSpPr>
            <p:spPr>
              <a:xfrm>
                <a:off x="7381800" y="4676400"/>
                <a:ext cx="359640" cy="59040"/>
              </a:xfrm>
              <a:custGeom>
                <a:avLst/>
                <a:gdLst>
                  <a:gd name="textAreaLeft" fmla="*/ 0 w 359640"/>
                  <a:gd name="textAreaRight" fmla="*/ 360000 w 3596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4400" bIns="14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086" name="Freeform 936"/>
              <p:cNvSpPr/>
              <p:nvPr/>
            </p:nvSpPr>
            <p:spPr>
              <a:xfrm>
                <a:off x="7617600" y="4727160"/>
                <a:ext cx="133920" cy="50760"/>
              </a:xfrm>
              <a:custGeom>
                <a:avLst/>
                <a:gdLst>
                  <a:gd name="textAreaLeft" fmla="*/ 0 w 133920"/>
                  <a:gd name="textAreaRight" fmla="*/ 134280 w 13392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6120" bIns="61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087" name="Freeform 937"/>
              <p:cNvSpPr/>
              <p:nvPr/>
            </p:nvSpPr>
            <p:spPr>
              <a:xfrm>
                <a:off x="7371360" y="4727160"/>
                <a:ext cx="131760" cy="50040"/>
              </a:xfrm>
              <a:custGeom>
                <a:avLst/>
                <a:gdLst>
                  <a:gd name="textAreaLeft" fmla="*/ 0 w 131760"/>
                  <a:gd name="textAreaRight" fmla="*/ 132120 w 1317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5400" bIns="54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088" name="Freeform 938"/>
              <p:cNvSpPr/>
              <p:nvPr/>
            </p:nvSpPr>
            <p:spPr>
              <a:xfrm>
                <a:off x="7417080" y="4702320"/>
                <a:ext cx="286560" cy="79920"/>
              </a:xfrm>
              <a:custGeom>
                <a:avLst/>
                <a:gdLst>
                  <a:gd name="textAreaLeft" fmla="*/ 0 w 286560"/>
                  <a:gd name="textAreaRight" fmla="*/ 286920 w 286560"/>
                  <a:gd name="textAreaTop" fmla="*/ 0 h 79920"/>
                  <a:gd name="textAreaBottom" fmla="*/ 80280 h 79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8089" name="PlaceHolder 2"/>
          <p:cNvSpPr>
            <a:spLocks noGrp="1"/>
          </p:cNvSpPr>
          <p:nvPr>
            <p:ph type="sldNum" idx="49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5D7BAC65-E5C2-469A-840F-DADBA8384949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" name="PlaceHolder 1"/>
          <p:cNvSpPr>
            <a:spLocks noGrp="1"/>
          </p:cNvSpPr>
          <p:nvPr>
            <p:ph type="title"/>
          </p:nvPr>
        </p:nvSpPr>
        <p:spPr>
          <a:xfrm>
            <a:off x="825120" y="3362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3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Internet structure: a “network of networks”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8091" name="Straight Connector 433"/>
          <p:cNvCxnSpPr>
            <a:stCxn id="8092" idx="2"/>
            <a:endCxn id="8093" idx="6"/>
          </p:cNvCxnSpPr>
          <p:nvPr/>
        </p:nvCxnSpPr>
        <p:spPr>
          <a:xfrm flipH="1">
            <a:off x="5709960" y="3536640"/>
            <a:ext cx="532440" cy="360"/>
          </a:xfrm>
          <a:prstGeom prst="straightConnector1">
            <a:avLst/>
          </a:prstGeom>
          <a:ln w="9525">
            <a:noFill/>
          </a:ln>
        </p:spPr>
      </p:cxnSp>
      <p:cxnSp>
        <p:nvCxnSpPr>
          <p:cNvPr id="8094" name="Straight Connector 447"/>
          <p:cNvCxnSpPr/>
          <p:nvPr/>
        </p:nvCxnSpPr>
        <p:spPr>
          <a:xfrm>
            <a:off x="6646680" y="2950200"/>
            <a:ext cx="162360" cy="286920"/>
          </a:xfrm>
          <a:prstGeom prst="straightConnector1">
            <a:avLst/>
          </a:prstGeom>
          <a:ln w="9525">
            <a:noFill/>
          </a:ln>
        </p:spPr>
      </p:cxnSp>
      <p:grpSp>
        <p:nvGrpSpPr>
          <p:cNvPr id="8095" name="Group 19"/>
          <p:cNvGrpSpPr/>
          <p:nvPr/>
        </p:nvGrpSpPr>
        <p:grpSpPr>
          <a:xfrm>
            <a:off x="2266920" y="1992600"/>
            <a:ext cx="7657920" cy="2814840"/>
            <a:chOff x="2266920" y="1992600"/>
            <a:chExt cx="7657920" cy="2814840"/>
          </a:xfrm>
        </p:grpSpPr>
        <p:cxnSp>
          <p:nvCxnSpPr>
            <p:cNvPr id="8096" name="Straight Connector 426"/>
            <p:cNvCxnSpPr>
              <a:endCxn id="8097" idx="0"/>
            </p:cNvCxnSpPr>
            <p:nvPr/>
          </p:nvCxnSpPr>
          <p:spPr>
            <a:xfrm flipH="1">
              <a:off x="2689200" y="1992600"/>
              <a:ext cx="308160" cy="22215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8098" name="Straight Connector 427"/>
            <p:cNvCxnSpPr>
              <a:stCxn id="8093" idx="4"/>
            </p:cNvCxnSpPr>
            <p:nvPr/>
          </p:nvCxnSpPr>
          <p:spPr>
            <a:xfrm flipH="1">
              <a:off x="4619520" y="3908520"/>
              <a:ext cx="98640" cy="4748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8099" name="Straight Connector 428"/>
            <p:cNvCxnSpPr>
              <a:stCxn id="8093" idx="3"/>
            </p:cNvCxnSpPr>
            <p:nvPr/>
          </p:nvCxnSpPr>
          <p:spPr>
            <a:xfrm flipH="1">
              <a:off x="3727440" y="3799440"/>
              <a:ext cx="290880" cy="5839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8100" name="Straight Connector 429"/>
            <p:cNvCxnSpPr/>
            <p:nvPr/>
          </p:nvCxnSpPr>
          <p:spPr>
            <a:xfrm>
              <a:off x="3159000" y="2162160"/>
              <a:ext cx="260640" cy="22928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8101" name="Straight Connector 430"/>
            <p:cNvCxnSpPr/>
            <p:nvPr/>
          </p:nvCxnSpPr>
          <p:spPr>
            <a:xfrm flipH="1">
              <a:off x="2955600" y="3021840"/>
              <a:ext cx="772200" cy="14331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8102" name="Straight Connector 432"/>
            <p:cNvCxnSpPr>
              <a:endCxn id="8103" idx="0"/>
            </p:cNvCxnSpPr>
            <p:nvPr/>
          </p:nvCxnSpPr>
          <p:spPr>
            <a:xfrm>
              <a:off x="5186160" y="3712320"/>
              <a:ext cx="422640" cy="5018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8104" name="Straight Connector 434"/>
            <p:cNvCxnSpPr/>
            <p:nvPr/>
          </p:nvCxnSpPr>
          <p:spPr>
            <a:xfrm flipH="1">
              <a:off x="6565680" y="3809880"/>
              <a:ext cx="290880" cy="5839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8105" name="Straight Connector 435"/>
            <p:cNvCxnSpPr/>
            <p:nvPr/>
          </p:nvCxnSpPr>
          <p:spPr>
            <a:xfrm>
              <a:off x="7376760" y="3881520"/>
              <a:ext cx="81360" cy="51228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8106" name="Straight Connector 436"/>
            <p:cNvCxnSpPr>
              <a:stCxn id="8092" idx="5"/>
            </p:cNvCxnSpPr>
            <p:nvPr/>
          </p:nvCxnSpPr>
          <p:spPr>
            <a:xfrm>
              <a:off x="7934040" y="3799440"/>
              <a:ext cx="413280" cy="6721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8107" name="Straight Connector 437"/>
            <p:cNvCxnSpPr>
              <a:stCxn id="8108" idx="4"/>
              <a:endCxn id="8109" idx="0"/>
            </p:cNvCxnSpPr>
            <p:nvPr/>
          </p:nvCxnSpPr>
          <p:spPr>
            <a:xfrm>
              <a:off x="8130960" y="2237400"/>
              <a:ext cx="398880" cy="19767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8110" name="Straight Connector 450"/>
            <p:cNvCxnSpPr/>
            <p:nvPr/>
          </p:nvCxnSpPr>
          <p:spPr>
            <a:xfrm>
              <a:off x="9242280" y="3021840"/>
              <a:ext cx="243360" cy="1371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8111" name="Straight Connector 451"/>
            <p:cNvCxnSpPr/>
            <p:nvPr/>
          </p:nvCxnSpPr>
          <p:spPr>
            <a:xfrm flipH="1">
              <a:off x="7781760" y="3021840"/>
              <a:ext cx="1217880" cy="144360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sp>
          <p:nvSpPr>
            <p:cNvPr id="8112" name="Oval 76"/>
            <p:cNvSpPr/>
            <p:nvPr/>
          </p:nvSpPr>
          <p:spPr>
            <a:xfrm>
              <a:off x="3240000" y="4213800"/>
              <a:ext cx="844200" cy="593640"/>
            </a:xfrm>
            <a:prstGeom prst="ellipse">
              <a:avLst/>
            </a:prstGeom>
            <a:solidFill>
              <a:srgbClr val="9cdff9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access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ISP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97" name="Oval 76"/>
            <p:cNvSpPr/>
            <p:nvPr/>
          </p:nvSpPr>
          <p:spPr>
            <a:xfrm>
              <a:off x="2266920" y="4213800"/>
              <a:ext cx="844200" cy="593640"/>
            </a:xfrm>
            <a:prstGeom prst="ellipse">
              <a:avLst/>
            </a:prstGeom>
            <a:solidFill>
              <a:srgbClr val="9cdff9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access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ISP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13" name="Oval 76"/>
            <p:cNvSpPr/>
            <p:nvPr/>
          </p:nvSpPr>
          <p:spPr>
            <a:xfrm>
              <a:off x="7134120" y="4213800"/>
              <a:ext cx="844200" cy="593640"/>
            </a:xfrm>
            <a:prstGeom prst="ellipse">
              <a:avLst/>
            </a:prstGeom>
            <a:solidFill>
              <a:srgbClr val="9cdff9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access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ISP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14" name="Oval 76"/>
            <p:cNvSpPr/>
            <p:nvPr/>
          </p:nvSpPr>
          <p:spPr>
            <a:xfrm>
              <a:off x="6159600" y="4213800"/>
              <a:ext cx="845640" cy="593640"/>
            </a:xfrm>
            <a:prstGeom prst="ellipse">
              <a:avLst/>
            </a:prstGeom>
            <a:solidFill>
              <a:srgbClr val="9cdff9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access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ISP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03" name="Oval 76"/>
            <p:cNvSpPr/>
            <p:nvPr/>
          </p:nvSpPr>
          <p:spPr>
            <a:xfrm>
              <a:off x="5186520" y="4213800"/>
              <a:ext cx="845640" cy="593640"/>
            </a:xfrm>
            <a:prstGeom prst="ellipse">
              <a:avLst/>
            </a:prstGeom>
            <a:solidFill>
              <a:srgbClr val="9cdff9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access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ISP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15" name="Oval 76"/>
            <p:cNvSpPr/>
            <p:nvPr/>
          </p:nvSpPr>
          <p:spPr>
            <a:xfrm>
              <a:off x="4213080" y="4213800"/>
              <a:ext cx="844200" cy="593640"/>
            </a:xfrm>
            <a:prstGeom prst="ellipse">
              <a:avLst/>
            </a:prstGeom>
            <a:solidFill>
              <a:srgbClr val="9cdff9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access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ISP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09" name="Oval 76"/>
            <p:cNvSpPr/>
            <p:nvPr/>
          </p:nvSpPr>
          <p:spPr>
            <a:xfrm>
              <a:off x="8107200" y="4213800"/>
              <a:ext cx="844200" cy="593640"/>
            </a:xfrm>
            <a:prstGeom prst="ellipse">
              <a:avLst/>
            </a:prstGeom>
            <a:solidFill>
              <a:srgbClr val="9cdff9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access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ISP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16" name="Oval 76"/>
            <p:cNvSpPr/>
            <p:nvPr/>
          </p:nvSpPr>
          <p:spPr>
            <a:xfrm>
              <a:off x="9080640" y="4213800"/>
              <a:ext cx="844200" cy="593640"/>
            </a:xfrm>
            <a:prstGeom prst="ellipse">
              <a:avLst/>
            </a:prstGeom>
            <a:solidFill>
              <a:srgbClr val="9cdff9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access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ISP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8117" name="Rectangle 3"/>
          <p:cNvSpPr/>
          <p:nvPr/>
        </p:nvSpPr>
        <p:spPr>
          <a:xfrm>
            <a:off x="532080" y="5020560"/>
            <a:ext cx="11283120" cy="18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5000"/>
          </a:bodyPr>
          <a:p>
            <a:pPr marL="601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At “center”: small # of well-connected large networks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437400" indent="-266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336600"/>
              </a:tabLst>
            </a:pPr>
            <a:r>
              <a:rPr b="0" lang="en-US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“</a:t>
            </a:r>
            <a:r>
              <a:rPr b="0" lang="en-US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tier-1” commercial ISPs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(e.g., Level 3, Sprint, AT&amp;T, NTT),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national &amp; international coverage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437400" indent="-266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336600"/>
              </a:tabLst>
            </a:pPr>
            <a:r>
              <a:rPr b="0" lang="en-US" sz="2400" spc="-1" strike="noStrike">
                <a:solidFill>
                  <a:srgbClr val="c00000"/>
                </a:solidFill>
                <a:latin typeface="Calibri"/>
                <a:ea typeface="Arial"/>
              </a:rPr>
              <a:t>content provider networks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(e.g., Google, Facebook):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private network that connects its data centers to Internet, often bypassing tier-1, regional ISPs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648360" indent="-21384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118" name="Group 18"/>
          <p:cNvGrpSpPr/>
          <p:nvPr/>
        </p:nvGrpSpPr>
        <p:grpSpPr>
          <a:xfrm>
            <a:off x="3727440" y="2136240"/>
            <a:ext cx="5190840" cy="1771920"/>
            <a:chOff x="3727440" y="2136240"/>
            <a:chExt cx="5190840" cy="1771920"/>
          </a:xfrm>
        </p:grpSpPr>
        <p:cxnSp>
          <p:nvCxnSpPr>
            <p:cNvPr id="8119" name="Straight Connector 443"/>
            <p:cNvCxnSpPr>
              <a:stCxn id="8120" idx="5"/>
            </p:cNvCxnSpPr>
            <p:nvPr/>
          </p:nvCxnSpPr>
          <p:spPr>
            <a:xfrm>
              <a:off x="4221720" y="2951640"/>
              <a:ext cx="72720" cy="3571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8121" name="Straight Connector 446"/>
            <p:cNvCxnSpPr/>
            <p:nvPr/>
          </p:nvCxnSpPr>
          <p:spPr>
            <a:xfrm flipH="1">
              <a:off x="5186160" y="2162160"/>
              <a:ext cx="163800" cy="1074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8122" name="Straight Connector 448"/>
            <p:cNvCxnSpPr/>
            <p:nvPr/>
          </p:nvCxnSpPr>
          <p:spPr>
            <a:xfrm flipH="1">
              <a:off x="5430600" y="2878560"/>
              <a:ext cx="811800" cy="51228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8123" name="Straight Connector 449"/>
            <p:cNvCxnSpPr>
              <a:stCxn id="8124" idx="5"/>
            </p:cNvCxnSpPr>
            <p:nvPr/>
          </p:nvCxnSpPr>
          <p:spPr>
            <a:xfrm>
              <a:off x="4041720" y="2136240"/>
              <a:ext cx="2281320" cy="13827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8125" name="Straight Connector 452"/>
            <p:cNvCxnSpPr/>
            <p:nvPr/>
          </p:nvCxnSpPr>
          <p:spPr>
            <a:xfrm flipH="1">
              <a:off x="7619760" y="2806920"/>
              <a:ext cx="1298880" cy="4406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sp>
          <p:nvSpPr>
            <p:cNvPr id="8093" name="Oval 33"/>
            <p:cNvSpPr/>
            <p:nvPr/>
          </p:nvSpPr>
          <p:spPr>
            <a:xfrm>
              <a:off x="3727440" y="3165120"/>
              <a:ext cx="1982520" cy="743040"/>
            </a:xfrm>
            <a:prstGeom prst="ellipse">
              <a:avLst/>
            </a:prstGeom>
            <a:solidFill>
              <a:srgbClr val="ccccff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595959"/>
                  </a:solidFill>
                  <a:latin typeface="Arial"/>
                  <a:ea typeface="ＭＳ Ｐゴシック"/>
                </a:rPr>
                <a:t>Regional ISP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92" name="Oval 33"/>
            <p:cNvSpPr/>
            <p:nvPr/>
          </p:nvSpPr>
          <p:spPr>
            <a:xfrm>
              <a:off x="6242040" y="3165120"/>
              <a:ext cx="1982520" cy="743040"/>
            </a:xfrm>
            <a:prstGeom prst="ellipse">
              <a:avLst/>
            </a:prstGeom>
            <a:solidFill>
              <a:srgbClr val="ccccff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595959"/>
                  </a:solidFill>
                  <a:latin typeface="Arial"/>
                  <a:ea typeface="ＭＳ Ｐゴシック"/>
                </a:rPr>
                <a:t>Regional ISP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8126" name="Straight Connector 65"/>
            <p:cNvCxnSpPr>
              <a:endCxn id="8092" idx="0"/>
            </p:cNvCxnSpPr>
            <p:nvPr/>
          </p:nvCxnSpPr>
          <p:spPr>
            <a:xfrm>
              <a:off x="6941520" y="2963880"/>
              <a:ext cx="291960" cy="20160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</p:grpSp>
      <p:grpSp>
        <p:nvGrpSpPr>
          <p:cNvPr id="8127" name="Group 21"/>
          <p:cNvGrpSpPr/>
          <p:nvPr/>
        </p:nvGrpSpPr>
        <p:grpSpPr>
          <a:xfrm>
            <a:off x="2347920" y="1287360"/>
            <a:ext cx="7328520" cy="1793520"/>
            <a:chOff x="2347920" y="1287360"/>
            <a:chExt cx="7328520" cy="1793520"/>
          </a:xfrm>
        </p:grpSpPr>
        <p:grpSp>
          <p:nvGrpSpPr>
            <p:cNvPr id="8128" name="Group 17"/>
            <p:cNvGrpSpPr/>
            <p:nvPr/>
          </p:nvGrpSpPr>
          <p:grpSpPr>
            <a:xfrm>
              <a:off x="2347920" y="1287360"/>
              <a:ext cx="7328520" cy="1793520"/>
              <a:chOff x="2347920" y="1287360"/>
              <a:chExt cx="7328520" cy="1793520"/>
            </a:xfrm>
          </p:grpSpPr>
          <p:cxnSp>
            <p:nvCxnSpPr>
              <p:cNvPr id="8129" name="Straight Connector 444"/>
              <p:cNvCxnSpPr/>
              <p:nvPr/>
            </p:nvCxnSpPr>
            <p:spPr>
              <a:xfrm flipH="1">
                <a:off x="4051080" y="2018880"/>
                <a:ext cx="3164400" cy="72720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  <a:round/>
              </a:ln>
            </p:spPr>
          </p:cxnSp>
          <p:cxnSp>
            <p:nvCxnSpPr>
              <p:cNvPr id="8130" name="Straight Connector 441"/>
              <p:cNvCxnSpPr/>
              <p:nvPr/>
            </p:nvCxnSpPr>
            <p:spPr>
              <a:xfrm>
                <a:off x="8816040" y="2125800"/>
                <a:ext cx="183600" cy="46656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  <a:round/>
              </a:ln>
            </p:spPr>
          </p:cxnSp>
          <p:cxnSp>
            <p:nvCxnSpPr>
              <p:cNvPr id="8131" name="Straight Connector 453"/>
              <p:cNvCxnSpPr/>
              <p:nvPr/>
            </p:nvCxnSpPr>
            <p:spPr>
              <a:xfrm flipH="1">
                <a:off x="6889680" y="2118240"/>
                <a:ext cx="486720" cy="61740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  <a:round/>
              </a:ln>
            </p:spPr>
          </p:cxnSp>
          <p:cxnSp>
            <p:nvCxnSpPr>
              <p:cNvPr id="8132" name="Straight Connector 438"/>
              <p:cNvCxnSpPr/>
              <p:nvPr/>
            </p:nvCxnSpPr>
            <p:spPr>
              <a:xfrm flipH="1">
                <a:off x="4294080" y="1860120"/>
                <a:ext cx="532080" cy="36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  <a:round/>
              </a:ln>
            </p:spPr>
          </p:cxnSp>
          <p:cxnSp>
            <p:nvCxnSpPr>
              <p:cNvPr id="8133" name="Straight Connector 439"/>
              <p:cNvCxnSpPr/>
              <p:nvPr/>
            </p:nvCxnSpPr>
            <p:spPr>
              <a:xfrm flipH="1">
                <a:off x="6683040" y="1872360"/>
                <a:ext cx="441000" cy="180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  <a:round/>
              </a:ln>
            </p:spPr>
          </p:cxnSp>
          <p:sp>
            <p:nvSpPr>
              <p:cNvPr id="8134" name="Arc 440"/>
              <p:cNvSpPr/>
              <p:nvPr/>
            </p:nvSpPr>
            <p:spPr>
              <a:xfrm>
                <a:off x="3402000" y="1287360"/>
                <a:ext cx="4460400" cy="429480"/>
              </a:xfrm>
              <a:prstGeom prst="arc">
                <a:avLst>
                  <a:gd name="adj1" fmla="val 10681875"/>
                  <a:gd name="adj2" fmla="val 0"/>
                </a:avLst>
              </a:pr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Gill Sans MT"/>
                </a:endParaRPr>
              </a:p>
            </p:txBody>
          </p:sp>
          <p:cxnSp>
            <p:nvCxnSpPr>
              <p:cNvPr id="8135" name="Straight Connector 442"/>
              <p:cNvCxnSpPr/>
              <p:nvPr/>
            </p:nvCxnSpPr>
            <p:spPr>
              <a:xfrm>
                <a:off x="3482640" y="2162160"/>
                <a:ext cx="245160" cy="43020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  <a:round/>
              </a:ln>
            </p:spPr>
          </p:cxnSp>
          <p:cxnSp>
            <p:nvCxnSpPr>
              <p:cNvPr id="8136" name="Straight Connector 445"/>
              <p:cNvCxnSpPr/>
              <p:nvPr/>
            </p:nvCxnSpPr>
            <p:spPr>
              <a:xfrm>
                <a:off x="6159240" y="2162160"/>
                <a:ext cx="406800" cy="47484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  <a:round/>
              </a:ln>
            </p:spPr>
          </p:cxnSp>
          <p:cxnSp>
            <p:nvCxnSpPr>
              <p:cNvPr id="8137" name="Straight Connector 454"/>
              <p:cNvCxnSpPr/>
              <p:nvPr/>
            </p:nvCxnSpPr>
            <p:spPr>
              <a:xfrm>
                <a:off x="6510240" y="2026080"/>
                <a:ext cx="2433960" cy="64512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  <a:round/>
              </a:ln>
            </p:spPr>
          </p:cxnSp>
          <p:sp>
            <p:nvSpPr>
              <p:cNvPr id="8124" name="Oval 34"/>
              <p:cNvSpPr/>
              <p:nvPr/>
            </p:nvSpPr>
            <p:spPr>
              <a:xfrm>
                <a:off x="2347920" y="1502280"/>
                <a:ext cx="1983960" cy="743040"/>
              </a:xfrm>
              <a:prstGeom prst="ellipse">
                <a:avLst/>
              </a:prstGeom>
              <a:solidFill>
                <a:srgbClr val="0000a8"/>
              </a:solidFill>
              <a:ln w="952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400" spc="-1" strike="noStrike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Tier 1 ISP</a:t>
                </a:r>
                <a:endParaRPr b="0" lang="en-IN" sz="24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8138" name="Oval 34"/>
              <p:cNvSpPr/>
              <p:nvPr/>
            </p:nvSpPr>
            <p:spPr>
              <a:xfrm>
                <a:off x="4700520" y="1502280"/>
                <a:ext cx="1982520" cy="743040"/>
              </a:xfrm>
              <a:prstGeom prst="ellipse">
                <a:avLst/>
              </a:prstGeom>
              <a:solidFill>
                <a:srgbClr val="0000a8"/>
              </a:solidFill>
              <a:ln w="952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400" spc="-1" strike="noStrike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Tier 1 ISP</a:t>
                </a:r>
                <a:endParaRPr b="0" lang="en-IN" sz="24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grpSp>
            <p:nvGrpSpPr>
              <p:cNvPr id="8139" name="Group 6"/>
              <p:cNvGrpSpPr/>
              <p:nvPr/>
            </p:nvGrpSpPr>
            <p:grpSpPr>
              <a:xfrm>
                <a:off x="3480120" y="2504160"/>
                <a:ext cx="868680" cy="519480"/>
                <a:chOff x="3480120" y="2504160"/>
                <a:chExt cx="868680" cy="519480"/>
              </a:xfrm>
            </p:grpSpPr>
            <p:sp>
              <p:nvSpPr>
                <p:cNvPr id="8120" name="Oval 14"/>
                <p:cNvSpPr/>
                <p:nvPr/>
              </p:nvSpPr>
              <p:spPr>
                <a:xfrm>
                  <a:off x="3480120" y="2531880"/>
                  <a:ext cx="868680" cy="491760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8140" name="TextBox 15"/>
                <p:cNvSpPr/>
                <p:nvPr/>
              </p:nvSpPr>
              <p:spPr>
                <a:xfrm>
                  <a:off x="3585240" y="2504160"/>
                  <a:ext cx="743400" cy="516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t">
                  <a:sp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2800" spc="-1" strike="noStrike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IXP</a:t>
                  </a:r>
                  <a:endParaRPr b="0" lang="en-IN" sz="2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8141" name="Group 13"/>
              <p:cNvGrpSpPr/>
              <p:nvPr/>
            </p:nvGrpSpPr>
            <p:grpSpPr>
              <a:xfrm>
                <a:off x="7124040" y="1508040"/>
                <a:ext cx="2014560" cy="729000"/>
                <a:chOff x="7124040" y="1508040"/>
                <a:chExt cx="2014560" cy="729000"/>
              </a:xfrm>
            </p:grpSpPr>
            <p:sp>
              <p:nvSpPr>
                <p:cNvPr id="8108" name="Oval 11"/>
                <p:cNvSpPr/>
                <p:nvPr/>
              </p:nvSpPr>
              <p:spPr>
                <a:xfrm>
                  <a:off x="7124040" y="1508040"/>
                  <a:ext cx="2014560" cy="729000"/>
                </a:xfrm>
                <a:prstGeom prst="ellipse">
                  <a:avLst/>
                </a:prstGeom>
                <a:solidFill>
                  <a:srgbClr val="ff6600">
                    <a:alpha val="70000"/>
                  </a:srgbClr>
                </a:solidFill>
                <a:ln w="9525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2400" spc="-1" strike="noStrike">
                      <a:solidFill>
                        <a:srgbClr val="000000"/>
                      </a:solidFill>
                      <a:latin typeface="Arial"/>
                      <a:ea typeface="ＭＳ Ｐゴシック"/>
                    </a:rPr>
                    <a:t>     </a:t>
                  </a:r>
                  <a:endParaRPr b="0" lang="en-IN" sz="24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8142" name="TextBox 4"/>
                <p:cNvSpPr/>
                <p:nvPr/>
              </p:nvSpPr>
              <p:spPr>
                <a:xfrm>
                  <a:off x="7250040" y="1535760"/>
                  <a:ext cx="1792080" cy="6382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t">
                  <a:sp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3600" spc="-1" strike="noStrike">
                      <a:solidFill>
                        <a:srgbClr val="ffffff"/>
                      </a:solidFill>
                      <a:latin typeface="Calibri"/>
                    </a:rPr>
                    <a:t>Google</a:t>
                  </a:r>
                  <a:endParaRPr b="0" lang="en-IN" sz="36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8143" name="Group 479"/>
              <p:cNvGrpSpPr/>
              <p:nvPr/>
            </p:nvGrpSpPr>
            <p:grpSpPr>
              <a:xfrm>
                <a:off x="8807760" y="2554200"/>
                <a:ext cx="868680" cy="526680"/>
                <a:chOff x="8807760" y="2554200"/>
                <a:chExt cx="868680" cy="526680"/>
              </a:xfrm>
            </p:grpSpPr>
            <p:sp>
              <p:nvSpPr>
                <p:cNvPr id="8144" name="Oval 14"/>
                <p:cNvSpPr/>
                <p:nvPr/>
              </p:nvSpPr>
              <p:spPr>
                <a:xfrm>
                  <a:off x="8807760" y="2554200"/>
                  <a:ext cx="868680" cy="491760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8145" name="TextBox 15"/>
                <p:cNvSpPr/>
                <p:nvPr/>
              </p:nvSpPr>
              <p:spPr>
                <a:xfrm>
                  <a:off x="8890200" y="2564640"/>
                  <a:ext cx="743400" cy="516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t">
                  <a:sp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2800" spc="-1" strike="noStrike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IXP</a:t>
                  </a:r>
                  <a:endParaRPr b="0" lang="en-IN" sz="2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8146" name="Group 476"/>
            <p:cNvGrpSpPr/>
            <p:nvPr/>
          </p:nvGrpSpPr>
          <p:grpSpPr>
            <a:xfrm>
              <a:off x="6173640" y="2537640"/>
              <a:ext cx="868680" cy="526680"/>
              <a:chOff x="6173640" y="2537640"/>
              <a:chExt cx="868680" cy="526680"/>
            </a:xfrm>
          </p:grpSpPr>
          <p:sp>
            <p:nvSpPr>
              <p:cNvPr id="8147" name="Oval 14"/>
              <p:cNvSpPr/>
              <p:nvPr/>
            </p:nvSpPr>
            <p:spPr>
              <a:xfrm>
                <a:off x="6173640" y="2537640"/>
                <a:ext cx="868680" cy="49176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148" name="TextBox 15"/>
              <p:cNvSpPr/>
              <p:nvPr/>
            </p:nvSpPr>
            <p:spPr>
              <a:xfrm>
                <a:off x="6256080" y="2548080"/>
                <a:ext cx="743400" cy="516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800" spc="-1" strike="noStrike">
                    <a:solidFill>
                      <a:srgbClr val="ffffff"/>
                    </a:solidFill>
                    <a:latin typeface="Calibri"/>
                    <a:ea typeface="ＭＳ Ｐゴシック"/>
                  </a:rPr>
                  <a:t>IXP</a:t>
                </a:r>
                <a:endParaRPr b="0" lang="en-IN" sz="2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8149" name="PlaceHolder 2"/>
          <p:cNvSpPr>
            <a:spLocks noGrp="1"/>
          </p:cNvSpPr>
          <p:nvPr>
            <p:ph type="sldNum" idx="50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8E3F08FA-D795-4282-93BB-0B83EC4D3AF5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42" dur="indefinite" restart="never" nodeType="tmRoot">
          <p:childTnLst>
            <p:seq>
              <p:cTn id="843" dur="indefinite" nodeType="mainSeq">
                <p:childTnLst>
                  <p:par>
                    <p:cTn id="844" fill="hold">
                      <p:stCondLst>
                        <p:cond delay="indefinite"/>
                      </p:stCondLst>
                      <p:childTnLst>
                        <p:par>
                          <p:cTn id="845" fill="hold">
                            <p:stCondLst>
                              <p:cond delay="0"/>
                            </p:stCondLst>
                            <p:childTnLst>
                              <p:par>
                                <p:cTn id="84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48" dur="500"/>
                                        <p:tgtEl>
                                          <p:spTgt spid="8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9" fill="hold">
                      <p:stCondLst>
                        <p:cond delay="indefinite"/>
                      </p:stCondLst>
                      <p:childTnLst>
                        <p:par>
                          <p:cTn id="850" fill="hold">
                            <p:stCondLst>
                              <p:cond delay="0"/>
                            </p:stCondLst>
                            <p:childTnLst>
                              <p:par>
                                <p:cTn id="85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53" dur="500"/>
                                        <p:tgtEl>
                                          <p:spTgt spid="8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0" name="PlaceHolder 1"/>
          <p:cNvSpPr>
            <a:spLocks noGrp="1"/>
          </p:cNvSpPr>
          <p:nvPr>
            <p:ph type="title"/>
          </p:nvPr>
        </p:nvSpPr>
        <p:spPr>
          <a:xfrm>
            <a:off x="798840" y="2894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Chapter 1: roadmap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51" name="PlaceHolder 2"/>
          <p:cNvSpPr>
            <a:spLocks noGrp="1"/>
          </p:cNvSpPr>
          <p:nvPr>
            <p:ph type="sldNum" idx="51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F6707F19-DB8D-45BC-96A8-9EF533058F60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52" name="PlaceHolder 3"/>
          <p:cNvSpPr>
            <a:spLocks noGrp="1"/>
          </p:cNvSpPr>
          <p:nvPr>
            <p:ph/>
          </p:nvPr>
        </p:nvSpPr>
        <p:spPr>
          <a:xfrm>
            <a:off x="798840" y="1414080"/>
            <a:ext cx="6617880" cy="5028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9000"/>
          </a:bodyPr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What </a:t>
            </a:r>
            <a:r>
              <a:rPr b="0" i="1" lang="en-US" sz="3200" spc="-1" strike="noStrike">
                <a:solidFill>
                  <a:srgbClr val="a6a6a6"/>
                </a:solidFill>
                <a:latin typeface="Calibri"/>
              </a:rPr>
              <a:t>is</a:t>
            </a: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 the Internet?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What</a:t>
            </a:r>
            <a:r>
              <a:rPr b="0" i="1" lang="en-US" sz="3200" spc="-1" strike="noStrike">
                <a:solidFill>
                  <a:srgbClr val="a6a6a6"/>
                </a:solidFill>
                <a:latin typeface="Calibri"/>
              </a:rPr>
              <a:t> is </a:t>
            </a: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a protocol?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</a:rPr>
              <a:t>Network edge: hosts, access network, physical media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d9d9d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</a:rPr>
              <a:t>Network core: packet/circuit switching, internet structure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Performance: loss, delay, throughput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Security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Protocol layers, service models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History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3876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153" name="Picture 6" descr="Kurose&amp;Ross 8th ed cover picture"/>
          <p:cNvPicPr/>
          <p:nvPr/>
        </p:nvPicPr>
        <p:blipFill>
          <a:blip r:embed="rId1"/>
          <a:stretch/>
        </p:blipFill>
        <p:spPr>
          <a:xfrm>
            <a:off x="7774200" y="1293480"/>
            <a:ext cx="3657240" cy="27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4" name="Line 26"/>
          <p:cNvSpPr/>
          <p:nvPr/>
        </p:nvSpPr>
        <p:spPr>
          <a:xfrm>
            <a:off x="5779080" y="4596480"/>
            <a:ext cx="1933560" cy="972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35280" bIns="-3528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8155" name="Group 66"/>
          <p:cNvGrpSpPr/>
          <p:nvPr/>
        </p:nvGrpSpPr>
        <p:grpSpPr>
          <a:xfrm>
            <a:off x="4584960" y="4186080"/>
            <a:ext cx="1510920" cy="863640"/>
            <a:chOff x="4584960" y="4186080"/>
            <a:chExt cx="1510920" cy="863640"/>
          </a:xfrm>
        </p:grpSpPr>
        <p:sp>
          <p:nvSpPr>
            <p:cNvPr id="8156" name="Freeform 67"/>
            <p:cNvSpPr/>
            <p:nvPr/>
          </p:nvSpPr>
          <p:spPr>
            <a:xfrm>
              <a:off x="4584960" y="4485240"/>
              <a:ext cx="1510920" cy="564480"/>
            </a:xfrm>
            <a:custGeom>
              <a:avLst/>
              <a:gdLst>
                <a:gd name="textAreaLeft" fmla="*/ 0 w 1510920"/>
                <a:gd name="textAreaRight" fmla="*/ 1511280 w 1510920"/>
                <a:gd name="textAreaTop" fmla="*/ 0 h 564480"/>
                <a:gd name="textAreaBottom" fmla="*/ 564840 h 56448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57" name="Oval 68"/>
            <p:cNvSpPr/>
            <p:nvPr/>
          </p:nvSpPr>
          <p:spPr>
            <a:xfrm>
              <a:off x="4585680" y="4186080"/>
              <a:ext cx="1509120" cy="55872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158" name="Group 69"/>
            <p:cNvGrpSpPr/>
            <p:nvPr/>
          </p:nvGrpSpPr>
          <p:grpSpPr>
            <a:xfrm>
              <a:off x="4808880" y="4257360"/>
              <a:ext cx="1062720" cy="410400"/>
              <a:chOff x="4808880" y="4257360"/>
              <a:chExt cx="1062720" cy="410400"/>
            </a:xfrm>
          </p:grpSpPr>
          <p:sp>
            <p:nvSpPr>
              <p:cNvPr id="8159" name="Freeform 70"/>
              <p:cNvSpPr/>
              <p:nvPr/>
            </p:nvSpPr>
            <p:spPr>
              <a:xfrm>
                <a:off x="4838400" y="4257360"/>
                <a:ext cx="1005120" cy="229680"/>
              </a:xfrm>
              <a:custGeom>
                <a:avLst/>
                <a:gdLst>
                  <a:gd name="textAreaLeft" fmla="*/ 0 w 1005120"/>
                  <a:gd name="textAreaRight" fmla="*/ 1005480 w 1005120"/>
                  <a:gd name="textAreaTop" fmla="*/ 0 h 229680"/>
                  <a:gd name="textAreaBottom" fmla="*/ 230040 h 22968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160" name="Freeform 71"/>
              <p:cNvSpPr/>
              <p:nvPr/>
            </p:nvSpPr>
            <p:spPr>
              <a:xfrm>
                <a:off x="5496480" y="4453920"/>
                <a:ext cx="375120" cy="197640"/>
              </a:xfrm>
              <a:custGeom>
                <a:avLst/>
                <a:gdLst>
                  <a:gd name="textAreaLeft" fmla="*/ 0 w 375120"/>
                  <a:gd name="textAreaRight" fmla="*/ 375480 w 375120"/>
                  <a:gd name="textAreaTop" fmla="*/ 0 h 197640"/>
                  <a:gd name="textAreaBottom" fmla="*/ 198000 h 19764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161" name="Freeform 72"/>
              <p:cNvSpPr/>
              <p:nvPr/>
            </p:nvSpPr>
            <p:spPr>
              <a:xfrm>
                <a:off x="4808880" y="4453920"/>
                <a:ext cx="368280" cy="195480"/>
              </a:xfrm>
              <a:custGeom>
                <a:avLst/>
                <a:gdLst>
                  <a:gd name="textAreaLeft" fmla="*/ 0 w 368280"/>
                  <a:gd name="textAreaRight" fmla="*/ 368640 w 36828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162" name="Freeform 73"/>
              <p:cNvSpPr/>
              <p:nvPr/>
            </p:nvSpPr>
            <p:spPr>
              <a:xfrm>
                <a:off x="4937040" y="4357440"/>
                <a:ext cx="801000" cy="310320"/>
              </a:xfrm>
              <a:custGeom>
                <a:avLst/>
                <a:gdLst>
                  <a:gd name="textAreaLeft" fmla="*/ 0 w 801000"/>
                  <a:gd name="textAreaRight" fmla="*/ 801360 w 801000"/>
                  <a:gd name="textAreaTop" fmla="*/ 0 h 310320"/>
                  <a:gd name="textAreaBottom" fmla="*/ 310680 h 3103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8163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How do packet delay and loss occur?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64" name="PlaceHolder 2"/>
          <p:cNvSpPr>
            <a:spLocks noGrp="1"/>
          </p:cNvSpPr>
          <p:nvPr>
            <p:ph/>
          </p:nvPr>
        </p:nvSpPr>
        <p:spPr>
          <a:xfrm>
            <a:off x="825120" y="1253160"/>
            <a:ext cx="111373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514440" indent="-457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packets </a:t>
            </a:r>
            <a:r>
              <a:rPr b="0" i="1" lang="en-US" sz="2800" spc="-1" strike="noStrike">
                <a:solidFill>
                  <a:srgbClr val="c00000"/>
                </a:solidFill>
                <a:latin typeface="Calibri"/>
              </a:rPr>
              <a:t>queue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in router buffers, waiting for turn for transmission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50960" indent="-27792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queue length grows when arrival rate to link (temporarily) exceeds output link capacity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07880" indent="-2779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packet </a:t>
            </a:r>
            <a:r>
              <a:rPr b="0" i="1" lang="en-US" sz="2800" spc="-1" strike="noStrike">
                <a:solidFill>
                  <a:srgbClr val="cc0000"/>
                </a:solidFill>
                <a:latin typeface="Calibri"/>
              </a:rPr>
              <a:t>loss</a:t>
            </a:r>
            <a:r>
              <a:rPr b="0" lang="en-US" sz="2800" spc="-1" strike="noStrike">
                <a:solidFill>
                  <a:srgbClr val="cc0000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occurs when memory to hold queued packets fills up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65" name="Line 24"/>
          <p:cNvSpPr/>
          <p:nvPr/>
        </p:nvSpPr>
        <p:spPr>
          <a:xfrm>
            <a:off x="3855240" y="4177440"/>
            <a:ext cx="741240" cy="35568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66" name="Rectangle 30"/>
          <p:cNvSpPr/>
          <p:nvPr/>
        </p:nvSpPr>
        <p:spPr>
          <a:xfrm>
            <a:off x="5446080" y="4467960"/>
            <a:ext cx="147240" cy="1998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167" name="Rectangle 31"/>
          <p:cNvSpPr/>
          <p:nvPr/>
        </p:nvSpPr>
        <p:spPr>
          <a:xfrm>
            <a:off x="5601600" y="4467960"/>
            <a:ext cx="147240" cy="199800"/>
          </a:xfrm>
          <a:prstGeom prst="rect">
            <a:avLst/>
          </a:prstGeom>
          <a:solidFill>
            <a:srgbClr val="00b05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168" name="Rectangle 38"/>
          <p:cNvSpPr/>
          <p:nvPr/>
        </p:nvSpPr>
        <p:spPr>
          <a:xfrm>
            <a:off x="5736600" y="4406040"/>
            <a:ext cx="147240" cy="1998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169" name="Line 25"/>
          <p:cNvSpPr/>
          <p:nvPr/>
        </p:nvSpPr>
        <p:spPr>
          <a:xfrm flipV="1">
            <a:off x="3853440" y="4717080"/>
            <a:ext cx="735120" cy="55080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70" name="Rectangle 32"/>
          <p:cNvSpPr/>
          <p:nvPr/>
        </p:nvSpPr>
        <p:spPr>
          <a:xfrm>
            <a:off x="4393440" y="4368240"/>
            <a:ext cx="147240" cy="1998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171" name="Line 33"/>
          <p:cNvSpPr/>
          <p:nvPr/>
        </p:nvSpPr>
        <p:spPr>
          <a:xfrm>
            <a:off x="4344120" y="4304520"/>
            <a:ext cx="21096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72" name="Text Box 36"/>
          <p:cNvSpPr/>
          <p:nvPr/>
        </p:nvSpPr>
        <p:spPr>
          <a:xfrm>
            <a:off x="3007440" y="3861720"/>
            <a:ext cx="4219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73" name="Text Box 37"/>
          <p:cNvSpPr/>
          <p:nvPr/>
        </p:nvSpPr>
        <p:spPr>
          <a:xfrm>
            <a:off x="3072960" y="4814280"/>
            <a:ext cx="4233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B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174" name="Group 66"/>
          <p:cNvGrpSpPr/>
          <p:nvPr/>
        </p:nvGrpSpPr>
        <p:grpSpPr>
          <a:xfrm>
            <a:off x="3128760" y="3861720"/>
            <a:ext cx="779040" cy="678960"/>
            <a:chOff x="3128760" y="3861720"/>
            <a:chExt cx="779040" cy="678960"/>
          </a:xfrm>
        </p:grpSpPr>
        <p:pic>
          <p:nvPicPr>
            <p:cNvPr id="8175" name="Picture 67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3128760" y="3861720"/>
              <a:ext cx="779040" cy="67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176" name="Freeform 68"/>
            <p:cNvSpPr/>
            <p:nvPr/>
          </p:nvSpPr>
          <p:spPr>
            <a:xfrm flipH="1">
              <a:off x="3460320" y="3926880"/>
              <a:ext cx="378720" cy="310680"/>
            </a:xfrm>
            <a:custGeom>
              <a:avLst/>
              <a:gdLst>
                <a:gd name="textAreaLeft" fmla="*/ 360 w 378720"/>
                <a:gd name="textAreaRight" fmla="*/ 379440 w 378720"/>
                <a:gd name="textAreaTop" fmla="*/ 0 h 310680"/>
                <a:gd name="textAreaBottom" fmla="*/ 311040 h 31068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8177" name="Picture 70" descr="desktop_computer_stylized_medium"/>
          <p:cNvPicPr/>
          <p:nvPr/>
        </p:nvPicPr>
        <p:blipFill>
          <a:blip r:embed="rId2"/>
          <a:stretch/>
        </p:blipFill>
        <p:spPr>
          <a:xfrm flipH="1">
            <a:off x="3223800" y="4868280"/>
            <a:ext cx="779040" cy="678960"/>
          </a:xfrm>
          <a:prstGeom prst="rect">
            <a:avLst/>
          </a:prstGeom>
          <a:ln w="0">
            <a:noFill/>
          </a:ln>
        </p:spPr>
      </p:pic>
      <p:sp>
        <p:nvSpPr>
          <p:cNvPr id="8178" name="Freeform 71"/>
          <p:cNvSpPr/>
          <p:nvPr/>
        </p:nvSpPr>
        <p:spPr>
          <a:xfrm flipH="1">
            <a:off x="3555360" y="4933440"/>
            <a:ext cx="378720" cy="310680"/>
          </a:xfrm>
          <a:custGeom>
            <a:avLst/>
            <a:gdLst>
              <a:gd name="textAreaLeft" fmla="*/ 360 w 378720"/>
              <a:gd name="textAreaRight" fmla="*/ 379440 w 378720"/>
              <a:gd name="textAreaTop" fmla="*/ 0 h 310680"/>
              <a:gd name="textAreaBottom" fmla="*/ 311040 h 310680"/>
            </a:gdLst>
            <a:ahLst/>
            <a:rect l="textAreaLeft" t="textAreaTop" r="textAreaRight" b="textAreaBottom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ffffff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79" name="Rectangle 31"/>
          <p:cNvSpPr/>
          <p:nvPr/>
        </p:nvSpPr>
        <p:spPr>
          <a:xfrm>
            <a:off x="3956760" y="5023800"/>
            <a:ext cx="139320" cy="185400"/>
          </a:xfrm>
          <a:prstGeom prst="rect">
            <a:avLst/>
          </a:prstGeom>
          <a:solidFill>
            <a:srgbClr val="00b05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180" name="Line 33"/>
          <p:cNvSpPr/>
          <p:nvPr/>
        </p:nvSpPr>
        <p:spPr>
          <a:xfrm flipV="1">
            <a:off x="4131360" y="4993560"/>
            <a:ext cx="220680" cy="16164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81" name="Rectangle 89"/>
          <p:cNvSpPr/>
          <p:nvPr/>
        </p:nvSpPr>
        <p:spPr>
          <a:xfrm>
            <a:off x="5293440" y="4469760"/>
            <a:ext cx="147240" cy="1998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182" name="Rectangle 89"/>
          <p:cNvSpPr/>
          <p:nvPr/>
        </p:nvSpPr>
        <p:spPr>
          <a:xfrm>
            <a:off x="5144400" y="4467960"/>
            <a:ext cx="147240" cy="1998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183" name="Rectangle 89"/>
          <p:cNvSpPr/>
          <p:nvPr/>
        </p:nvSpPr>
        <p:spPr>
          <a:xfrm>
            <a:off x="4992120" y="4471200"/>
            <a:ext cx="147240" cy="1998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grpSp>
        <p:nvGrpSpPr>
          <p:cNvPr id="8184" name="Group 93"/>
          <p:cNvGrpSpPr/>
          <p:nvPr/>
        </p:nvGrpSpPr>
        <p:grpSpPr>
          <a:xfrm>
            <a:off x="3592080" y="3137760"/>
            <a:ext cx="7247880" cy="1239840"/>
            <a:chOff x="3592080" y="3137760"/>
            <a:chExt cx="7247880" cy="1239840"/>
          </a:xfrm>
        </p:grpSpPr>
        <p:sp>
          <p:nvSpPr>
            <p:cNvPr id="8185" name="Text Box 66"/>
            <p:cNvSpPr/>
            <p:nvPr/>
          </p:nvSpPr>
          <p:spPr>
            <a:xfrm>
              <a:off x="3592080" y="3137760"/>
              <a:ext cx="72478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packet being transmitted </a:t>
              </a:r>
              <a:r>
                <a:rPr b="0" lang="en-US" sz="24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(transmission delay)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86" name="Line 67"/>
            <p:cNvSpPr/>
            <p:nvPr/>
          </p:nvSpPr>
          <p:spPr>
            <a:xfrm flipH="1">
              <a:off x="5833080" y="3513960"/>
              <a:ext cx="1327320" cy="8636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8187" name="Group 94"/>
          <p:cNvGrpSpPr/>
          <p:nvPr/>
        </p:nvGrpSpPr>
        <p:grpSpPr>
          <a:xfrm>
            <a:off x="5550480" y="4742640"/>
            <a:ext cx="5745600" cy="893520"/>
            <a:chOff x="5550480" y="4742640"/>
            <a:chExt cx="5745600" cy="893520"/>
          </a:xfrm>
        </p:grpSpPr>
        <p:sp>
          <p:nvSpPr>
            <p:cNvPr id="8188" name="Text Box 72"/>
            <p:cNvSpPr/>
            <p:nvPr/>
          </p:nvSpPr>
          <p:spPr>
            <a:xfrm>
              <a:off x="5699880" y="5180760"/>
              <a:ext cx="559620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packets in buffers</a:t>
              </a:r>
              <a:r>
                <a:rPr b="0" lang="en-US" sz="2400" spc="-1" strike="noStrike">
                  <a:solidFill>
                    <a:srgbClr val="ff0000"/>
                  </a:solidFill>
                  <a:latin typeface="Calibri"/>
                  <a:ea typeface="ＭＳ Ｐゴシック"/>
                </a:rPr>
                <a:t> </a:t>
              </a:r>
              <a:r>
                <a:rPr b="0" lang="en-US" sz="24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(queueing delay)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89" name="Line 73"/>
            <p:cNvSpPr/>
            <p:nvPr/>
          </p:nvSpPr>
          <p:spPr>
            <a:xfrm flipH="1" flipV="1">
              <a:off x="5550480" y="4742640"/>
              <a:ext cx="747720" cy="6411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8190" name="Group 95"/>
          <p:cNvGrpSpPr/>
          <p:nvPr/>
        </p:nvGrpSpPr>
        <p:grpSpPr>
          <a:xfrm>
            <a:off x="3852000" y="4704480"/>
            <a:ext cx="6405120" cy="1748520"/>
            <a:chOff x="3852000" y="4704480"/>
            <a:chExt cx="6405120" cy="1748520"/>
          </a:xfrm>
        </p:grpSpPr>
        <p:sp>
          <p:nvSpPr>
            <p:cNvPr id="8191" name="Line 91"/>
            <p:cNvSpPr/>
            <p:nvPr/>
          </p:nvSpPr>
          <p:spPr>
            <a:xfrm flipV="1">
              <a:off x="5058360" y="4704480"/>
              <a:ext cx="174600" cy="10000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 anchorCtr="1">
              <a:noAutofit/>
            </a:bodyPr>
            <a:p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192" name="Text Box 92"/>
            <p:cNvSpPr/>
            <p:nvPr/>
          </p:nvSpPr>
          <p:spPr>
            <a:xfrm>
              <a:off x="3852000" y="5631840"/>
              <a:ext cx="6405120" cy="821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free (available) buffers: arriving packets 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dropped (</a:t>
              </a:r>
              <a:r>
                <a:rPr b="0" lang="en-US" sz="24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loss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) if no free buffers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193" name="Group 58"/>
          <p:cNvGrpSpPr/>
          <p:nvPr/>
        </p:nvGrpSpPr>
        <p:grpSpPr>
          <a:xfrm>
            <a:off x="7723080" y="4224600"/>
            <a:ext cx="1510920" cy="863640"/>
            <a:chOff x="7723080" y="4224600"/>
            <a:chExt cx="1510920" cy="863640"/>
          </a:xfrm>
        </p:grpSpPr>
        <p:sp>
          <p:nvSpPr>
            <p:cNvPr id="8194" name="Freeform 59"/>
            <p:cNvSpPr/>
            <p:nvPr/>
          </p:nvSpPr>
          <p:spPr>
            <a:xfrm>
              <a:off x="7723080" y="4523760"/>
              <a:ext cx="1510920" cy="564480"/>
            </a:xfrm>
            <a:custGeom>
              <a:avLst/>
              <a:gdLst>
                <a:gd name="textAreaLeft" fmla="*/ 0 w 1510920"/>
                <a:gd name="textAreaRight" fmla="*/ 1511280 w 1510920"/>
                <a:gd name="textAreaTop" fmla="*/ 0 h 564480"/>
                <a:gd name="textAreaBottom" fmla="*/ 564840 h 56448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95" name="Oval 60"/>
            <p:cNvSpPr/>
            <p:nvPr/>
          </p:nvSpPr>
          <p:spPr>
            <a:xfrm>
              <a:off x="7723800" y="4224600"/>
              <a:ext cx="1509120" cy="55872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196" name="Group 61"/>
            <p:cNvGrpSpPr/>
            <p:nvPr/>
          </p:nvGrpSpPr>
          <p:grpSpPr>
            <a:xfrm>
              <a:off x="7947000" y="4295520"/>
              <a:ext cx="1062720" cy="410400"/>
              <a:chOff x="7947000" y="4295520"/>
              <a:chExt cx="1062720" cy="410400"/>
            </a:xfrm>
          </p:grpSpPr>
          <p:sp>
            <p:nvSpPr>
              <p:cNvPr id="8197" name="Freeform 62"/>
              <p:cNvSpPr/>
              <p:nvPr/>
            </p:nvSpPr>
            <p:spPr>
              <a:xfrm>
                <a:off x="7976520" y="4295520"/>
                <a:ext cx="1005120" cy="229680"/>
              </a:xfrm>
              <a:custGeom>
                <a:avLst/>
                <a:gdLst>
                  <a:gd name="textAreaLeft" fmla="*/ 0 w 1005120"/>
                  <a:gd name="textAreaRight" fmla="*/ 1005480 w 1005120"/>
                  <a:gd name="textAreaTop" fmla="*/ 0 h 229680"/>
                  <a:gd name="textAreaBottom" fmla="*/ 230040 h 22968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198" name="Freeform 63"/>
              <p:cNvSpPr/>
              <p:nvPr/>
            </p:nvSpPr>
            <p:spPr>
              <a:xfrm>
                <a:off x="8634600" y="4492440"/>
                <a:ext cx="375120" cy="197640"/>
              </a:xfrm>
              <a:custGeom>
                <a:avLst/>
                <a:gdLst>
                  <a:gd name="textAreaLeft" fmla="*/ 0 w 375120"/>
                  <a:gd name="textAreaRight" fmla="*/ 375480 w 375120"/>
                  <a:gd name="textAreaTop" fmla="*/ 0 h 197640"/>
                  <a:gd name="textAreaBottom" fmla="*/ 198000 h 19764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199" name="Freeform 64"/>
              <p:cNvSpPr/>
              <p:nvPr/>
            </p:nvSpPr>
            <p:spPr>
              <a:xfrm>
                <a:off x="7947000" y="4492440"/>
                <a:ext cx="368280" cy="195480"/>
              </a:xfrm>
              <a:custGeom>
                <a:avLst/>
                <a:gdLst>
                  <a:gd name="textAreaLeft" fmla="*/ 0 w 368280"/>
                  <a:gd name="textAreaRight" fmla="*/ 368640 w 36828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200" name="Freeform 65"/>
              <p:cNvSpPr/>
              <p:nvPr/>
            </p:nvSpPr>
            <p:spPr>
              <a:xfrm>
                <a:off x="8075160" y="4395600"/>
                <a:ext cx="801000" cy="310320"/>
              </a:xfrm>
              <a:custGeom>
                <a:avLst/>
                <a:gdLst>
                  <a:gd name="textAreaLeft" fmla="*/ 0 w 801000"/>
                  <a:gd name="textAreaRight" fmla="*/ 801360 w 801000"/>
                  <a:gd name="textAreaTop" fmla="*/ 0 h 310320"/>
                  <a:gd name="textAreaBottom" fmla="*/ 310680 h 3103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8201" name="PlaceHolder 3"/>
          <p:cNvSpPr>
            <a:spLocks noGrp="1"/>
          </p:cNvSpPr>
          <p:nvPr>
            <p:ph type="sldNum" idx="52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C22DE0A4-AD71-4EC9-832D-1933442A39C1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4" dur="indefinite" restart="never" nodeType="tmRoot">
          <p:childTnLst>
            <p:seq>
              <p:cTn id="855" dur="indefinite" nodeType="mainSeq">
                <p:childTnLst>
                  <p:par>
                    <p:cTn id="856" fill="hold">
                      <p:stCondLst>
                        <p:cond delay="indefinite"/>
                      </p:stCondLst>
                      <p:childTnLst>
                        <p:par>
                          <p:cTn id="857" fill="hold">
                            <p:stCondLst>
                              <p:cond delay="0"/>
                            </p:stCondLst>
                            <p:childTnLst>
                              <p:par>
                                <p:cTn id="8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0" fill="hold">
                      <p:stCondLst>
                        <p:cond delay="indefinite"/>
                      </p:stCondLst>
                      <p:childTnLst>
                        <p:par>
                          <p:cTn id="861" fill="hold">
                            <p:stCondLst>
                              <p:cond delay="0"/>
                            </p:stCondLst>
                            <p:childTnLst>
                              <p:par>
                                <p:cTn id="8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4" fill="hold">
                      <p:stCondLst>
                        <p:cond delay="indefinite"/>
                      </p:stCondLst>
                      <p:childTnLst>
                        <p:par>
                          <p:cTn id="865" fill="hold">
                            <p:stCondLst>
                              <p:cond delay="0"/>
                            </p:stCondLst>
                            <p:childTnLst>
                              <p:par>
                                <p:cTn id="8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2" name="Group 134"/>
          <p:cNvGrpSpPr/>
          <p:nvPr/>
        </p:nvGrpSpPr>
        <p:grpSpPr>
          <a:xfrm>
            <a:off x="3364560" y="1767600"/>
            <a:ext cx="1510920" cy="863280"/>
            <a:chOff x="3364560" y="1767600"/>
            <a:chExt cx="1510920" cy="863280"/>
          </a:xfrm>
        </p:grpSpPr>
        <p:sp>
          <p:nvSpPr>
            <p:cNvPr id="8203" name="Freeform 135"/>
            <p:cNvSpPr/>
            <p:nvPr/>
          </p:nvSpPr>
          <p:spPr>
            <a:xfrm>
              <a:off x="3364560" y="2066400"/>
              <a:ext cx="1510920" cy="564480"/>
            </a:xfrm>
            <a:custGeom>
              <a:avLst/>
              <a:gdLst>
                <a:gd name="textAreaLeft" fmla="*/ 0 w 1510920"/>
                <a:gd name="textAreaRight" fmla="*/ 1511280 w 1510920"/>
                <a:gd name="textAreaTop" fmla="*/ 0 h 564480"/>
                <a:gd name="textAreaBottom" fmla="*/ 564840 h 56448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04" name="Oval 136"/>
            <p:cNvSpPr/>
            <p:nvPr/>
          </p:nvSpPr>
          <p:spPr>
            <a:xfrm>
              <a:off x="3365280" y="1767600"/>
              <a:ext cx="1509120" cy="55872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205" name="Group 137"/>
            <p:cNvGrpSpPr/>
            <p:nvPr/>
          </p:nvGrpSpPr>
          <p:grpSpPr>
            <a:xfrm>
              <a:off x="3588480" y="1838520"/>
              <a:ext cx="1062720" cy="410400"/>
              <a:chOff x="3588480" y="1838520"/>
              <a:chExt cx="1062720" cy="410400"/>
            </a:xfrm>
          </p:grpSpPr>
          <p:sp>
            <p:nvSpPr>
              <p:cNvPr id="8206" name="Freeform 138"/>
              <p:cNvSpPr/>
              <p:nvPr/>
            </p:nvSpPr>
            <p:spPr>
              <a:xfrm>
                <a:off x="3618000" y="1838520"/>
                <a:ext cx="1005120" cy="229680"/>
              </a:xfrm>
              <a:custGeom>
                <a:avLst/>
                <a:gdLst>
                  <a:gd name="textAreaLeft" fmla="*/ 0 w 1005120"/>
                  <a:gd name="textAreaRight" fmla="*/ 1005480 w 1005120"/>
                  <a:gd name="textAreaTop" fmla="*/ 0 h 229680"/>
                  <a:gd name="textAreaBottom" fmla="*/ 230040 h 22968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207" name="Freeform 139"/>
              <p:cNvSpPr/>
              <p:nvPr/>
            </p:nvSpPr>
            <p:spPr>
              <a:xfrm>
                <a:off x="4276080" y="2035440"/>
                <a:ext cx="375120" cy="197640"/>
              </a:xfrm>
              <a:custGeom>
                <a:avLst/>
                <a:gdLst>
                  <a:gd name="textAreaLeft" fmla="*/ 0 w 375120"/>
                  <a:gd name="textAreaRight" fmla="*/ 375480 w 375120"/>
                  <a:gd name="textAreaTop" fmla="*/ 0 h 197640"/>
                  <a:gd name="textAreaBottom" fmla="*/ 198000 h 19764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208" name="Freeform 140"/>
              <p:cNvSpPr/>
              <p:nvPr/>
            </p:nvSpPr>
            <p:spPr>
              <a:xfrm>
                <a:off x="3588480" y="2035440"/>
                <a:ext cx="368280" cy="195480"/>
              </a:xfrm>
              <a:custGeom>
                <a:avLst/>
                <a:gdLst>
                  <a:gd name="textAreaLeft" fmla="*/ 0 w 368280"/>
                  <a:gd name="textAreaRight" fmla="*/ 368640 w 36828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209" name="Freeform 141"/>
              <p:cNvSpPr/>
              <p:nvPr/>
            </p:nvSpPr>
            <p:spPr>
              <a:xfrm>
                <a:off x="3716640" y="1938600"/>
                <a:ext cx="801000" cy="310320"/>
              </a:xfrm>
              <a:custGeom>
                <a:avLst/>
                <a:gdLst>
                  <a:gd name="textAreaLeft" fmla="*/ 0 w 801000"/>
                  <a:gd name="textAreaRight" fmla="*/ 801360 w 801000"/>
                  <a:gd name="textAreaTop" fmla="*/ 0 h 310320"/>
                  <a:gd name="textAreaBottom" fmla="*/ 310680 h 3103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8210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Packet delay: four sources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11" name="Rectangle 4"/>
          <p:cNvSpPr/>
          <p:nvPr/>
        </p:nvSpPr>
        <p:spPr>
          <a:xfrm>
            <a:off x="1621800" y="4604400"/>
            <a:ext cx="3809520" cy="183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352440" indent="-29520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</a:rPr>
              <a:t>d</a:t>
            </a:r>
            <a:r>
              <a:rPr b="0" lang="en-US" sz="2800" spc="-1" strike="noStrike" baseline="-25000">
                <a:solidFill>
                  <a:srgbClr val="cc0000"/>
                </a:solidFill>
                <a:latin typeface="Calibri"/>
              </a:rPr>
              <a:t>proc</a:t>
            </a:r>
            <a:r>
              <a:rPr b="0" lang="en-US" sz="2800" spc="-1" strike="noStrike">
                <a:solidFill>
                  <a:srgbClr val="cc0000"/>
                </a:solidFill>
                <a:latin typeface="Calibri"/>
              </a:rPr>
              <a:t>: nodal processing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49200" indent="-233280">
              <a:lnSpc>
                <a:spcPct val="9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check bit errors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49200" indent="-233280">
              <a:lnSpc>
                <a:spcPct val="9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determine output link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49200" indent="-233280">
              <a:lnSpc>
                <a:spcPct val="9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typically &lt; microsecs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12" name="Rectangle 58"/>
          <p:cNvSpPr/>
          <p:nvPr/>
        </p:nvSpPr>
        <p:spPr>
          <a:xfrm>
            <a:off x="6212520" y="4536000"/>
            <a:ext cx="5054400" cy="139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4520" indent="-34452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d</a:t>
            </a:r>
            <a:r>
              <a:rPr b="0" lang="en-US" sz="2800" spc="-1" strike="noStrike" baseline="-25000">
                <a:solidFill>
                  <a:srgbClr val="cc0000"/>
                </a:solidFill>
                <a:latin typeface="Calibri"/>
                <a:ea typeface="ＭＳ Ｐゴシック"/>
              </a:rPr>
              <a:t>queue</a:t>
            </a: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: queueing delay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31840" indent="-231840">
              <a:lnSpc>
                <a:spcPct val="90000"/>
              </a:lnSpc>
              <a:spcBef>
                <a:spcPts val="60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time waiting at output link for transmission 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231840" indent="-231840">
              <a:lnSpc>
                <a:spcPct val="90000"/>
              </a:lnSpc>
              <a:spcBef>
                <a:spcPts val="60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depends on congestion level of router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13" name="Line 24"/>
          <p:cNvSpPr/>
          <p:nvPr/>
        </p:nvSpPr>
        <p:spPr>
          <a:xfrm>
            <a:off x="2620800" y="1783440"/>
            <a:ext cx="741600" cy="35568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14" name="Rectangle 29"/>
          <p:cNvSpPr/>
          <p:nvPr/>
        </p:nvSpPr>
        <p:spPr>
          <a:xfrm>
            <a:off x="5464440" y="2002680"/>
            <a:ext cx="147240" cy="1998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215" name="Rectangle 30"/>
          <p:cNvSpPr/>
          <p:nvPr/>
        </p:nvSpPr>
        <p:spPr>
          <a:xfrm>
            <a:off x="4211640" y="2074320"/>
            <a:ext cx="147240" cy="1998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216" name="Rectangle 31"/>
          <p:cNvSpPr/>
          <p:nvPr/>
        </p:nvSpPr>
        <p:spPr>
          <a:xfrm>
            <a:off x="4373640" y="2074320"/>
            <a:ext cx="147240" cy="199800"/>
          </a:xfrm>
          <a:prstGeom prst="rect">
            <a:avLst/>
          </a:prstGeom>
          <a:solidFill>
            <a:srgbClr val="00b05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217" name="Line 35"/>
          <p:cNvSpPr/>
          <p:nvPr/>
        </p:nvSpPr>
        <p:spPr>
          <a:xfrm>
            <a:off x="7041960" y="1833480"/>
            <a:ext cx="36648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18" name="Rectangle 38"/>
          <p:cNvSpPr/>
          <p:nvPr/>
        </p:nvSpPr>
        <p:spPr>
          <a:xfrm>
            <a:off x="4502160" y="2012400"/>
            <a:ext cx="147240" cy="1998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219" name="Text Box 39"/>
          <p:cNvSpPr/>
          <p:nvPr/>
        </p:nvSpPr>
        <p:spPr>
          <a:xfrm>
            <a:off x="5209200" y="1587960"/>
            <a:ext cx="20235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propagation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0" name="Line 40"/>
          <p:cNvSpPr/>
          <p:nvPr/>
        </p:nvSpPr>
        <p:spPr>
          <a:xfrm flipH="1">
            <a:off x="5073480" y="1830960"/>
            <a:ext cx="31932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21" name="Text Box 43"/>
          <p:cNvSpPr/>
          <p:nvPr/>
        </p:nvSpPr>
        <p:spPr>
          <a:xfrm>
            <a:off x="2860560" y="2729880"/>
            <a:ext cx="1822680" cy="6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nodal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processing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2" name="Line 44"/>
          <p:cNvSpPr/>
          <p:nvPr/>
        </p:nvSpPr>
        <p:spPr>
          <a:xfrm flipH="1">
            <a:off x="3363480" y="2729880"/>
            <a:ext cx="833400" cy="360"/>
          </a:xfrm>
          <a:prstGeom prst="line">
            <a:avLst/>
          </a:prstGeom>
          <a:ln w="9525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23" name="Line 45"/>
          <p:cNvSpPr/>
          <p:nvPr/>
        </p:nvSpPr>
        <p:spPr>
          <a:xfrm flipH="1">
            <a:off x="4187880" y="2535840"/>
            <a:ext cx="385560" cy="360"/>
          </a:xfrm>
          <a:prstGeom prst="line">
            <a:avLst/>
          </a:prstGeom>
          <a:ln w="9525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24" name="Text Box 46"/>
          <p:cNvSpPr/>
          <p:nvPr/>
        </p:nvSpPr>
        <p:spPr>
          <a:xfrm>
            <a:off x="4469400" y="2957400"/>
            <a:ext cx="16077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queueing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5" name="Line 47"/>
          <p:cNvSpPr/>
          <p:nvPr/>
        </p:nvSpPr>
        <p:spPr>
          <a:xfrm flipH="1" flipV="1">
            <a:off x="4349880" y="2535840"/>
            <a:ext cx="595080" cy="5526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26" name="Rectangle 3"/>
          <p:cNvSpPr/>
          <p:nvPr/>
        </p:nvSpPr>
        <p:spPr>
          <a:xfrm>
            <a:off x="1743120" y="3585600"/>
            <a:ext cx="6175080" cy="553680"/>
          </a:xfrm>
          <a:prstGeom prst="rect">
            <a:avLst/>
          </a:prstGeom>
          <a:noFill/>
          <a:ln w="1905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85840" indent="-285840">
              <a:lnSpc>
                <a:spcPct val="85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</a:t>
            </a:r>
            <a:r>
              <a:rPr b="0" lang="en-US" sz="32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nodal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=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</a:t>
            </a:r>
            <a:r>
              <a:rPr b="0" lang="en-US" sz="32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proc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+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</a:t>
            </a:r>
            <a:r>
              <a:rPr b="0" lang="en-US" sz="32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queue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+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</a:t>
            </a:r>
            <a:r>
              <a:rPr b="0" lang="en-US" sz="32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trans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+ 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</a:t>
            </a:r>
            <a:r>
              <a:rPr b="0" lang="en-US" sz="32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prop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7" name="Line 25"/>
          <p:cNvSpPr/>
          <p:nvPr/>
        </p:nvSpPr>
        <p:spPr>
          <a:xfrm flipV="1">
            <a:off x="2619000" y="2323080"/>
            <a:ext cx="735120" cy="55008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28" name="Rectangle 32"/>
          <p:cNvSpPr/>
          <p:nvPr/>
        </p:nvSpPr>
        <p:spPr>
          <a:xfrm>
            <a:off x="3159360" y="1974240"/>
            <a:ext cx="147240" cy="1998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229" name="Line 33"/>
          <p:cNvSpPr/>
          <p:nvPr/>
        </p:nvSpPr>
        <p:spPr>
          <a:xfrm>
            <a:off x="3109680" y="1910520"/>
            <a:ext cx="21132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30" name="Text Box 36"/>
          <p:cNvSpPr/>
          <p:nvPr/>
        </p:nvSpPr>
        <p:spPr>
          <a:xfrm>
            <a:off x="1802520" y="1467720"/>
            <a:ext cx="4219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1" name="Text Box 37"/>
          <p:cNvSpPr/>
          <p:nvPr/>
        </p:nvSpPr>
        <p:spPr>
          <a:xfrm>
            <a:off x="1824120" y="2420280"/>
            <a:ext cx="4233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B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232" name="Group 66"/>
          <p:cNvGrpSpPr/>
          <p:nvPr/>
        </p:nvGrpSpPr>
        <p:grpSpPr>
          <a:xfrm>
            <a:off x="1923840" y="1467720"/>
            <a:ext cx="779040" cy="678960"/>
            <a:chOff x="1923840" y="1467720"/>
            <a:chExt cx="779040" cy="678960"/>
          </a:xfrm>
        </p:grpSpPr>
        <p:pic>
          <p:nvPicPr>
            <p:cNvPr id="8233" name="Picture 67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1923840" y="1467720"/>
              <a:ext cx="779040" cy="67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234" name="Freeform 68"/>
            <p:cNvSpPr/>
            <p:nvPr/>
          </p:nvSpPr>
          <p:spPr>
            <a:xfrm flipH="1">
              <a:off x="2255400" y="1532880"/>
              <a:ext cx="378720" cy="310680"/>
            </a:xfrm>
            <a:custGeom>
              <a:avLst/>
              <a:gdLst>
                <a:gd name="textAreaLeft" fmla="*/ 360 w 378720"/>
                <a:gd name="textAreaRight" fmla="*/ 379440 w 378720"/>
                <a:gd name="textAreaTop" fmla="*/ 0 h 310680"/>
                <a:gd name="textAreaBottom" fmla="*/ 311040 h 31068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8235" name="Group 69"/>
          <p:cNvGrpSpPr/>
          <p:nvPr/>
        </p:nvGrpSpPr>
        <p:grpSpPr>
          <a:xfrm>
            <a:off x="1914840" y="2474640"/>
            <a:ext cx="779040" cy="678960"/>
            <a:chOff x="1914840" y="2474640"/>
            <a:chExt cx="779040" cy="678960"/>
          </a:xfrm>
        </p:grpSpPr>
        <p:pic>
          <p:nvPicPr>
            <p:cNvPr id="8236" name="Picture 70" descr="desktop_computer_stylized_medium"/>
            <p:cNvPicPr/>
            <p:nvPr/>
          </p:nvPicPr>
          <p:blipFill>
            <a:blip r:embed="rId2"/>
            <a:stretch/>
          </p:blipFill>
          <p:spPr>
            <a:xfrm flipH="1">
              <a:off x="1914840" y="2474640"/>
              <a:ext cx="779040" cy="67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237" name="Freeform 71"/>
            <p:cNvSpPr/>
            <p:nvPr/>
          </p:nvSpPr>
          <p:spPr>
            <a:xfrm flipH="1">
              <a:off x="2246400" y="2539800"/>
              <a:ext cx="378720" cy="310680"/>
            </a:xfrm>
            <a:custGeom>
              <a:avLst/>
              <a:gdLst>
                <a:gd name="textAreaLeft" fmla="*/ 360 w 378720"/>
                <a:gd name="textAreaRight" fmla="*/ 379440 w 378720"/>
                <a:gd name="textAreaTop" fmla="*/ 0 h 310680"/>
                <a:gd name="textAreaBottom" fmla="*/ 311040 h 31068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8238" name="Text Box 41"/>
          <p:cNvSpPr/>
          <p:nvPr/>
        </p:nvSpPr>
        <p:spPr>
          <a:xfrm>
            <a:off x="2653920" y="1145880"/>
            <a:ext cx="21272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transmission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9" name="Line 42"/>
          <p:cNvSpPr/>
          <p:nvPr/>
        </p:nvSpPr>
        <p:spPr>
          <a:xfrm>
            <a:off x="4038480" y="1443600"/>
            <a:ext cx="528840" cy="5335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40" name="Rectangle 31"/>
          <p:cNvSpPr/>
          <p:nvPr/>
        </p:nvSpPr>
        <p:spPr>
          <a:xfrm>
            <a:off x="2722320" y="2630160"/>
            <a:ext cx="139320" cy="184680"/>
          </a:xfrm>
          <a:prstGeom prst="rect">
            <a:avLst/>
          </a:prstGeom>
          <a:solidFill>
            <a:srgbClr val="00b05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241" name="Line 33"/>
          <p:cNvSpPr/>
          <p:nvPr/>
        </p:nvSpPr>
        <p:spPr>
          <a:xfrm flipV="1">
            <a:off x="2897640" y="2599560"/>
            <a:ext cx="219600" cy="16200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8242" name="Straight Connector 4"/>
          <p:cNvCxnSpPr/>
          <p:nvPr/>
        </p:nvCxnSpPr>
        <p:spPr>
          <a:xfrm>
            <a:off x="4880520" y="2238480"/>
            <a:ext cx="3389400" cy="360"/>
          </a:xfrm>
          <a:prstGeom prst="straightConnector1">
            <a:avLst/>
          </a:prstGeom>
          <a:ln w="25400">
            <a:solidFill>
              <a:srgbClr val="000000"/>
            </a:solidFill>
          </a:ln>
        </p:spPr>
      </p:cxnSp>
      <p:grpSp>
        <p:nvGrpSpPr>
          <p:cNvPr id="8243" name="Group 126"/>
          <p:cNvGrpSpPr/>
          <p:nvPr/>
        </p:nvGrpSpPr>
        <p:grpSpPr>
          <a:xfrm>
            <a:off x="7990920" y="1778400"/>
            <a:ext cx="1510920" cy="863280"/>
            <a:chOff x="7990920" y="1778400"/>
            <a:chExt cx="1510920" cy="863280"/>
          </a:xfrm>
        </p:grpSpPr>
        <p:sp>
          <p:nvSpPr>
            <p:cNvPr id="8244" name="Freeform 127"/>
            <p:cNvSpPr/>
            <p:nvPr/>
          </p:nvSpPr>
          <p:spPr>
            <a:xfrm>
              <a:off x="7990920" y="2077200"/>
              <a:ext cx="1510920" cy="564480"/>
            </a:xfrm>
            <a:custGeom>
              <a:avLst/>
              <a:gdLst>
                <a:gd name="textAreaLeft" fmla="*/ 0 w 1510920"/>
                <a:gd name="textAreaRight" fmla="*/ 1511280 w 1510920"/>
                <a:gd name="textAreaTop" fmla="*/ 0 h 564480"/>
                <a:gd name="textAreaBottom" fmla="*/ 564840 h 56448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45" name="Oval 128"/>
            <p:cNvSpPr/>
            <p:nvPr/>
          </p:nvSpPr>
          <p:spPr>
            <a:xfrm>
              <a:off x="7992000" y="1778400"/>
              <a:ext cx="1509120" cy="55872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246" name="Group 129"/>
            <p:cNvGrpSpPr/>
            <p:nvPr/>
          </p:nvGrpSpPr>
          <p:grpSpPr>
            <a:xfrm>
              <a:off x="8215200" y="1849320"/>
              <a:ext cx="1062360" cy="410400"/>
              <a:chOff x="8215200" y="1849320"/>
              <a:chExt cx="1062360" cy="410400"/>
            </a:xfrm>
          </p:grpSpPr>
          <p:sp>
            <p:nvSpPr>
              <p:cNvPr id="8247" name="Freeform 130"/>
              <p:cNvSpPr/>
              <p:nvPr/>
            </p:nvSpPr>
            <p:spPr>
              <a:xfrm>
                <a:off x="8244720" y="1849320"/>
                <a:ext cx="1005120" cy="229680"/>
              </a:xfrm>
              <a:custGeom>
                <a:avLst/>
                <a:gdLst>
                  <a:gd name="textAreaLeft" fmla="*/ 0 w 1005120"/>
                  <a:gd name="textAreaRight" fmla="*/ 1005480 w 1005120"/>
                  <a:gd name="textAreaTop" fmla="*/ 0 h 229680"/>
                  <a:gd name="textAreaBottom" fmla="*/ 230040 h 22968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248" name="Freeform 131"/>
              <p:cNvSpPr/>
              <p:nvPr/>
            </p:nvSpPr>
            <p:spPr>
              <a:xfrm>
                <a:off x="8902440" y="2045880"/>
                <a:ext cx="375120" cy="197640"/>
              </a:xfrm>
              <a:custGeom>
                <a:avLst/>
                <a:gdLst>
                  <a:gd name="textAreaLeft" fmla="*/ 0 w 375120"/>
                  <a:gd name="textAreaRight" fmla="*/ 375480 w 375120"/>
                  <a:gd name="textAreaTop" fmla="*/ 0 h 197640"/>
                  <a:gd name="textAreaBottom" fmla="*/ 198000 h 19764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249" name="Freeform 132"/>
              <p:cNvSpPr/>
              <p:nvPr/>
            </p:nvSpPr>
            <p:spPr>
              <a:xfrm>
                <a:off x="8215200" y="2045880"/>
                <a:ext cx="368280" cy="195480"/>
              </a:xfrm>
              <a:custGeom>
                <a:avLst/>
                <a:gdLst>
                  <a:gd name="textAreaLeft" fmla="*/ 0 w 368280"/>
                  <a:gd name="textAreaRight" fmla="*/ 368640 w 36828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250" name="Freeform 133"/>
              <p:cNvSpPr/>
              <p:nvPr/>
            </p:nvSpPr>
            <p:spPr>
              <a:xfrm>
                <a:off x="8343000" y="1949400"/>
                <a:ext cx="801000" cy="310320"/>
              </a:xfrm>
              <a:custGeom>
                <a:avLst/>
                <a:gdLst>
                  <a:gd name="textAreaLeft" fmla="*/ 0 w 801000"/>
                  <a:gd name="textAreaRight" fmla="*/ 801360 w 801000"/>
                  <a:gd name="textAreaTop" fmla="*/ 0 h 310320"/>
                  <a:gd name="textAreaBottom" fmla="*/ 310680 h 3103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8251" name="PlaceHolder 2"/>
          <p:cNvSpPr>
            <a:spLocks noGrp="1"/>
          </p:cNvSpPr>
          <p:nvPr>
            <p:ph type="sldNum" idx="53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6253B48E-4824-467B-A3FE-5BD0ABFBA3A0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68" dur="indefinite" restart="never" nodeType="tmRoot">
          <p:childTnLst>
            <p:seq>
              <p:cTn id="869" dur="indefinite" nodeType="mainSeq">
                <p:childTnLst>
                  <p:par>
                    <p:cTn id="870" fill="hold">
                      <p:stCondLst>
                        <p:cond delay="indefinite"/>
                      </p:stCondLst>
                      <p:childTnLst>
                        <p:par>
                          <p:cTn id="871" fill="hold">
                            <p:stCondLst>
                              <p:cond delay="0"/>
                            </p:stCondLst>
                            <p:childTnLst>
                              <p:par>
                                <p:cTn id="87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74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5" fill="hold">
                      <p:stCondLst>
                        <p:cond delay="indefinite"/>
                      </p:stCondLst>
                      <p:childTnLst>
                        <p:par>
                          <p:cTn id="876" fill="hold">
                            <p:stCondLst>
                              <p:cond delay="0"/>
                            </p:stCondLst>
                            <p:childTnLst>
                              <p:par>
                                <p:cTn id="87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79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52" name="Group 134"/>
          <p:cNvGrpSpPr/>
          <p:nvPr/>
        </p:nvGrpSpPr>
        <p:grpSpPr>
          <a:xfrm>
            <a:off x="3364560" y="1767600"/>
            <a:ext cx="1510920" cy="863280"/>
            <a:chOff x="3364560" y="1767600"/>
            <a:chExt cx="1510920" cy="863280"/>
          </a:xfrm>
        </p:grpSpPr>
        <p:sp>
          <p:nvSpPr>
            <p:cNvPr id="8253" name="Freeform 135"/>
            <p:cNvSpPr/>
            <p:nvPr/>
          </p:nvSpPr>
          <p:spPr>
            <a:xfrm>
              <a:off x="3364560" y="2066400"/>
              <a:ext cx="1510920" cy="564480"/>
            </a:xfrm>
            <a:custGeom>
              <a:avLst/>
              <a:gdLst>
                <a:gd name="textAreaLeft" fmla="*/ 0 w 1510920"/>
                <a:gd name="textAreaRight" fmla="*/ 1511280 w 1510920"/>
                <a:gd name="textAreaTop" fmla="*/ 0 h 564480"/>
                <a:gd name="textAreaBottom" fmla="*/ 564840 h 56448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54" name="Oval 136"/>
            <p:cNvSpPr/>
            <p:nvPr/>
          </p:nvSpPr>
          <p:spPr>
            <a:xfrm>
              <a:off x="3365280" y="1767600"/>
              <a:ext cx="1509120" cy="55872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255" name="Group 137"/>
            <p:cNvGrpSpPr/>
            <p:nvPr/>
          </p:nvGrpSpPr>
          <p:grpSpPr>
            <a:xfrm>
              <a:off x="3588480" y="1838520"/>
              <a:ext cx="1062720" cy="410400"/>
              <a:chOff x="3588480" y="1838520"/>
              <a:chExt cx="1062720" cy="410400"/>
            </a:xfrm>
          </p:grpSpPr>
          <p:sp>
            <p:nvSpPr>
              <p:cNvPr id="8256" name="Freeform 138"/>
              <p:cNvSpPr/>
              <p:nvPr/>
            </p:nvSpPr>
            <p:spPr>
              <a:xfrm>
                <a:off x="3618000" y="1838520"/>
                <a:ext cx="1005120" cy="229680"/>
              </a:xfrm>
              <a:custGeom>
                <a:avLst/>
                <a:gdLst>
                  <a:gd name="textAreaLeft" fmla="*/ 0 w 1005120"/>
                  <a:gd name="textAreaRight" fmla="*/ 1005480 w 1005120"/>
                  <a:gd name="textAreaTop" fmla="*/ 0 h 229680"/>
                  <a:gd name="textAreaBottom" fmla="*/ 230040 h 22968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257" name="Freeform 139"/>
              <p:cNvSpPr/>
              <p:nvPr/>
            </p:nvSpPr>
            <p:spPr>
              <a:xfrm>
                <a:off x="4276080" y="2035440"/>
                <a:ext cx="375120" cy="197640"/>
              </a:xfrm>
              <a:custGeom>
                <a:avLst/>
                <a:gdLst>
                  <a:gd name="textAreaLeft" fmla="*/ 0 w 375120"/>
                  <a:gd name="textAreaRight" fmla="*/ 375480 w 375120"/>
                  <a:gd name="textAreaTop" fmla="*/ 0 h 197640"/>
                  <a:gd name="textAreaBottom" fmla="*/ 198000 h 19764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258" name="Freeform 140"/>
              <p:cNvSpPr/>
              <p:nvPr/>
            </p:nvSpPr>
            <p:spPr>
              <a:xfrm>
                <a:off x="3588480" y="2035440"/>
                <a:ext cx="368280" cy="195480"/>
              </a:xfrm>
              <a:custGeom>
                <a:avLst/>
                <a:gdLst>
                  <a:gd name="textAreaLeft" fmla="*/ 0 w 368280"/>
                  <a:gd name="textAreaRight" fmla="*/ 368640 w 36828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259" name="Freeform 141"/>
              <p:cNvSpPr/>
              <p:nvPr/>
            </p:nvSpPr>
            <p:spPr>
              <a:xfrm>
                <a:off x="3716640" y="1938600"/>
                <a:ext cx="801000" cy="310320"/>
              </a:xfrm>
              <a:custGeom>
                <a:avLst/>
                <a:gdLst>
                  <a:gd name="textAreaLeft" fmla="*/ 0 w 801000"/>
                  <a:gd name="textAreaRight" fmla="*/ 801360 w 801000"/>
                  <a:gd name="textAreaTop" fmla="*/ 0 h 310320"/>
                  <a:gd name="textAreaBottom" fmla="*/ 310680 h 3103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8260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Packet delay: four sources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61" name="Line 24"/>
          <p:cNvSpPr/>
          <p:nvPr/>
        </p:nvSpPr>
        <p:spPr>
          <a:xfrm>
            <a:off x="2620800" y="1783440"/>
            <a:ext cx="741600" cy="35568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62" name="Rectangle 29"/>
          <p:cNvSpPr/>
          <p:nvPr/>
        </p:nvSpPr>
        <p:spPr>
          <a:xfrm>
            <a:off x="5464440" y="2002680"/>
            <a:ext cx="147240" cy="1998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263" name="Rectangle 30"/>
          <p:cNvSpPr/>
          <p:nvPr/>
        </p:nvSpPr>
        <p:spPr>
          <a:xfrm>
            <a:off x="4211640" y="2074320"/>
            <a:ext cx="147240" cy="1998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264" name="Rectangle 31"/>
          <p:cNvSpPr/>
          <p:nvPr/>
        </p:nvSpPr>
        <p:spPr>
          <a:xfrm>
            <a:off x="4373640" y="2074320"/>
            <a:ext cx="147240" cy="199800"/>
          </a:xfrm>
          <a:prstGeom prst="rect">
            <a:avLst/>
          </a:prstGeom>
          <a:solidFill>
            <a:srgbClr val="00b05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265" name="Line 35"/>
          <p:cNvSpPr/>
          <p:nvPr/>
        </p:nvSpPr>
        <p:spPr>
          <a:xfrm>
            <a:off x="7041960" y="1833480"/>
            <a:ext cx="36648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66" name="Rectangle 38"/>
          <p:cNvSpPr/>
          <p:nvPr/>
        </p:nvSpPr>
        <p:spPr>
          <a:xfrm>
            <a:off x="4502160" y="2012400"/>
            <a:ext cx="147240" cy="1998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267" name="Text Box 39"/>
          <p:cNvSpPr/>
          <p:nvPr/>
        </p:nvSpPr>
        <p:spPr>
          <a:xfrm>
            <a:off x="5209200" y="1587960"/>
            <a:ext cx="20235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propagation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68" name="Line 40"/>
          <p:cNvSpPr/>
          <p:nvPr/>
        </p:nvSpPr>
        <p:spPr>
          <a:xfrm flipH="1">
            <a:off x="5073480" y="1830960"/>
            <a:ext cx="31932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69" name="Text Box 43"/>
          <p:cNvSpPr/>
          <p:nvPr/>
        </p:nvSpPr>
        <p:spPr>
          <a:xfrm>
            <a:off x="2860560" y="2729880"/>
            <a:ext cx="1822680" cy="6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nodal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processing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0" name="Line 44"/>
          <p:cNvSpPr/>
          <p:nvPr/>
        </p:nvSpPr>
        <p:spPr>
          <a:xfrm flipH="1">
            <a:off x="3363480" y="2729880"/>
            <a:ext cx="833400" cy="360"/>
          </a:xfrm>
          <a:prstGeom prst="line">
            <a:avLst/>
          </a:prstGeom>
          <a:ln w="9525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71" name="Line 45"/>
          <p:cNvSpPr/>
          <p:nvPr/>
        </p:nvSpPr>
        <p:spPr>
          <a:xfrm flipH="1">
            <a:off x="4187880" y="2535840"/>
            <a:ext cx="385560" cy="360"/>
          </a:xfrm>
          <a:prstGeom prst="line">
            <a:avLst/>
          </a:prstGeom>
          <a:ln w="9525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72" name="Text Box 46"/>
          <p:cNvSpPr/>
          <p:nvPr/>
        </p:nvSpPr>
        <p:spPr>
          <a:xfrm>
            <a:off x="4469400" y="2957400"/>
            <a:ext cx="16077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queueing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3" name="Line 47"/>
          <p:cNvSpPr/>
          <p:nvPr/>
        </p:nvSpPr>
        <p:spPr>
          <a:xfrm flipH="1" flipV="1">
            <a:off x="4349880" y="2535840"/>
            <a:ext cx="595080" cy="5526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74" name="Rectangle 3"/>
          <p:cNvSpPr/>
          <p:nvPr/>
        </p:nvSpPr>
        <p:spPr>
          <a:xfrm>
            <a:off x="1743120" y="3585600"/>
            <a:ext cx="6175080" cy="553680"/>
          </a:xfrm>
          <a:prstGeom prst="rect">
            <a:avLst/>
          </a:prstGeom>
          <a:noFill/>
          <a:ln w="1905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85840" indent="-285840">
              <a:lnSpc>
                <a:spcPct val="85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</a:t>
            </a:r>
            <a:r>
              <a:rPr b="0" lang="en-US" sz="32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nodal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=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</a:t>
            </a:r>
            <a:r>
              <a:rPr b="0" lang="en-US" sz="32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proc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+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</a:t>
            </a:r>
            <a:r>
              <a:rPr b="0" lang="en-US" sz="32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queue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+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</a:t>
            </a:r>
            <a:r>
              <a:rPr b="0" lang="en-US" sz="32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trans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+ 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</a:t>
            </a:r>
            <a:r>
              <a:rPr b="0" lang="en-US" sz="32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prop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5" name="Line 25"/>
          <p:cNvSpPr/>
          <p:nvPr/>
        </p:nvSpPr>
        <p:spPr>
          <a:xfrm flipV="1">
            <a:off x="2619000" y="2323080"/>
            <a:ext cx="735120" cy="55008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76" name="Rectangle 32"/>
          <p:cNvSpPr/>
          <p:nvPr/>
        </p:nvSpPr>
        <p:spPr>
          <a:xfrm>
            <a:off x="3159360" y="1974240"/>
            <a:ext cx="147240" cy="1998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277" name="Line 33"/>
          <p:cNvSpPr/>
          <p:nvPr/>
        </p:nvSpPr>
        <p:spPr>
          <a:xfrm>
            <a:off x="3109680" y="1910520"/>
            <a:ext cx="21132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78" name="Text Box 36"/>
          <p:cNvSpPr/>
          <p:nvPr/>
        </p:nvSpPr>
        <p:spPr>
          <a:xfrm>
            <a:off x="1802520" y="1467720"/>
            <a:ext cx="4219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9" name="Text Box 37"/>
          <p:cNvSpPr/>
          <p:nvPr/>
        </p:nvSpPr>
        <p:spPr>
          <a:xfrm>
            <a:off x="1824120" y="2420280"/>
            <a:ext cx="4233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B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280" name="Group 66"/>
          <p:cNvGrpSpPr/>
          <p:nvPr/>
        </p:nvGrpSpPr>
        <p:grpSpPr>
          <a:xfrm>
            <a:off x="1923840" y="1467720"/>
            <a:ext cx="779040" cy="678960"/>
            <a:chOff x="1923840" y="1467720"/>
            <a:chExt cx="779040" cy="678960"/>
          </a:xfrm>
        </p:grpSpPr>
        <p:pic>
          <p:nvPicPr>
            <p:cNvPr id="8281" name="Picture 67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1923840" y="1467720"/>
              <a:ext cx="779040" cy="67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282" name="Freeform 68"/>
            <p:cNvSpPr/>
            <p:nvPr/>
          </p:nvSpPr>
          <p:spPr>
            <a:xfrm flipH="1">
              <a:off x="2255400" y="1532880"/>
              <a:ext cx="378720" cy="310680"/>
            </a:xfrm>
            <a:custGeom>
              <a:avLst/>
              <a:gdLst>
                <a:gd name="textAreaLeft" fmla="*/ 360 w 378720"/>
                <a:gd name="textAreaRight" fmla="*/ 379440 w 378720"/>
                <a:gd name="textAreaTop" fmla="*/ 0 h 310680"/>
                <a:gd name="textAreaBottom" fmla="*/ 311040 h 31068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8283" name="Group 69"/>
          <p:cNvGrpSpPr/>
          <p:nvPr/>
        </p:nvGrpSpPr>
        <p:grpSpPr>
          <a:xfrm>
            <a:off x="1914840" y="2474640"/>
            <a:ext cx="779040" cy="678960"/>
            <a:chOff x="1914840" y="2474640"/>
            <a:chExt cx="779040" cy="678960"/>
          </a:xfrm>
        </p:grpSpPr>
        <p:pic>
          <p:nvPicPr>
            <p:cNvPr id="8284" name="Picture 70" descr="desktop_computer_stylized_medium"/>
            <p:cNvPicPr/>
            <p:nvPr/>
          </p:nvPicPr>
          <p:blipFill>
            <a:blip r:embed="rId2"/>
            <a:stretch/>
          </p:blipFill>
          <p:spPr>
            <a:xfrm flipH="1">
              <a:off x="1914840" y="2474640"/>
              <a:ext cx="779040" cy="67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285" name="Freeform 71"/>
            <p:cNvSpPr/>
            <p:nvPr/>
          </p:nvSpPr>
          <p:spPr>
            <a:xfrm flipH="1">
              <a:off x="2246400" y="2539800"/>
              <a:ext cx="378720" cy="310680"/>
            </a:xfrm>
            <a:custGeom>
              <a:avLst/>
              <a:gdLst>
                <a:gd name="textAreaLeft" fmla="*/ 360 w 378720"/>
                <a:gd name="textAreaRight" fmla="*/ 379440 w 378720"/>
                <a:gd name="textAreaTop" fmla="*/ 0 h 310680"/>
                <a:gd name="textAreaBottom" fmla="*/ 311040 h 31068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0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8286" name="Text Box 41"/>
          <p:cNvSpPr/>
          <p:nvPr/>
        </p:nvSpPr>
        <p:spPr>
          <a:xfrm>
            <a:off x="2653920" y="1145880"/>
            <a:ext cx="21272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transmission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87" name="Line 42"/>
          <p:cNvSpPr/>
          <p:nvPr/>
        </p:nvSpPr>
        <p:spPr>
          <a:xfrm>
            <a:off x="4038480" y="1443600"/>
            <a:ext cx="528840" cy="5335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88" name="Rectangle 31"/>
          <p:cNvSpPr/>
          <p:nvPr/>
        </p:nvSpPr>
        <p:spPr>
          <a:xfrm>
            <a:off x="2722320" y="2630160"/>
            <a:ext cx="139320" cy="184680"/>
          </a:xfrm>
          <a:prstGeom prst="rect">
            <a:avLst/>
          </a:prstGeom>
          <a:solidFill>
            <a:srgbClr val="00b05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289" name="Line 33"/>
          <p:cNvSpPr/>
          <p:nvPr/>
        </p:nvSpPr>
        <p:spPr>
          <a:xfrm flipV="1">
            <a:off x="2897640" y="2599560"/>
            <a:ext cx="219600" cy="16200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8290" name="Straight Connector 4"/>
          <p:cNvCxnSpPr/>
          <p:nvPr/>
        </p:nvCxnSpPr>
        <p:spPr>
          <a:xfrm>
            <a:off x="4880520" y="2238480"/>
            <a:ext cx="3389400" cy="360"/>
          </a:xfrm>
          <a:prstGeom prst="straightConnector1">
            <a:avLst/>
          </a:prstGeom>
          <a:ln w="25400">
            <a:solidFill>
              <a:srgbClr val="000000"/>
            </a:solidFill>
          </a:ln>
        </p:spPr>
      </p:cxnSp>
      <p:grpSp>
        <p:nvGrpSpPr>
          <p:cNvPr id="8291" name="Group 126"/>
          <p:cNvGrpSpPr/>
          <p:nvPr/>
        </p:nvGrpSpPr>
        <p:grpSpPr>
          <a:xfrm>
            <a:off x="7990920" y="1778400"/>
            <a:ext cx="1510920" cy="863280"/>
            <a:chOff x="7990920" y="1778400"/>
            <a:chExt cx="1510920" cy="863280"/>
          </a:xfrm>
        </p:grpSpPr>
        <p:sp>
          <p:nvSpPr>
            <p:cNvPr id="8292" name="Freeform 127"/>
            <p:cNvSpPr/>
            <p:nvPr/>
          </p:nvSpPr>
          <p:spPr>
            <a:xfrm>
              <a:off x="7990920" y="2077200"/>
              <a:ext cx="1510920" cy="564480"/>
            </a:xfrm>
            <a:custGeom>
              <a:avLst/>
              <a:gdLst>
                <a:gd name="textAreaLeft" fmla="*/ 0 w 1510920"/>
                <a:gd name="textAreaRight" fmla="*/ 1511280 w 1510920"/>
                <a:gd name="textAreaTop" fmla="*/ 0 h 564480"/>
                <a:gd name="textAreaBottom" fmla="*/ 564840 h 56448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93" name="Oval 128"/>
            <p:cNvSpPr/>
            <p:nvPr/>
          </p:nvSpPr>
          <p:spPr>
            <a:xfrm>
              <a:off x="7992000" y="1778400"/>
              <a:ext cx="1509120" cy="55872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294" name="Group 129"/>
            <p:cNvGrpSpPr/>
            <p:nvPr/>
          </p:nvGrpSpPr>
          <p:grpSpPr>
            <a:xfrm>
              <a:off x="8215200" y="1849320"/>
              <a:ext cx="1062360" cy="410400"/>
              <a:chOff x="8215200" y="1849320"/>
              <a:chExt cx="1062360" cy="410400"/>
            </a:xfrm>
          </p:grpSpPr>
          <p:sp>
            <p:nvSpPr>
              <p:cNvPr id="8295" name="Freeform 130"/>
              <p:cNvSpPr/>
              <p:nvPr/>
            </p:nvSpPr>
            <p:spPr>
              <a:xfrm>
                <a:off x="8244720" y="1849320"/>
                <a:ext cx="1005120" cy="229680"/>
              </a:xfrm>
              <a:custGeom>
                <a:avLst/>
                <a:gdLst>
                  <a:gd name="textAreaLeft" fmla="*/ 0 w 1005120"/>
                  <a:gd name="textAreaRight" fmla="*/ 1005480 w 1005120"/>
                  <a:gd name="textAreaTop" fmla="*/ 0 h 229680"/>
                  <a:gd name="textAreaBottom" fmla="*/ 230040 h 22968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296" name="Freeform 131"/>
              <p:cNvSpPr/>
              <p:nvPr/>
            </p:nvSpPr>
            <p:spPr>
              <a:xfrm>
                <a:off x="8902440" y="2045880"/>
                <a:ext cx="375120" cy="197640"/>
              </a:xfrm>
              <a:custGeom>
                <a:avLst/>
                <a:gdLst>
                  <a:gd name="textAreaLeft" fmla="*/ 0 w 375120"/>
                  <a:gd name="textAreaRight" fmla="*/ 375480 w 375120"/>
                  <a:gd name="textAreaTop" fmla="*/ 0 h 197640"/>
                  <a:gd name="textAreaBottom" fmla="*/ 198000 h 19764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297" name="Freeform 132"/>
              <p:cNvSpPr/>
              <p:nvPr/>
            </p:nvSpPr>
            <p:spPr>
              <a:xfrm>
                <a:off x="8215200" y="2045880"/>
                <a:ext cx="368280" cy="195480"/>
              </a:xfrm>
              <a:custGeom>
                <a:avLst/>
                <a:gdLst>
                  <a:gd name="textAreaLeft" fmla="*/ 0 w 368280"/>
                  <a:gd name="textAreaRight" fmla="*/ 368640 w 368280"/>
                  <a:gd name="textAreaTop" fmla="*/ 0 h 195480"/>
                  <a:gd name="textAreaBottom" fmla="*/ 195840 h 19548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298" name="Freeform 133"/>
              <p:cNvSpPr/>
              <p:nvPr/>
            </p:nvSpPr>
            <p:spPr>
              <a:xfrm>
                <a:off x="8343000" y="1949400"/>
                <a:ext cx="801000" cy="310320"/>
              </a:xfrm>
              <a:custGeom>
                <a:avLst/>
                <a:gdLst>
                  <a:gd name="textAreaLeft" fmla="*/ 0 w 801000"/>
                  <a:gd name="textAreaRight" fmla="*/ 801360 w 801000"/>
                  <a:gd name="textAreaTop" fmla="*/ 0 h 310320"/>
                  <a:gd name="textAreaBottom" fmla="*/ 310680 h 3103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8299" name="Rectangle 3"/>
          <p:cNvSpPr/>
          <p:nvPr/>
        </p:nvSpPr>
        <p:spPr>
          <a:xfrm>
            <a:off x="1231920" y="4296960"/>
            <a:ext cx="4379760" cy="20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d</a:t>
            </a:r>
            <a:r>
              <a:rPr b="0" lang="en-US" sz="2800" spc="-1" strike="noStrike" baseline="-25000">
                <a:solidFill>
                  <a:srgbClr val="cc0000"/>
                </a:solidFill>
                <a:latin typeface="Calibri"/>
                <a:ea typeface="ＭＳ Ｐゴシック"/>
              </a:rPr>
              <a:t>trans</a:t>
            </a: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: transmission delay: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31840" indent="-231840">
              <a:lnSpc>
                <a:spcPct val="90000"/>
              </a:lnSpc>
              <a:spcBef>
                <a:spcPts val="60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: packet length (bits) 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231840" indent="-231840">
              <a:lnSpc>
                <a:spcPct val="90000"/>
              </a:lnSpc>
              <a:spcBef>
                <a:spcPts val="60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: link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transmission rate (bps)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231840" indent="-231840">
              <a:lnSpc>
                <a:spcPct val="90000"/>
              </a:lnSpc>
              <a:spcBef>
                <a:spcPts val="60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d</a:t>
            </a:r>
            <a:r>
              <a:rPr b="0" i="1" lang="en-US" sz="2400" spc="-1" strike="noStrike" baseline="-25000">
                <a:solidFill>
                  <a:srgbClr val="cc0000"/>
                </a:solidFill>
                <a:latin typeface="Calibri"/>
                <a:ea typeface="ＭＳ Ｐゴシック"/>
              </a:rPr>
              <a:t>trans</a:t>
            </a: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= L/R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00" name="Rectangle 4"/>
          <p:cNvSpPr/>
          <p:nvPr/>
        </p:nvSpPr>
        <p:spPr>
          <a:xfrm>
            <a:off x="6527160" y="4304160"/>
            <a:ext cx="5147280" cy="21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85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d</a:t>
            </a:r>
            <a:r>
              <a:rPr b="0" lang="en-US" sz="2800" spc="-1" strike="noStrike" baseline="-25000">
                <a:solidFill>
                  <a:srgbClr val="cc0000"/>
                </a:solidFill>
                <a:latin typeface="Calibri"/>
                <a:ea typeface="ＭＳ Ｐゴシック"/>
              </a:rPr>
              <a:t>prop</a:t>
            </a: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: propagation delay: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31840" indent="-231840">
              <a:lnSpc>
                <a:spcPct val="90000"/>
              </a:lnSpc>
              <a:spcBef>
                <a:spcPts val="60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: length of physical link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231840" indent="-231840">
              <a:lnSpc>
                <a:spcPct val="90000"/>
              </a:lnSpc>
              <a:spcBef>
                <a:spcPts val="60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: propagation speed (~2x10</a:t>
            </a:r>
            <a:r>
              <a:rPr b="0" lang="en-US" sz="2400" spc="-1" strike="noStrike" baseline="30000">
                <a:solidFill>
                  <a:srgbClr val="000000"/>
                </a:solidFill>
                <a:latin typeface="Calibri"/>
                <a:ea typeface="ＭＳ Ｐゴシック"/>
              </a:rPr>
              <a:t>8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m/sec)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231840" indent="-231840">
              <a:lnSpc>
                <a:spcPct val="90000"/>
              </a:lnSpc>
              <a:spcBef>
                <a:spcPts val="601"/>
              </a:spcBef>
              <a:buClr>
                <a:srgbClr val="000099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d</a:t>
            </a:r>
            <a:r>
              <a:rPr b="0" lang="en-US" sz="2400" spc="-1" strike="noStrike" baseline="-25000">
                <a:solidFill>
                  <a:srgbClr val="cc0000"/>
                </a:solidFill>
                <a:latin typeface="Calibri"/>
                <a:ea typeface="ＭＳ Ｐゴシック"/>
              </a:rPr>
              <a:t>prop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=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/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301" name="Group 8"/>
          <p:cNvGrpSpPr/>
          <p:nvPr/>
        </p:nvGrpSpPr>
        <p:grpSpPr>
          <a:xfrm>
            <a:off x="1211040" y="5494320"/>
            <a:ext cx="7076160" cy="1533600"/>
            <a:chOff x="1211040" y="5494320"/>
            <a:chExt cx="7076160" cy="1533600"/>
          </a:xfrm>
        </p:grpSpPr>
        <p:sp>
          <p:nvSpPr>
            <p:cNvPr id="8302" name="Text Box 62"/>
            <p:cNvSpPr/>
            <p:nvPr/>
          </p:nvSpPr>
          <p:spPr>
            <a:xfrm>
              <a:off x="3836520" y="5790600"/>
              <a:ext cx="2104920" cy="1237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400" spc="-1" strike="noStrike">
                  <a:solidFill>
                    <a:srgbClr val="c00000"/>
                  </a:solidFill>
                  <a:latin typeface="Calibri"/>
                  <a:ea typeface="ＭＳ Ｐゴシック"/>
                </a:rPr>
                <a:t>d</a:t>
              </a:r>
              <a:r>
                <a:rPr b="0" lang="en-US" sz="2400" spc="-1" strike="noStrike" baseline="-25000">
                  <a:solidFill>
                    <a:srgbClr val="c00000"/>
                  </a:solidFill>
                  <a:latin typeface="Calibri"/>
                  <a:ea typeface="ＭＳ Ｐゴシック"/>
                </a:rPr>
                <a:t>trans</a:t>
              </a:r>
              <a:r>
                <a:rPr b="0" lang="en-US" sz="2000" spc="-1" strike="noStrike" baseline="-25000">
                  <a:solidFill>
                    <a:srgbClr val="c00000"/>
                  </a:solidFill>
                  <a:latin typeface="Calibri"/>
                  <a:ea typeface="ＭＳ Ｐゴシック"/>
                </a:rPr>
                <a:t> </a:t>
              </a: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and </a:t>
              </a:r>
              <a:r>
                <a:rPr b="0" i="1" lang="en-US" sz="2400" spc="-1" strike="noStrike">
                  <a:solidFill>
                    <a:srgbClr val="c00000"/>
                  </a:solidFill>
                  <a:latin typeface="Calibri"/>
                  <a:ea typeface="ＭＳ Ｐゴシック"/>
                </a:rPr>
                <a:t>d</a:t>
              </a:r>
              <a:r>
                <a:rPr b="0" lang="en-US" sz="2400" spc="-1" strike="noStrike" baseline="-25000">
                  <a:solidFill>
                    <a:srgbClr val="c00000"/>
                  </a:solidFill>
                  <a:latin typeface="Calibri"/>
                  <a:ea typeface="ＭＳ Ｐゴシック"/>
                </a:rPr>
                <a:t>prop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very 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different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03" name="Oval 2"/>
            <p:cNvSpPr/>
            <p:nvPr/>
          </p:nvSpPr>
          <p:spPr>
            <a:xfrm>
              <a:off x="1211040" y="5494320"/>
              <a:ext cx="1869120" cy="500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8304" name="Oval 62"/>
            <p:cNvSpPr/>
            <p:nvPr/>
          </p:nvSpPr>
          <p:spPr>
            <a:xfrm>
              <a:off x="6418080" y="5496480"/>
              <a:ext cx="1869120" cy="500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cxnSp>
          <p:nvCxnSpPr>
            <p:cNvPr id="8305" name="Straight Connector 6"/>
            <p:cNvCxnSpPr>
              <a:stCxn id="8304" idx="2"/>
            </p:cNvCxnSpPr>
            <p:nvPr/>
          </p:nvCxnSpPr>
          <p:spPr>
            <a:xfrm flipH="1">
              <a:off x="5392800" y="5746680"/>
              <a:ext cx="1025640" cy="248400"/>
            </a:xfrm>
            <a:prstGeom prst="straightConnector1">
              <a:avLst/>
            </a:prstGeom>
            <a:ln w="9525">
              <a:solidFill>
                <a:srgbClr val="c00000"/>
              </a:solidFill>
            </a:ln>
          </p:spPr>
        </p:cxnSp>
        <p:cxnSp>
          <p:nvCxnSpPr>
            <p:cNvPr id="8306" name="Straight Connector 65"/>
            <p:cNvCxnSpPr/>
            <p:nvPr/>
          </p:nvCxnSpPr>
          <p:spPr>
            <a:xfrm>
              <a:off x="3097800" y="5746680"/>
              <a:ext cx="941040" cy="248400"/>
            </a:xfrm>
            <a:prstGeom prst="straightConnector1">
              <a:avLst/>
            </a:prstGeom>
            <a:ln w="9525">
              <a:solidFill>
                <a:srgbClr val="c00000"/>
              </a:solidFill>
            </a:ln>
          </p:spPr>
        </p:cxnSp>
      </p:grpSp>
      <p:sp>
        <p:nvSpPr>
          <p:cNvPr id="8307" name="PlaceHolder 2"/>
          <p:cNvSpPr>
            <a:spLocks noGrp="1"/>
          </p:cNvSpPr>
          <p:nvPr>
            <p:ph type="sldNum" idx="54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7A52D880-C11D-4818-9116-932A037A6F70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80" dur="indefinite" restart="never" nodeType="tmRoot">
          <p:childTnLst>
            <p:seq>
              <p:cTn id="881" dur="indefinite" nodeType="mainSeq">
                <p:childTnLst>
                  <p:par>
                    <p:cTn id="882" fill="hold">
                      <p:stCondLst>
                        <p:cond delay="indefinite"/>
                      </p:stCondLst>
                      <p:childTnLst>
                        <p:par>
                          <p:cTn id="883" fill="hold">
                            <p:stCondLst>
                              <p:cond delay="0"/>
                            </p:stCondLst>
                            <p:childTnLst>
                              <p:par>
                                <p:cTn id="88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86" dur="500"/>
                                        <p:tgtEl>
                                          <p:spTgt spid="8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7" fill="hold">
                      <p:stCondLst>
                        <p:cond delay="indefinite"/>
                      </p:stCondLst>
                      <p:childTnLst>
                        <p:par>
                          <p:cTn id="888" fill="hold">
                            <p:stCondLst>
                              <p:cond delay="0"/>
                            </p:stCondLst>
                            <p:childTnLst>
                              <p:par>
                                <p:cTn id="88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91" dur="500"/>
                                        <p:tgtEl>
                                          <p:spTgt spid="8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2" fill="hold">
                      <p:stCondLst>
                        <p:cond delay="indefinite"/>
                      </p:stCondLst>
                      <p:childTnLst>
                        <p:par>
                          <p:cTn id="893" fill="hold">
                            <p:stCondLst>
                              <p:cond delay="0"/>
                            </p:stCondLst>
                            <p:childTnLst>
                              <p:par>
                                <p:cTn id="89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96" dur="500"/>
                                        <p:tgtEl>
                                          <p:spTgt spid="8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/>
          </p:nvPr>
        </p:nvSpPr>
        <p:spPr>
          <a:xfrm>
            <a:off x="713880" y="1708560"/>
            <a:ext cx="5394240" cy="95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52440" indent="-222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SzPct val="75000"/>
              <a:buFont typeface="Wingdings" charset="2"/>
              <a:buChar char=""/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Internet: “</a:t>
            </a: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network of networks”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95160" indent="-231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Interconnected ISPs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5" name="PlaceHolder 2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The Internet: a “nuts and bolts” view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6" name="Freeform 370"/>
          <p:cNvSpPr/>
          <p:nvPr/>
        </p:nvSpPr>
        <p:spPr>
          <a:xfrm>
            <a:off x="8985240" y="3065760"/>
            <a:ext cx="1124280" cy="1337400"/>
          </a:xfrm>
          <a:custGeom>
            <a:avLst/>
            <a:gdLst>
              <a:gd name="textAreaLeft" fmla="*/ 0 w 1124280"/>
              <a:gd name="textAreaRight" fmla="*/ 1124640 w 1124280"/>
              <a:gd name="textAreaTop" fmla="*/ 0 h 1337400"/>
              <a:gd name="textAreaBottom" fmla="*/ 1337760 h 1337400"/>
            </a:gdLst>
            <a:ahLst/>
            <a:rect l="textAreaLeft" t="textAreaTop" r="textAreaRight" b="textAreaBottom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77" name="Freeform 417"/>
          <p:cNvSpPr/>
          <p:nvPr/>
        </p:nvSpPr>
        <p:spPr>
          <a:xfrm>
            <a:off x="7274160" y="1825920"/>
            <a:ext cx="1736280" cy="1317240"/>
          </a:xfrm>
          <a:custGeom>
            <a:avLst/>
            <a:gdLst>
              <a:gd name="textAreaLeft" fmla="*/ 0 w 1736280"/>
              <a:gd name="textAreaRight" fmla="*/ 1736640 w 1736280"/>
              <a:gd name="textAreaTop" fmla="*/ 0 h 1317240"/>
              <a:gd name="textAreaBottom" fmla="*/ 1317600 h 1317240"/>
            </a:gdLst>
            <a:ahLst/>
            <a:rect l="textAreaLeft" t="textAreaTop" r="textAreaRight" b="textAreaBottom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778" name="Group 418"/>
          <p:cNvGrpSpPr/>
          <p:nvPr/>
        </p:nvGrpSpPr>
        <p:grpSpPr>
          <a:xfrm>
            <a:off x="7205400" y="3289320"/>
            <a:ext cx="1458720" cy="933120"/>
            <a:chOff x="7205400" y="3289320"/>
            <a:chExt cx="1458720" cy="933120"/>
          </a:xfrm>
        </p:grpSpPr>
        <p:sp>
          <p:nvSpPr>
            <p:cNvPr id="779" name="Rectangle 419"/>
            <p:cNvSpPr/>
            <p:nvPr/>
          </p:nvSpPr>
          <p:spPr>
            <a:xfrm>
              <a:off x="7439040" y="3553200"/>
              <a:ext cx="986760" cy="669240"/>
            </a:xfrm>
            <a:prstGeom prst="rect">
              <a:avLst/>
            </a:prstGeom>
            <a:solidFill>
              <a:srgbClr val="9cdf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780" name="AutoShape 420"/>
            <p:cNvSpPr/>
            <p:nvPr/>
          </p:nvSpPr>
          <p:spPr>
            <a:xfrm>
              <a:off x="7205400" y="3289320"/>
              <a:ext cx="1458720" cy="317520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2400" spc="-1" strike="noStrike">
                <a:solidFill>
                  <a:srgbClr val="00ccff"/>
                </a:solidFill>
                <a:latin typeface="Arial"/>
                <a:ea typeface="MS PGothic"/>
              </a:endParaRPr>
            </a:p>
          </p:txBody>
        </p:sp>
      </p:grpSp>
      <p:sp>
        <p:nvSpPr>
          <p:cNvPr id="781" name="Freeform 427"/>
          <p:cNvSpPr/>
          <p:nvPr/>
        </p:nvSpPr>
        <p:spPr>
          <a:xfrm>
            <a:off x="7712280" y="4683240"/>
            <a:ext cx="3079440" cy="1665000"/>
          </a:xfrm>
          <a:custGeom>
            <a:avLst/>
            <a:gdLst>
              <a:gd name="textAreaLeft" fmla="*/ 0 w 3079440"/>
              <a:gd name="textAreaRight" fmla="*/ 3079800 w 3079440"/>
              <a:gd name="textAreaTop" fmla="*/ 0 h 1665000"/>
              <a:gd name="textAreaBottom" fmla="*/ 1665360 h 1665000"/>
            </a:gdLst>
            <a:ahLst/>
            <a:rect l="textAreaLeft" t="textAreaTop" r="textAreaRight" b="textAreaBottom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2" name="Text Box 580"/>
          <p:cNvSpPr/>
          <p:nvPr/>
        </p:nvSpPr>
        <p:spPr>
          <a:xfrm>
            <a:off x="7564680" y="1488600"/>
            <a:ext cx="1568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mobile 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Text Box 580"/>
          <p:cNvSpPr/>
          <p:nvPr/>
        </p:nvSpPr>
        <p:spPr>
          <a:xfrm>
            <a:off x="7330680" y="4191840"/>
            <a:ext cx="195516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8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home 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4" name="Text Box 580"/>
          <p:cNvSpPr/>
          <p:nvPr/>
        </p:nvSpPr>
        <p:spPr>
          <a:xfrm>
            <a:off x="7170120" y="5779800"/>
            <a:ext cx="146880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8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enterprise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        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5" name="Freeform 371"/>
          <p:cNvSpPr/>
          <p:nvPr/>
        </p:nvSpPr>
        <p:spPr>
          <a:xfrm>
            <a:off x="10222200" y="3179520"/>
            <a:ext cx="1272960" cy="1935360"/>
          </a:xfrm>
          <a:custGeom>
            <a:avLst/>
            <a:gdLst>
              <a:gd name="textAreaLeft" fmla="*/ 0 w 1272960"/>
              <a:gd name="textAreaRight" fmla="*/ 1273320 w 1272960"/>
              <a:gd name="textAreaTop" fmla="*/ 0 h 1935360"/>
              <a:gd name="textAreaBottom" fmla="*/ 1935720 h 1935360"/>
            </a:gdLst>
            <a:ahLst/>
            <a:rect l="textAreaLeft" t="textAreaTop" r="textAreaRight" b="textAreaBottom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786" name="Group 373"/>
          <p:cNvGrpSpPr/>
          <p:nvPr/>
        </p:nvGrpSpPr>
        <p:grpSpPr>
          <a:xfrm>
            <a:off x="10837800" y="3927960"/>
            <a:ext cx="686880" cy="721440"/>
            <a:chOff x="10837800" y="3927960"/>
            <a:chExt cx="686880" cy="721440"/>
          </a:xfrm>
        </p:grpSpPr>
        <p:sp>
          <p:nvSpPr>
            <p:cNvPr id="787" name="Freeform 381"/>
            <p:cNvSpPr/>
            <p:nvPr/>
          </p:nvSpPr>
          <p:spPr>
            <a:xfrm>
              <a:off x="11104920" y="3927960"/>
              <a:ext cx="419760" cy="720720"/>
            </a:xfrm>
            <a:custGeom>
              <a:avLst/>
              <a:gdLst>
                <a:gd name="textAreaLeft" fmla="*/ 0 w 419760"/>
                <a:gd name="textAreaRight" fmla="*/ 420120 w 419760"/>
                <a:gd name="textAreaTop" fmla="*/ 0 h 720720"/>
                <a:gd name="textAreaBottom" fmla="*/ 721080 h 720720"/>
              </a:gdLst>
              <a:ahLst/>
              <a:rect l="textAreaLeft" t="textAreaTop" r="textAreaRight" b="textAreaBottom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788" name="Freeform 382"/>
            <p:cNvSpPr/>
            <p:nvPr/>
          </p:nvSpPr>
          <p:spPr>
            <a:xfrm>
              <a:off x="10837800" y="4113360"/>
              <a:ext cx="521280" cy="535680"/>
            </a:xfrm>
            <a:custGeom>
              <a:avLst/>
              <a:gdLst>
                <a:gd name="textAreaLeft" fmla="*/ 0 w 521280"/>
                <a:gd name="textAreaRight" fmla="*/ 521640 w 521280"/>
                <a:gd name="textAreaTop" fmla="*/ 0 h 535680"/>
                <a:gd name="textAreaBottom" fmla="*/ 536040 h 535680"/>
              </a:gdLst>
              <a:ahLst/>
              <a:rect l="textAreaLeft" t="textAreaTop" r="textAreaRight" b="textAreaBottom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cxnSp>
          <p:nvCxnSpPr>
            <p:cNvPr id="789" name="Straight Connector 383"/>
            <p:cNvCxnSpPr/>
            <p:nvPr/>
          </p:nvCxnSpPr>
          <p:spPr>
            <a:xfrm flipV="1">
              <a:off x="10891440" y="4231080"/>
              <a:ext cx="236880" cy="8028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790" name="Straight Connector 384"/>
            <p:cNvCxnSpPr/>
            <p:nvPr/>
          </p:nvCxnSpPr>
          <p:spPr>
            <a:xfrm flipV="1">
              <a:off x="10895400" y="4483800"/>
              <a:ext cx="232920" cy="1872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791" name="Straight Connector 385"/>
            <p:cNvCxnSpPr/>
            <p:nvPr/>
          </p:nvCxnSpPr>
          <p:spPr>
            <a:xfrm flipV="1">
              <a:off x="10895400" y="4364280"/>
              <a:ext cx="232920" cy="5292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792" name="Straight Connector 386"/>
            <p:cNvCxnSpPr/>
            <p:nvPr/>
          </p:nvCxnSpPr>
          <p:spPr>
            <a:xfrm>
              <a:off x="10891080" y="4584600"/>
              <a:ext cx="237240" cy="36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793" name="Straight Connector 387"/>
            <p:cNvCxnSpPr/>
            <p:nvPr/>
          </p:nvCxnSpPr>
          <p:spPr>
            <a:xfrm flipV="1">
              <a:off x="11435760" y="4053960"/>
              <a:ext cx="360" cy="507240"/>
            </a:xfrm>
            <a:prstGeom prst="straightConnector1">
              <a:avLst/>
            </a:prstGeom>
            <a:ln w="44450">
              <a:solidFill>
                <a:srgbClr val="ffffff"/>
              </a:solidFill>
              <a:prstDash val="sysDash"/>
            </a:ln>
          </p:spPr>
        </p:cxnSp>
        <p:cxnSp>
          <p:nvCxnSpPr>
            <p:cNvPr id="794" name="Straight Connector 388"/>
            <p:cNvCxnSpPr/>
            <p:nvPr/>
          </p:nvCxnSpPr>
          <p:spPr>
            <a:xfrm>
              <a:off x="11178360" y="4129920"/>
              <a:ext cx="360" cy="519840"/>
            </a:xfrm>
            <a:prstGeom prst="straightConnector1">
              <a:avLst/>
            </a:prstGeom>
            <a:ln w="15875">
              <a:solidFill>
                <a:srgbClr val="0000a8"/>
              </a:solidFill>
            </a:ln>
          </p:spPr>
        </p:cxnSp>
      </p:grpSp>
      <p:grpSp>
        <p:nvGrpSpPr>
          <p:cNvPr id="795" name="Group 390"/>
          <p:cNvGrpSpPr/>
          <p:nvPr/>
        </p:nvGrpSpPr>
        <p:grpSpPr>
          <a:xfrm>
            <a:off x="10771200" y="3194280"/>
            <a:ext cx="594360" cy="648000"/>
            <a:chOff x="10771200" y="3194280"/>
            <a:chExt cx="594360" cy="648000"/>
          </a:xfrm>
        </p:grpSpPr>
        <p:sp>
          <p:nvSpPr>
            <p:cNvPr id="796" name="Freeform 398"/>
            <p:cNvSpPr/>
            <p:nvPr/>
          </p:nvSpPr>
          <p:spPr>
            <a:xfrm>
              <a:off x="11002320" y="3194280"/>
              <a:ext cx="363240" cy="647640"/>
            </a:xfrm>
            <a:custGeom>
              <a:avLst/>
              <a:gdLst>
                <a:gd name="textAreaLeft" fmla="*/ 0 w 363240"/>
                <a:gd name="textAreaRight" fmla="*/ 363600 w 363240"/>
                <a:gd name="textAreaTop" fmla="*/ 0 h 647640"/>
                <a:gd name="textAreaBottom" fmla="*/ 648000 h 647640"/>
              </a:gdLst>
              <a:ahLst/>
              <a:rect l="textAreaLeft" t="textAreaTop" r="textAreaRight" b="textAreaBottom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797" name="Freeform 399"/>
            <p:cNvSpPr/>
            <p:nvPr/>
          </p:nvSpPr>
          <p:spPr>
            <a:xfrm>
              <a:off x="10771200" y="3360600"/>
              <a:ext cx="450720" cy="481320"/>
            </a:xfrm>
            <a:custGeom>
              <a:avLst/>
              <a:gdLst>
                <a:gd name="textAreaLeft" fmla="*/ 0 w 450720"/>
                <a:gd name="textAreaRight" fmla="*/ 451080 w 450720"/>
                <a:gd name="textAreaTop" fmla="*/ 0 h 481320"/>
                <a:gd name="textAreaBottom" fmla="*/ 481680 h 481320"/>
              </a:gdLst>
              <a:ahLst/>
              <a:rect l="textAreaLeft" t="textAreaTop" r="textAreaRight" b="textAreaBottom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cxnSp>
          <p:nvCxnSpPr>
            <p:cNvPr id="798" name="Straight Connector 400"/>
            <p:cNvCxnSpPr/>
            <p:nvPr/>
          </p:nvCxnSpPr>
          <p:spPr>
            <a:xfrm flipV="1">
              <a:off x="10817640" y="3466440"/>
              <a:ext cx="204840" cy="7236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799" name="Straight Connector 401"/>
            <p:cNvCxnSpPr/>
            <p:nvPr/>
          </p:nvCxnSpPr>
          <p:spPr>
            <a:xfrm flipV="1">
              <a:off x="10821240" y="3693600"/>
              <a:ext cx="201240" cy="1692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800" name="Straight Connector 402"/>
            <p:cNvCxnSpPr/>
            <p:nvPr/>
          </p:nvCxnSpPr>
          <p:spPr>
            <a:xfrm flipV="1">
              <a:off x="10821240" y="3585960"/>
              <a:ext cx="201240" cy="4788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801" name="Straight Connector 403"/>
            <p:cNvCxnSpPr/>
            <p:nvPr/>
          </p:nvCxnSpPr>
          <p:spPr>
            <a:xfrm>
              <a:off x="10817280" y="3783960"/>
              <a:ext cx="205200" cy="36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802" name="Straight Connector 404"/>
            <p:cNvCxnSpPr/>
            <p:nvPr/>
          </p:nvCxnSpPr>
          <p:spPr>
            <a:xfrm flipV="1">
              <a:off x="11288520" y="3307320"/>
              <a:ext cx="360" cy="455760"/>
            </a:xfrm>
            <a:prstGeom prst="straightConnector1">
              <a:avLst/>
            </a:prstGeom>
            <a:ln w="44450">
              <a:solidFill>
                <a:srgbClr val="ffffff"/>
              </a:solidFill>
              <a:prstDash val="sysDash"/>
            </a:ln>
          </p:spPr>
        </p:cxnSp>
        <p:cxnSp>
          <p:nvCxnSpPr>
            <p:cNvPr id="803" name="Straight Connector 405"/>
            <p:cNvCxnSpPr/>
            <p:nvPr/>
          </p:nvCxnSpPr>
          <p:spPr>
            <a:xfrm>
              <a:off x="11065680" y="3375720"/>
              <a:ext cx="360" cy="466920"/>
            </a:xfrm>
            <a:prstGeom prst="straightConnector1">
              <a:avLst/>
            </a:prstGeom>
            <a:ln w="15875">
              <a:solidFill>
                <a:srgbClr val="0000a8"/>
              </a:solidFill>
            </a:ln>
          </p:spPr>
        </p:cxnSp>
      </p:grpSp>
      <p:sp>
        <p:nvSpPr>
          <p:cNvPr id="804" name="Freeform 561"/>
          <p:cNvSpPr/>
          <p:nvPr/>
        </p:nvSpPr>
        <p:spPr>
          <a:xfrm>
            <a:off x="9540720" y="1782000"/>
            <a:ext cx="1497600" cy="1386000"/>
          </a:xfrm>
          <a:custGeom>
            <a:avLst/>
            <a:gdLst>
              <a:gd name="textAreaLeft" fmla="*/ 0 w 1497600"/>
              <a:gd name="textAreaRight" fmla="*/ 1497960 w 1497600"/>
              <a:gd name="textAreaTop" fmla="*/ 0 h 1386000"/>
              <a:gd name="textAreaBottom" fmla="*/ 1386360 h 1386000"/>
            </a:gdLst>
            <a:ahLst/>
            <a:rect l="textAreaLeft" t="textAreaTop" r="textAreaRight" b="textAreaBottom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05" name="TextBox 572"/>
          <p:cNvSpPr/>
          <p:nvPr/>
        </p:nvSpPr>
        <p:spPr>
          <a:xfrm>
            <a:off x="9251280" y="1851120"/>
            <a:ext cx="2077200" cy="28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9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national or global ISP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Rectangle 654"/>
          <p:cNvSpPr/>
          <p:nvPr/>
        </p:nvSpPr>
        <p:spPr>
          <a:xfrm>
            <a:off x="9279000" y="3677760"/>
            <a:ext cx="305280" cy="197640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07" name="TextBox 652"/>
          <p:cNvSpPr/>
          <p:nvPr/>
        </p:nvSpPr>
        <p:spPr>
          <a:xfrm>
            <a:off x="8766000" y="3448080"/>
            <a:ext cx="1040400" cy="6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9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local or regional ISP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8" name="TextBox 656"/>
          <p:cNvSpPr/>
          <p:nvPr/>
        </p:nvSpPr>
        <p:spPr>
          <a:xfrm>
            <a:off x="10850040" y="4677840"/>
            <a:ext cx="94788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9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datacenter 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network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" name="TextBox 657"/>
          <p:cNvSpPr/>
          <p:nvPr/>
        </p:nvSpPr>
        <p:spPr>
          <a:xfrm>
            <a:off x="9994680" y="4228200"/>
            <a:ext cx="979920" cy="6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9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content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provider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10" name="Group 1024"/>
          <p:cNvGrpSpPr/>
          <p:nvPr/>
        </p:nvGrpSpPr>
        <p:grpSpPr>
          <a:xfrm>
            <a:off x="7562160" y="2127240"/>
            <a:ext cx="3578760" cy="3640320"/>
            <a:chOff x="7562160" y="2127240"/>
            <a:chExt cx="3578760" cy="3640320"/>
          </a:xfrm>
        </p:grpSpPr>
        <p:cxnSp>
          <p:nvCxnSpPr>
            <p:cNvPr id="811" name="Straight Connector 829"/>
            <p:cNvCxnSpPr/>
            <p:nvPr/>
          </p:nvCxnSpPr>
          <p:spPr>
            <a:xfrm flipH="1" flipV="1">
              <a:off x="10559880" y="3579840"/>
              <a:ext cx="413280" cy="6408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812" name="Straight Connector 826"/>
            <p:cNvCxnSpPr/>
            <p:nvPr/>
          </p:nvCxnSpPr>
          <p:spPr>
            <a:xfrm flipH="1" flipV="1">
              <a:off x="10660680" y="3640680"/>
              <a:ext cx="346320" cy="73908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813" name="Straight Connector 824"/>
            <p:cNvCxnSpPr/>
            <p:nvPr/>
          </p:nvCxnSpPr>
          <p:spPr>
            <a:xfrm flipV="1">
              <a:off x="10636560" y="3633120"/>
              <a:ext cx="336600" cy="39600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814" name="Straight Connector 822"/>
            <p:cNvCxnSpPr/>
            <p:nvPr/>
          </p:nvCxnSpPr>
          <p:spPr>
            <a:xfrm flipV="1">
              <a:off x="10570680" y="3594600"/>
              <a:ext cx="360" cy="486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815" name="Straight Connector 818"/>
            <p:cNvCxnSpPr/>
            <p:nvPr/>
          </p:nvCxnSpPr>
          <p:spPr>
            <a:xfrm flipH="1" flipV="1">
              <a:off x="10550520" y="4071600"/>
              <a:ext cx="508680" cy="34884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816" name="Straight Connector 817"/>
            <p:cNvCxnSpPr/>
            <p:nvPr/>
          </p:nvCxnSpPr>
          <p:spPr>
            <a:xfrm flipH="1">
              <a:off x="9894960" y="4087440"/>
              <a:ext cx="65592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817" name="Straight Connector 815"/>
            <p:cNvCxnSpPr/>
            <p:nvPr/>
          </p:nvCxnSpPr>
          <p:spPr>
            <a:xfrm flipH="1">
              <a:off x="9219600" y="4087440"/>
              <a:ext cx="6555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818" name="Straight Connector 812"/>
            <p:cNvCxnSpPr/>
            <p:nvPr/>
          </p:nvCxnSpPr>
          <p:spPr>
            <a:xfrm flipH="1">
              <a:off x="9276840" y="3507480"/>
              <a:ext cx="382680" cy="51732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819" name="Straight Connector 810"/>
            <p:cNvCxnSpPr/>
            <p:nvPr/>
          </p:nvCxnSpPr>
          <p:spPr>
            <a:xfrm>
              <a:off x="9732960" y="3507480"/>
              <a:ext cx="360" cy="54072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820" name="Straight Connector 807"/>
            <p:cNvCxnSpPr/>
            <p:nvPr/>
          </p:nvCxnSpPr>
          <p:spPr>
            <a:xfrm>
              <a:off x="10137600" y="2754360"/>
              <a:ext cx="488520" cy="83988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821" name="Straight Connector 562"/>
            <p:cNvCxnSpPr/>
            <p:nvPr/>
          </p:nvCxnSpPr>
          <p:spPr>
            <a:xfrm flipH="1">
              <a:off x="9798480" y="2694960"/>
              <a:ext cx="380880" cy="6951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grpSp>
          <p:nvGrpSpPr>
            <p:cNvPr id="822" name="Group 802"/>
            <p:cNvGrpSpPr/>
            <p:nvPr/>
          </p:nvGrpSpPr>
          <p:grpSpPr>
            <a:xfrm>
              <a:off x="7562160" y="2127240"/>
              <a:ext cx="3578760" cy="3640320"/>
              <a:chOff x="7562160" y="2127240"/>
              <a:chExt cx="3578760" cy="3640320"/>
            </a:xfrm>
          </p:grpSpPr>
          <p:grpSp>
            <p:nvGrpSpPr>
              <p:cNvPr id="823" name="Group 799"/>
              <p:cNvGrpSpPr/>
              <p:nvPr/>
            </p:nvGrpSpPr>
            <p:grpSpPr>
              <a:xfrm>
                <a:off x="7857000" y="2127240"/>
                <a:ext cx="3283920" cy="3640320"/>
                <a:chOff x="7857000" y="2127240"/>
                <a:chExt cx="3283920" cy="3640320"/>
              </a:xfrm>
            </p:grpSpPr>
            <p:sp>
              <p:nvSpPr>
                <p:cNvPr id="824" name="Line 428"/>
                <p:cNvSpPr/>
                <p:nvPr/>
              </p:nvSpPr>
              <p:spPr>
                <a:xfrm flipH="1" flipV="1">
                  <a:off x="9979560" y="5061240"/>
                  <a:ext cx="7560" cy="38808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25" name="Line 430"/>
                <p:cNvSpPr/>
                <p:nvPr/>
              </p:nvSpPr>
              <p:spPr>
                <a:xfrm>
                  <a:off x="10152720" y="5462280"/>
                  <a:ext cx="114120" cy="36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4640" bIns="-44640" anchor="ctr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26" name="Line 431"/>
                <p:cNvSpPr/>
                <p:nvPr/>
              </p:nvSpPr>
              <p:spPr>
                <a:xfrm>
                  <a:off x="9432720" y="4838400"/>
                  <a:ext cx="524520" cy="261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27" name="Line 432"/>
                <p:cNvSpPr/>
                <p:nvPr/>
              </p:nvSpPr>
              <p:spPr>
                <a:xfrm flipV="1">
                  <a:off x="8849880" y="4838400"/>
                  <a:ext cx="569160" cy="2462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28" name="Line 433"/>
                <p:cNvSpPr/>
                <p:nvPr/>
              </p:nvSpPr>
              <p:spPr>
                <a:xfrm>
                  <a:off x="8821440" y="5108760"/>
                  <a:ext cx="1030680" cy="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4640" bIns="-4464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29" name="Line 435"/>
                <p:cNvSpPr/>
                <p:nvPr/>
              </p:nvSpPr>
              <p:spPr>
                <a:xfrm>
                  <a:off x="8210160" y="5117040"/>
                  <a:ext cx="226800" cy="12708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30" name="Line 436"/>
                <p:cNvSpPr/>
                <p:nvPr/>
              </p:nvSpPr>
              <p:spPr>
                <a:xfrm flipV="1">
                  <a:off x="7948080" y="5290200"/>
                  <a:ext cx="412920" cy="12708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31" name="Line 439"/>
                <p:cNvSpPr/>
                <p:nvPr/>
              </p:nvSpPr>
              <p:spPr>
                <a:xfrm flipH="1">
                  <a:off x="8373600" y="5281920"/>
                  <a:ext cx="68040" cy="2941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32" name="Line 440"/>
                <p:cNvSpPr/>
                <p:nvPr/>
              </p:nvSpPr>
              <p:spPr>
                <a:xfrm flipH="1" flipV="1">
                  <a:off x="8488440" y="5307840"/>
                  <a:ext cx="280440" cy="2696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33" name="Line 441"/>
                <p:cNvSpPr/>
                <p:nvPr/>
              </p:nvSpPr>
              <p:spPr>
                <a:xfrm>
                  <a:off x="8488440" y="5257800"/>
                  <a:ext cx="914400" cy="4687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34" name="Line 443"/>
                <p:cNvSpPr/>
                <p:nvPr/>
              </p:nvSpPr>
              <p:spPr>
                <a:xfrm>
                  <a:off x="8247600" y="3829680"/>
                  <a:ext cx="360" cy="1317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35" name="Line 449"/>
                <p:cNvSpPr/>
                <p:nvPr/>
              </p:nvSpPr>
              <p:spPr>
                <a:xfrm flipV="1">
                  <a:off x="7857000" y="4041000"/>
                  <a:ext cx="168480" cy="32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1760" bIns="-417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36" name="Line 428"/>
                <p:cNvSpPr/>
                <p:nvPr/>
              </p:nvSpPr>
              <p:spPr>
                <a:xfrm flipH="1" flipV="1">
                  <a:off x="10068120" y="5400720"/>
                  <a:ext cx="1440" cy="36684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37" name="Line 440"/>
                <p:cNvSpPr/>
                <p:nvPr/>
              </p:nvSpPr>
              <p:spPr>
                <a:xfrm flipV="1">
                  <a:off x="8459280" y="5036400"/>
                  <a:ext cx="404280" cy="2077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cxnSp>
              <p:nvCxnSpPr>
                <p:cNvPr id="838" name="Straight Connector 563"/>
                <p:cNvCxnSpPr/>
                <p:nvPr/>
              </p:nvCxnSpPr>
              <p:spPr>
                <a:xfrm flipH="1">
                  <a:off x="10100520" y="2169360"/>
                  <a:ext cx="761760" cy="57744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839" name="Straight Connector 564"/>
                <p:cNvCxnSpPr/>
                <p:nvPr/>
              </p:nvCxnSpPr>
              <p:spPr>
                <a:xfrm flipH="1">
                  <a:off x="10100520" y="2268000"/>
                  <a:ext cx="4320" cy="51912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840" name="Straight Connector 565"/>
                <p:cNvCxnSpPr/>
                <p:nvPr/>
              </p:nvCxnSpPr>
              <p:spPr>
                <a:xfrm flipH="1">
                  <a:off x="10671840" y="2200320"/>
                  <a:ext cx="149760" cy="51876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841" name="Straight Connector 566"/>
                <p:cNvCxnSpPr/>
                <p:nvPr/>
              </p:nvCxnSpPr>
              <p:spPr>
                <a:xfrm flipH="1">
                  <a:off x="10141920" y="2718720"/>
                  <a:ext cx="574560" cy="2808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842" name="Straight Connector 567"/>
                <p:cNvCxnSpPr/>
                <p:nvPr/>
              </p:nvCxnSpPr>
              <p:spPr>
                <a:xfrm flipH="1">
                  <a:off x="10069200" y="2169360"/>
                  <a:ext cx="789120" cy="9900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843" name="Straight Connector 568"/>
                <p:cNvCxnSpPr/>
                <p:nvPr/>
              </p:nvCxnSpPr>
              <p:spPr>
                <a:xfrm flipH="1">
                  <a:off x="10861920" y="2127240"/>
                  <a:ext cx="279360" cy="4248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844" name="Straight Connector 569"/>
                <p:cNvCxnSpPr/>
                <p:nvPr/>
              </p:nvCxnSpPr>
              <p:spPr>
                <a:xfrm flipH="1" flipV="1">
                  <a:off x="10681920" y="2718720"/>
                  <a:ext cx="353880" cy="6840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845" name="Straight Connector 573"/>
                <p:cNvCxnSpPr/>
                <p:nvPr/>
              </p:nvCxnSpPr>
              <p:spPr>
                <a:xfrm flipH="1">
                  <a:off x="8768880" y="2268000"/>
                  <a:ext cx="1300680" cy="60696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sp>
              <p:nvSpPr>
                <p:cNvPr id="846" name="Line 541"/>
                <p:cNvSpPr/>
                <p:nvPr/>
              </p:nvSpPr>
              <p:spPr>
                <a:xfrm flipV="1">
                  <a:off x="9378360" y="4113360"/>
                  <a:ext cx="429480" cy="70560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47" name="Line 424"/>
                <p:cNvSpPr/>
                <p:nvPr/>
              </p:nvSpPr>
              <p:spPr>
                <a:xfrm flipV="1">
                  <a:off x="8244360" y="4047120"/>
                  <a:ext cx="969120" cy="32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1760" bIns="-417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848" name="Picture 778" descr="antenna_radiation_stylized"/>
              <p:cNvPicPr/>
              <p:nvPr/>
            </p:nvPicPr>
            <p:blipFill>
              <a:blip r:embed="rId1"/>
              <a:stretch/>
            </p:blipFill>
            <p:spPr>
              <a:xfrm>
                <a:off x="7562160" y="3813840"/>
                <a:ext cx="506160" cy="105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49" name="Picture 781" descr="antenna_radiation_stylized"/>
              <p:cNvPicPr/>
              <p:nvPr/>
            </p:nvPicPr>
            <p:blipFill>
              <a:blip r:embed="rId2"/>
              <a:stretch/>
            </p:blipFill>
            <p:spPr>
              <a:xfrm>
                <a:off x="9241920" y="5481000"/>
                <a:ext cx="451800" cy="946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50" name="Picture 799" descr="cell_tower_radiation copy"/>
              <p:cNvPicPr/>
              <p:nvPr/>
            </p:nvPicPr>
            <p:blipFill>
              <a:blip r:embed="rId3"/>
              <a:stretch/>
            </p:blipFill>
            <p:spPr>
              <a:xfrm>
                <a:off x="7980840" y="2158200"/>
                <a:ext cx="456840" cy="3322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51" name="Oval 800"/>
              <p:cNvSpPr/>
              <p:nvPr/>
            </p:nvSpPr>
            <p:spPr>
              <a:xfrm>
                <a:off x="8174520" y="2292840"/>
                <a:ext cx="52200" cy="4896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0440" bIns="-104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</p:grpSp>
      <p:grpSp>
        <p:nvGrpSpPr>
          <p:cNvPr id="852" name="Group 786"/>
          <p:cNvGrpSpPr/>
          <p:nvPr/>
        </p:nvGrpSpPr>
        <p:grpSpPr>
          <a:xfrm>
            <a:off x="7414200" y="1891800"/>
            <a:ext cx="1909080" cy="937800"/>
            <a:chOff x="7414200" y="1891800"/>
            <a:chExt cx="1909080" cy="937800"/>
          </a:xfrm>
        </p:grpSpPr>
        <p:grpSp>
          <p:nvGrpSpPr>
            <p:cNvPr id="853" name="Group 652"/>
            <p:cNvGrpSpPr/>
            <p:nvPr/>
          </p:nvGrpSpPr>
          <p:grpSpPr>
            <a:xfrm>
              <a:off x="7725240" y="1891800"/>
              <a:ext cx="415440" cy="385200"/>
              <a:chOff x="7725240" y="1891800"/>
              <a:chExt cx="415440" cy="385200"/>
            </a:xfrm>
          </p:grpSpPr>
          <p:pic>
            <p:nvPicPr>
              <p:cNvPr id="854" name="Picture 653" descr="iphone_stylized_small"/>
              <p:cNvPicPr/>
              <p:nvPr/>
            </p:nvPicPr>
            <p:blipFill>
              <a:blip r:embed="rId4"/>
              <a:stretch/>
            </p:blipFill>
            <p:spPr>
              <a:xfrm>
                <a:off x="7884720" y="1949040"/>
                <a:ext cx="136440" cy="3279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55" name="Picture 654" descr="antenna_radiation_stylized"/>
              <p:cNvPicPr/>
              <p:nvPr/>
            </p:nvPicPr>
            <p:blipFill>
              <a:blip r:embed="rId5"/>
              <a:stretch/>
            </p:blipFill>
            <p:spPr>
              <a:xfrm>
                <a:off x="7725240" y="1891800"/>
                <a:ext cx="415440" cy="8856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856" name="Group 784"/>
            <p:cNvGrpSpPr/>
            <p:nvPr/>
          </p:nvGrpSpPr>
          <p:grpSpPr>
            <a:xfrm>
              <a:off x="7414200" y="2388960"/>
              <a:ext cx="534600" cy="414000"/>
              <a:chOff x="7414200" y="2388960"/>
              <a:chExt cx="534600" cy="414000"/>
            </a:xfrm>
          </p:grpSpPr>
          <p:pic>
            <p:nvPicPr>
              <p:cNvPr id="857" name="Picture 1017" descr="antenna_stylized"/>
              <p:cNvPicPr/>
              <p:nvPr/>
            </p:nvPicPr>
            <p:blipFill>
              <a:blip r:embed="rId6"/>
              <a:stretch/>
            </p:blipFill>
            <p:spPr>
              <a:xfrm>
                <a:off x="7414200" y="2388960"/>
                <a:ext cx="530280" cy="223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58" name="Picture 1018" descr="laptop_keyboard"/>
              <p:cNvPicPr/>
              <p:nvPr/>
            </p:nvPicPr>
            <p:blipFill>
              <a:blip r:embed="rId7"/>
              <a:stretch/>
            </p:blipFill>
            <p:spPr>
              <a:xfrm flipH="1" rot="109200">
                <a:off x="7439760" y="2637000"/>
                <a:ext cx="43704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59" name="Freeform 1019"/>
              <p:cNvSpPr/>
              <p:nvPr/>
            </p:nvSpPr>
            <p:spPr>
              <a:xfrm>
                <a:off x="7584840" y="2482560"/>
                <a:ext cx="351720" cy="207720"/>
              </a:xfrm>
              <a:custGeom>
                <a:avLst/>
                <a:gdLst>
                  <a:gd name="textAreaLeft" fmla="*/ 0 w 351720"/>
                  <a:gd name="textAreaRight" fmla="*/ 352080 w 351720"/>
                  <a:gd name="textAreaTop" fmla="*/ 0 h 207720"/>
                  <a:gd name="textAreaBottom" fmla="*/ 208080 h 207720"/>
                </a:gdLst>
                <a:ahLst/>
                <a:rect l="textAreaLeft" t="textAreaTop" r="textAreaRight" b="textAreaBottom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860" name="Picture 1020" descr="screen"/>
              <p:cNvPicPr/>
              <p:nvPr/>
            </p:nvPicPr>
            <p:blipFill>
              <a:blip r:embed="rId8"/>
              <a:stretch/>
            </p:blipFill>
            <p:spPr>
              <a:xfrm>
                <a:off x="7602120" y="2487960"/>
                <a:ext cx="319320" cy="1890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61" name="Freeform 1021"/>
              <p:cNvSpPr/>
              <p:nvPr/>
            </p:nvSpPr>
            <p:spPr>
              <a:xfrm>
                <a:off x="7648920" y="2476440"/>
                <a:ext cx="297720" cy="38520"/>
              </a:xfrm>
              <a:custGeom>
                <a:avLst/>
                <a:gdLst>
                  <a:gd name="textAreaLeft" fmla="*/ 0 w 297720"/>
                  <a:gd name="textAreaRight" fmla="*/ 298080 w 297720"/>
                  <a:gd name="textAreaTop" fmla="*/ 0 h 38520"/>
                  <a:gd name="textAreaBottom" fmla="*/ 38880 h 38520"/>
                </a:gdLst>
                <a:ahLst/>
                <a:rect l="textAreaLeft" t="textAreaTop" r="textAreaRight" b="textAreaBottom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120" bIns="-612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62" name="Freeform 1022"/>
              <p:cNvSpPr/>
              <p:nvPr/>
            </p:nvSpPr>
            <p:spPr>
              <a:xfrm>
                <a:off x="7581600" y="2476080"/>
                <a:ext cx="82440" cy="160920"/>
              </a:xfrm>
              <a:custGeom>
                <a:avLst/>
                <a:gdLst>
                  <a:gd name="textAreaLeft" fmla="*/ 0 w 82440"/>
                  <a:gd name="textAreaRight" fmla="*/ 82800 w 82440"/>
                  <a:gd name="textAreaTop" fmla="*/ 0 h 160920"/>
                  <a:gd name="textAreaBottom" fmla="*/ 161280 h 160920"/>
                </a:gdLst>
                <a:ahLst/>
                <a:rect l="textAreaLeft" t="textAreaTop" r="textAreaRight" b="textAreaBottom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63" name="Freeform 1023"/>
              <p:cNvSpPr/>
              <p:nvPr/>
            </p:nvSpPr>
            <p:spPr>
              <a:xfrm>
                <a:off x="7855560" y="2504880"/>
                <a:ext cx="88920" cy="185760"/>
              </a:xfrm>
              <a:custGeom>
                <a:avLst/>
                <a:gdLst>
                  <a:gd name="textAreaLeft" fmla="*/ 0 w 88920"/>
                  <a:gd name="textAreaRight" fmla="*/ 89280 w 88920"/>
                  <a:gd name="textAreaTop" fmla="*/ 0 h 185760"/>
                  <a:gd name="textAreaBottom" fmla="*/ 186120 h 185760"/>
                </a:gdLst>
                <a:ahLst/>
                <a:rect l="textAreaLeft" t="textAreaTop" r="textAreaRight" b="textAreaBottom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64" name="Freeform 1024"/>
              <p:cNvSpPr/>
              <p:nvPr/>
            </p:nvSpPr>
            <p:spPr>
              <a:xfrm>
                <a:off x="7580520" y="2629080"/>
                <a:ext cx="326880" cy="62640"/>
              </a:xfrm>
              <a:custGeom>
                <a:avLst/>
                <a:gdLst>
                  <a:gd name="textAreaLeft" fmla="*/ 0 w 326880"/>
                  <a:gd name="textAreaRight" fmla="*/ 327240 w 326880"/>
                  <a:gd name="textAreaTop" fmla="*/ 0 h 62640"/>
                  <a:gd name="textAreaBottom" fmla="*/ 63000 h 62640"/>
                </a:gdLst>
                <a:ahLst/>
                <a:rect l="textAreaLeft" t="textAreaTop" r="textAreaRight" b="textAreaBottom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65" name="Freeform 1025"/>
              <p:cNvSpPr/>
              <p:nvPr/>
            </p:nvSpPr>
            <p:spPr>
              <a:xfrm>
                <a:off x="7865640" y="2506320"/>
                <a:ext cx="83160" cy="186480"/>
              </a:xfrm>
              <a:custGeom>
                <a:avLst/>
                <a:gdLst>
                  <a:gd name="textAreaLeft" fmla="*/ 0 w 83160"/>
                  <a:gd name="textAreaRight" fmla="*/ 83520 w 83160"/>
                  <a:gd name="textAreaTop" fmla="*/ 0 h 186480"/>
                  <a:gd name="textAreaBottom" fmla="*/ 186840 h 186480"/>
                </a:gdLst>
                <a:ahLst/>
                <a:rect l="textAreaLeft" t="textAreaTop" r="textAreaRight" b="textAreaBottom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66" name="Freeform 1026"/>
              <p:cNvSpPr/>
              <p:nvPr/>
            </p:nvSpPr>
            <p:spPr>
              <a:xfrm>
                <a:off x="7580880" y="2637360"/>
                <a:ext cx="290520" cy="61560"/>
              </a:xfrm>
              <a:custGeom>
                <a:avLst/>
                <a:gdLst>
                  <a:gd name="textAreaLeft" fmla="*/ 0 w 290520"/>
                  <a:gd name="textAreaRight" fmla="*/ 290880 w 290520"/>
                  <a:gd name="textAreaTop" fmla="*/ 0 h 61560"/>
                  <a:gd name="textAreaBottom" fmla="*/ 61920 h 61560"/>
                </a:gdLst>
                <a:ahLst/>
                <a:rect l="textAreaLeft" t="textAreaTop" r="textAreaRight" b="textAreaBottom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6920" bIns="1692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867" name="Group 1027"/>
              <p:cNvGrpSpPr/>
              <p:nvPr/>
            </p:nvGrpSpPr>
            <p:grpSpPr>
              <a:xfrm>
                <a:off x="7576200" y="2703600"/>
                <a:ext cx="98280" cy="36360"/>
                <a:chOff x="7576200" y="2703600"/>
                <a:chExt cx="98280" cy="36360"/>
              </a:xfrm>
            </p:grpSpPr>
            <p:sp>
              <p:nvSpPr>
                <p:cNvPr id="868" name="Freeform 1028"/>
                <p:cNvSpPr/>
                <p:nvPr/>
              </p:nvSpPr>
              <p:spPr>
                <a:xfrm>
                  <a:off x="7576200" y="2703600"/>
                  <a:ext cx="98280" cy="36360"/>
                </a:xfrm>
                <a:custGeom>
                  <a:avLst/>
                  <a:gdLst>
                    <a:gd name="textAreaLeft" fmla="*/ 0 w 98280"/>
                    <a:gd name="textAreaRight" fmla="*/ 98640 w 98280"/>
                    <a:gd name="textAreaTop" fmla="*/ 0 h 36360"/>
                    <a:gd name="textAreaBottom" fmla="*/ 36720 h 36360"/>
                  </a:gdLst>
                  <a:ahLst/>
                  <a:rect l="textAreaLeft" t="textAreaTop" r="textAreaRight" b="textAreaBottom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8280" bIns="-828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69" name="Freeform 1029"/>
                <p:cNvSpPr/>
                <p:nvPr/>
              </p:nvSpPr>
              <p:spPr>
                <a:xfrm>
                  <a:off x="7578000" y="2704680"/>
                  <a:ext cx="95040" cy="34560"/>
                </a:xfrm>
                <a:custGeom>
                  <a:avLst/>
                  <a:gdLst>
                    <a:gd name="textAreaLeft" fmla="*/ 0 w 95040"/>
                    <a:gd name="textAreaRight" fmla="*/ 95400 w 95040"/>
                    <a:gd name="textAreaTop" fmla="*/ 0 h 34560"/>
                    <a:gd name="textAreaBottom" fmla="*/ 34920 h 34560"/>
                  </a:gdLst>
                  <a:ahLst/>
                  <a:rect l="textAreaLeft" t="textAreaTop" r="textAreaRight" b="textAreaBottom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0080" bIns="-1008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70" name="Freeform 1030"/>
                <p:cNvSpPr/>
                <p:nvPr/>
              </p:nvSpPr>
              <p:spPr>
                <a:xfrm>
                  <a:off x="7585200" y="2718000"/>
                  <a:ext cx="33480" cy="10800"/>
                </a:xfrm>
                <a:custGeom>
                  <a:avLst/>
                  <a:gdLst>
                    <a:gd name="textAreaLeft" fmla="*/ 0 w 33480"/>
                    <a:gd name="textAreaRight" fmla="*/ 33840 w 33480"/>
                    <a:gd name="textAreaTop" fmla="*/ 0 h 10800"/>
                    <a:gd name="textAreaBottom" fmla="*/ 11160 h 10800"/>
                  </a:gdLst>
                  <a:ahLst/>
                  <a:rect l="textAreaLeft" t="textAreaTop" r="textAreaRight" b="textAreaBottom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3840" bIns="-338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71" name="Freeform 1031"/>
                <p:cNvSpPr/>
                <p:nvPr/>
              </p:nvSpPr>
              <p:spPr>
                <a:xfrm>
                  <a:off x="7583760" y="2723400"/>
                  <a:ext cx="25200" cy="6840"/>
                </a:xfrm>
                <a:custGeom>
                  <a:avLst/>
                  <a:gdLst>
                    <a:gd name="textAreaLeft" fmla="*/ 0 w 25200"/>
                    <a:gd name="textAreaRight" fmla="*/ 25560 w 25200"/>
                    <a:gd name="textAreaTop" fmla="*/ 0 h 6840"/>
                    <a:gd name="textAreaBottom" fmla="*/ 7200 h 6840"/>
                  </a:gdLst>
                  <a:ahLst/>
                  <a:rect l="textAreaLeft" t="textAreaTop" r="textAreaRight" b="textAreaBottom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7800" bIns="-378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72" name="Freeform 1032"/>
                <p:cNvSpPr/>
                <p:nvPr/>
              </p:nvSpPr>
              <p:spPr>
                <a:xfrm>
                  <a:off x="7612920" y="2725200"/>
                  <a:ext cx="33480" cy="11160"/>
                </a:xfrm>
                <a:custGeom>
                  <a:avLst/>
                  <a:gdLst>
                    <a:gd name="textAreaLeft" fmla="*/ 0 w 33480"/>
                    <a:gd name="textAreaRight" fmla="*/ 33840 w 33480"/>
                    <a:gd name="textAreaTop" fmla="*/ 0 h 11160"/>
                    <a:gd name="textAreaBottom" fmla="*/ 11520 h 11160"/>
                  </a:gdLst>
                  <a:ahLst/>
                  <a:rect l="textAreaLeft" t="textAreaTop" r="textAreaRight" b="textAreaBottom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3480" bIns="-3348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73" name="Freeform 1033"/>
                <p:cNvSpPr/>
                <p:nvPr/>
              </p:nvSpPr>
              <p:spPr>
                <a:xfrm>
                  <a:off x="7611840" y="2730600"/>
                  <a:ext cx="25200" cy="6840"/>
                </a:xfrm>
                <a:custGeom>
                  <a:avLst/>
                  <a:gdLst>
                    <a:gd name="textAreaLeft" fmla="*/ 0 w 25200"/>
                    <a:gd name="textAreaRight" fmla="*/ 25560 w 25200"/>
                    <a:gd name="textAreaTop" fmla="*/ 0 h 6840"/>
                    <a:gd name="textAreaBottom" fmla="*/ 7200 h 6840"/>
                  </a:gdLst>
                  <a:ahLst/>
                  <a:rect l="textAreaLeft" t="textAreaTop" r="textAreaRight" b="textAreaBottom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7800" bIns="-378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874" name="Freeform 1034"/>
              <p:cNvSpPr/>
              <p:nvPr/>
            </p:nvSpPr>
            <p:spPr>
              <a:xfrm>
                <a:off x="7745040" y="2709360"/>
                <a:ext cx="119160" cy="80640"/>
              </a:xfrm>
              <a:custGeom>
                <a:avLst/>
                <a:gdLst>
                  <a:gd name="textAreaLeft" fmla="*/ 0 w 119160"/>
                  <a:gd name="textAreaRight" fmla="*/ 119520 w 119160"/>
                  <a:gd name="textAreaTop" fmla="*/ 0 h 80640"/>
                  <a:gd name="textAreaBottom" fmla="*/ 81000 h 80640"/>
                </a:gdLst>
                <a:ahLst/>
                <a:rect l="textAreaLeft" t="textAreaTop" r="textAreaRight" b="textAreaBottom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0" bIns="36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75" name="Freeform 1035"/>
              <p:cNvSpPr/>
              <p:nvPr/>
            </p:nvSpPr>
            <p:spPr>
              <a:xfrm>
                <a:off x="7440120" y="2715840"/>
                <a:ext cx="305640" cy="73440"/>
              </a:xfrm>
              <a:custGeom>
                <a:avLst/>
                <a:gdLst>
                  <a:gd name="textAreaLeft" fmla="*/ 0 w 305640"/>
                  <a:gd name="textAreaRight" fmla="*/ 306000 w 305640"/>
                  <a:gd name="textAreaTop" fmla="*/ 0 h 73440"/>
                  <a:gd name="textAreaBottom" fmla="*/ 73800 h 73440"/>
                </a:gdLst>
                <a:ahLst/>
                <a:rect l="textAreaLeft" t="textAreaTop" r="textAreaRight" b="textAreaBottom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0" bIns="288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76" name="Freeform 1036"/>
              <p:cNvSpPr/>
              <p:nvPr/>
            </p:nvSpPr>
            <p:spPr>
              <a:xfrm>
                <a:off x="7440120" y="2702160"/>
                <a:ext cx="2880" cy="14760"/>
              </a:xfrm>
              <a:custGeom>
                <a:avLst/>
                <a:gdLst>
                  <a:gd name="textAreaLeft" fmla="*/ 0 w 2880"/>
                  <a:gd name="textAreaRight" fmla="*/ 3240 w 2880"/>
                  <a:gd name="textAreaTop" fmla="*/ 0 h 14760"/>
                  <a:gd name="textAreaBottom" fmla="*/ 15120 h 14760"/>
                </a:gdLst>
                <a:ahLst/>
                <a:rect l="textAreaLeft" t="textAreaTop" r="textAreaRight" b="textAreaBottom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9880" bIns="-2988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77" name="Freeform 1037"/>
              <p:cNvSpPr/>
              <p:nvPr/>
            </p:nvSpPr>
            <p:spPr>
              <a:xfrm>
                <a:off x="7440480" y="2641320"/>
                <a:ext cx="141840" cy="61560"/>
              </a:xfrm>
              <a:custGeom>
                <a:avLst/>
                <a:gdLst>
                  <a:gd name="textAreaLeft" fmla="*/ 0 w 141840"/>
                  <a:gd name="textAreaRight" fmla="*/ 142200 w 141840"/>
                  <a:gd name="textAreaTop" fmla="*/ 0 h 61560"/>
                  <a:gd name="textAreaBottom" fmla="*/ 61920 h 61560"/>
                </a:gdLst>
                <a:ahLst/>
                <a:rect l="textAreaLeft" t="textAreaTop" r="textAreaRight" b="textAreaBottom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6920" bIns="1692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78" name="Freeform 1038"/>
              <p:cNvSpPr/>
              <p:nvPr/>
            </p:nvSpPr>
            <p:spPr>
              <a:xfrm>
                <a:off x="7449840" y="2705400"/>
                <a:ext cx="289800" cy="70560"/>
              </a:xfrm>
              <a:custGeom>
                <a:avLst/>
                <a:gdLst>
                  <a:gd name="textAreaLeft" fmla="*/ 0 w 289800"/>
                  <a:gd name="textAreaRight" fmla="*/ 290160 w 289800"/>
                  <a:gd name="textAreaTop" fmla="*/ 0 h 70560"/>
                  <a:gd name="textAreaBottom" fmla="*/ 70920 h 70560"/>
                </a:gdLst>
                <a:ahLst/>
                <a:rect l="textAreaLeft" t="textAreaTop" r="textAreaRight" b="textAreaBottom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79" name="Freeform 1039"/>
              <p:cNvSpPr/>
              <p:nvPr/>
            </p:nvSpPr>
            <p:spPr>
              <a:xfrm flipV="1">
                <a:off x="7739640" y="2699640"/>
                <a:ext cx="118080" cy="73080"/>
              </a:xfrm>
              <a:custGeom>
                <a:avLst/>
                <a:gdLst>
                  <a:gd name="textAreaLeft" fmla="*/ 0 w 118080"/>
                  <a:gd name="textAreaRight" fmla="*/ 118440 w 118080"/>
                  <a:gd name="textAreaTop" fmla="*/ -360 h 73080"/>
                  <a:gd name="textAreaBottom" fmla="*/ 73080 h 73080"/>
                </a:gdLst>
                <a:ahLst/>
                <a:rect l="textAreaLeft" t="textAreaTop" r="textAreaRight" b="textAreaBottom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440" bIns="284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880" name="Group 739"/>
            <p:cNvGrpSpPr/>
            <p:nvPr/>
          </p:nvGrpSpPr>
          <p:grpSpPr>
            <a:xfrm>
              <a:off x="8612640" y="2351880"/>
              <a:ext cx="530280" cy="477720"/>
              <a:chOff x="8612640" y="2351880"/>
              <a:chExt cx="530280" cy="477720"/>
            </a:xfrm>
          </p:grpSpPr>
          <p:pic>
            <p:nvPicPr>
              <p:cNvPr id="881" name="Picture 568" descr="light2.png"/>
              <p:cNvPicPr/>
              <p:nvPr/>
            </p:nvPicPr>
            <p:blipFill>
              <a:blip r:embed="rId9"/>
              <a:stretch/>
            </p:blipFill>
            <p:spPr>
              <a:xfrm flipH="1">
                <a:off x="8807040" y="2424600"/>
                <a:ext cx="92520" cy="4050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82" name="Picture 1017" descr="antenna_stylized"/>
              <p:cNvPicPr/>
              <p:nvPr/>
            </p:nvPicPr>
            <p:blipFill>
              <a:blip r:embed="rId10"/>
              <a:stretch/>
            </p:blipFill>
            <p:spPr>
              <a:xfrm>
                <a:off x="8612640" y="2351880"/>
                <a:ext cx="530280" cy="22356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883" name="Group 785"/>
            <p:cNvGrpSpPr/>
            <p:nvPr/>
          </p:nvGrpSpPr>
          <p:grpSpPr>
            <a:xfrm>
              <a:off x="8474400" y="2091240"/>
              <a:ext cx="848880" cy="225720"/>
              <a:chOff x="8474400" y="2091240"/>
              <a:chExt cx="848880" cy="225720"/>
            </a:xfrm>
          </p:grpSpPr>
          <p:pic>
            <p:nvPicPr>
              <p:cNvPr id="884" name="Picture 603" descr="car_icon_small"/>
              <p:cNvPicPr/>
              <p:nvPr/>
            </p:nvPicPr>
            <p:blipFill>
              <a:blip r:embed="rId11"/>
              <a:stretch/>
            </p:blipFill>
            <p:spPr>
              <a:xfrm>
                <a:off x="8474400" y="2149200"/>
                <a:ext cx="848880" cy="1677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85" name="Picture 1017" descr="antenna_stylized"/>
              <p:cNvPicPr/>
              <p:nvPr/>
            </p:nvPicPr>
            <p:blipFill>
              <a:blip r:embed="rId12"/>
              <a:stretch/>
            </p:blipFill>
            <p:spPr>
              <a:xfrm>
                <a:off x="8686080" y="2091240"/>
                <a:ext cx="530280" cy="22356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886" name="Group 792"/>
          <p:cNvGrpSpPr/>
          <p:nvPr/>
        </p:nvGrpSpPr>
        <p:grpSpPr>
          <a:xfrm>
            <a:off x="7468560" y="3357720"/>
            <a:ext cx="857520" cy="583200"/>
            <a:chOff x="7468560" y="3357720"/>
            <a:chExt cx="857520" cy="583200"/>
          </a:xfrm>
        </p:grpSpPr>
        <p:grpSp>
          <p:nvGrpSpPr>
            <p:cNvPr id="887" name="Group 791"/>
            <p:cNvGrpSpPr/>
            <p:nvPr/>
          </p:nvGrpSpPr>
          <p:grpSpPr>
            <a:xfrm>
              <a:off x="7468560" y="3451320"/>
              <a:ext cx="350280" cy="309960"/>
              <a:chOff x="7468560" y="3451320"/>
              <a:chExt cx="350280" cy="309960"/>
            </a:xfrm>
          </p:grpSpPr>
          <p:pic>
            <p:nvPicPr>
              <p:cNvPr id="888" name="Picture 1115" descr="antenna_stylized"/>
              <p:cNvPicPr/>
              <p:nvPr/>
            </p:nvPicPr>
            <p:blipFill>
              <a:blip r:embed="rId13"/>
              <a:stretch/>
            </p:blipFill>
            <p:spPr>
              <a:xfrm>
                <a:off x="7468560" y="3451320"/>
                <a:ext cx="347760" cy="167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89" name="Picture 1116" descr="laptop_keyboard"/>
              <p:cNvPicPr/>
              <p:nvPr/>
            </p:nvPicPr>
            <p:blipFill>
              <a:blip r:embed="rId14"/>
              <a:stretch/>
            </p:blipFill>
            <p:spPr>
              <a:xfrm flipH="1" rot="109200">
                <a:off x="7485480" y="3637440"/>
                <a:ext cx="286200" cy="1191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90" name="Freeform 1117"/>
              <p:cNvSpPr/>
              <p:nvPr/>
            </p:nvSpPr>
            <p:spPr>
              <a:xfrm>
                <a:off x="7580520" y="3521520"/>
                <a:ext cx="230400" cy="155520"/>
              </a:xfrm>
              <a:custGeom>
                <a:avLst/>
                <a:gdLst>
                  <a:gd name="textAreaLeft" fmla="*/ 0 w 230400"/>
                  <a:gd name="textAreaRight" fmla="*/ 230760 w 230400"/>
                  <a:gd name="textAreaTop" fmla="*/ 0 h 155520"/>
                  <a:gd name="textAreaBottom" fmla="*/ 155880 h 155520"/>
                </a:gdLst>
                <a:ahLst/>
                <a:rect l="textAreaLeft" t="textAreaTop" r="textAreaRight" b="textAreaBottom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891" name="Picture 1118" descr="screen"/>
              <p:cNvPicPr/>
              <p:nvPr/>
            </p:nvPicPr>
            <p:blipFill>
              <a:blip r:embed="rId15"/>
              <a:stretch/>
            </p:blipFill>
            <p:spPr>
              <a:xfrm>
                <a:off x="7591680" y="3525480"/>
                <a:ext cx="209160" cy="1414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92" name="Freeform 1119"/>
              <p:cNvSpPr/>
              <p:nvPr/>
            </p:nvSpPr>
            <p:spPr>
              <a:xfrm>
                <a:off x="7622280" y="3516840"/>
                <a:ext cx="195120" cy="28800"/>
              </a:xfrm>
              <a:custGeom>
                <a:avLst/>
                <a:gdLst>
                  <a:gd name="textAreaLeft" fmla="*/ 0 w 195120"/>
                  <a:gd name="textAreaRight" fmla="*/ 195480 w 195120"/>
                  <a:gd name="textAreaTop" fmla="*/ 0 h 28800"/>
                  <a:gd name="textAreaBottom" fmla="*/ 29160 h 28800"/>
                </a:gdLst>
                <a:ahLst/>
                <a:rect l="textAreaLeft" t="textAreaTop" r="textAreaRight" b="textAreaBottom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5840" bIns="-158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93" name="Freeform 1120"/>
              <p:cNvSpPr/>
              <p:nvPr/>
            </p:nvSpPr>
            <p:spPr>
              <a:xfrm>
                <a:off x="7578360" y="3516480"/>
                <a:ext cx="54000" cy="120240"/>
              </a:xfrm>
              <a:custGeom>
                <a:avLst/>
                <a:gdLst>
                  <a:gd name="textAreaLeft" fmla="*/ 0 w 54000"/>
                  <a:gd name="textAreaRight" fmla="*/ 54360 w 54000"/>
                  <a:gd name="textAreaTop" fmla="*/ 0 h 120240"/>
                  <a:gd name="textAreaBottom" fmla="*/ 120600 h 120240"/>
                </a:gdLst>
                <a:ahLst/>
                <a:rect l="textAreaLeft" t="textAreaTop" r="textAreaRight" b="textAreaBottom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94" name="Freeform 1121"/>
              <p:cNvSpPr/>
              <p:nvPr/>
            </p:nvSpPr>
            <p:spPr>
              <a:xfrm>
                <a:off x="7758000" y="3538080"/>
                <a:ext cx="57960" cy="138960"/>
              </a:xfrm>
              <a:custGeom>
                <a:avLst/>
                <a:gdLst>
                  <a:gd name="textAreaLeft" fmla="*/ 0 w 57960"/>
                  <a:gd name="textAreaRight" fmla="*/ 58320 w 57960"/>
                  <a:gd name="textAreaTop" fmla="*/ 0 h 138960"/>
                  <a:gd name="textAreaBottom" fmla="*/ 139320 h 138960"/>
                </a:gdLst>
                <a:ahLst/>
                <a:rect l="textAreaLeft" t="textAreaTop" r="textAreaRight" b="textAreaBottom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95" name="Freeform 1122"/>
              <p:cNvSpPr/>
              <p:nvPr/>
            </p:nvSpPr>
            <p:spPr>
              <a:xfrm>
                <a:off x="7577640" y="3631320"/>
                <a:ext cx="214200" cy="46800"/>
              </a:xfrm>
              <a:custGeom>
                <a:avLst/>
                <a:gdLst>
                  <a:gd name="textAreaLeft" fmla="*/ 0 w 214200"/>
                  <a:gd name="textAreaRight" fmla="*/ 214560 w 21420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96" name="Freeform 1123"/>
              <p:cNvSpPr/>
              <p:nvPr/>
            </p:nvSpPr>
            <p:spPr>
              <a:xfrm>
                <a:off x="7764480" y="3539520"/>
                <a:ext cx="54360" cy="139680"/>
              </a:xfrm>
              <a:custGeom>
                <a:avLst/>
                <a:gdLst>
                  <a:gd name="textAreaLeft" fmla="*/ 0 w 54360"/>
                  <a:gd name="textAreaRight" fmla="*/ 54720 w 5436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97" name="Freeform 1124"/>
              <p:cNvSpPr/>
              <p:nvPr/>
            </p:nvSpPr>
            <p:spPr>
              <a:xfrm>
                <a:off x="7578000" y="3637440"/>
                <a:ext cx="190440" cy="46080"/>
              </a:xfrm>
              <a:custGeom>
                <a:avLst/>
                <a:gdLst>
                  <a:gd name="textAreaLeft" fmla="*/ 0 w 190440"/>
                  <a:gd name="textAreaRight" fmla="*/ 190800 w 190440"/>
                  <a:gd name="textAreaTop" fmla="*/ 0 h 46080"/>
                  <a:gd name="textAreaBottom" fmla="*/ 46440 h 46080"/>
                </a:gdLst>
                <a:ahLst/>
                <a:rect l="textAreaLeft" t="textAreaTop" r="textAreaRight" b="textAreaBottom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40" bIns="14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898" name="Group 1125"/>
              <p:cNvGrpSpPr/>
              <p:nvPr/>
            </p:nvGrpSpPr>
            <p:grpSpPr>
              <a:xfrm>
                <a:off x="7574760" y="3687120"/>
                <a:ext cx="64440" cy="27360"/>
                <a:chOff x="7574760" y="3687120"/>
                <a:chExt cx="64440" cy="27360"/>
              </a:xfrm>
            </p:grpSpPr>
            <p:sp>
              <p:nvSpPr>
                <p:cNvPr id="899" name="Freeform 1126"/>
                <p:cNvSpPr/>
                <p:nvPr/>
              </p:nvSpPr>
              <p:spPr>
                <a:xfrm>
                  <a:off x="7574760" y="3687120"/>
                  <a:ext cx="64440" cy="27360"/>
                </a:xfrm>
                <a:custGeom>
                  <a:avLst/>
                  <a:gdLst>
                    <a:gd name="textAreaLeft" fmla="*/ 0 w 64440"/>
                    <a:gd name="textAreaRight" fmla="*/ 64800 w 64440"/>
                    <a:gd name="textAreaTop" fmla="*/ 0 h 27360"/>
                    <a:gd name="textAreaBottom" fmla="*/ 27720 h 27360"/>
                  </a:gdLst>
                  <a:ahLst/>
                  <a:rect l="textAreaLeft" t="textAreaTop" r="textAreaRight" b="textAreaBottom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7280" bIns="-1728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900" name="Freeform 1127"/>
                <p:cNvSpPr/>
                <p:nvPr/>
              </p:nvSpPr>
              <p:spPr>
                <a:xfrm>
                  <a:off x="7575840" y="3687840"/>
                  <a:ext cx="62280" cy="25920"/>
                </a:xfrm>
                <a:custGeom>
                  <a:avLst/>
                  <a:gdLst>
                    <a:gd name="textAreaLeft" fmla="*/ 0 w 62280"/>
                    <a:gd name="textAreaRight" fmla="*/ 62640 w 62280"/>
                    <a:gd name="textAreaTop" fmla="*/ 0 h 25920"/>
                    <a:gd name="textAreaBottom" fmla="*/ 26280 h 25920"/>
                  </a:gdLst>
                  <a:ahLst/>
                  <a:rect l="textAreaLeft" t="textAreaTop" r="textAreaRight" b="textAreaBottom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8720" bIns="-1872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901" name="Freeform 1128"/>
                <p:cNvSpPr/>
                <p:nvPr/>
              </p:nvSpPr>
              <p:spPr>
                <a:xfrm>
                  <a:off x="7580520" y="3697920"/>
                  <a:ext cx="21960" cy="7920"/>
                </a:xfrm>
                <a:custGeom>
                  <a:avLst/>
                  <a:gdLst>
                    <a:gd name="textAreaLeft" fmla="*/ 0 w 21960"/>
                    <a:gd name="textAreaRight" fmla="*/ 22320 w 21960"/>
                    <a:gd name="textAreaTop" fmla="*/ 0 h 7920"/>
                    <a:gd name="textAreaBottom" fmla="*/ 8280 h 7920"/>
                  </a:gdLst>
                  <a:ahLst/>
                  <a:rect l="textAreaLeft" t="textAreaTop" r="textAreaRight" b="textAreaBottom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6720" bIns="-3672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902" name="Freeform 1129"/>
                <p:cNvSpPr/>
                <p:nvPr/>
              </p:nvSpPr>
              <p:spPr>
                <a:xfrm>
                  <a:off x="7579800" y="3701880"/>
                  <a:ext cx="16200" cy="5040"/>
                </a:xfrm>
                <a:custGeom>
                  <a:avLst/>
                  <a:gdLst>
                    <a:gd name="textAreaLeft" fmla="*/ 0 w 16200"/>
                    <a:gd name="textAreaRight" fmla="*/ 16560 w 16200"/>
                    <a:gd name="textAreaTop" fmla="*/ 0 h 5040"/>
                    <a:gd name="textAreaBottom" fmla="*/ 5400 h 5040"/>
                  </a:gdLst>
                  <a:ahLst/>
                  <a:rect l="textAreaLeft" t="textAreaTop" r="textAreaRight" b="textAreaBottom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9600" bIns="-396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903" name="Freeform 1130"/>
                <p:cNvSpPr/>
                <p:nvPr/>
              </p:nvSpPr>
              <p:spPr>
                <a:xfrm>
                  <a:off x="7598880" y="3703320"/>
                  <a:ext cx="21960" cy="8280"/>
                </a:xfrm>
                <a:custGeom>
                  <a:avLst/>
                  <a:gdLst>
                    <a:gd name="textAreaLeft" fmla="*/ 0 w 21960"/>
                    <a:gd name="textAreaRight" fmla="*/ 22320 w 21960"/>
                    <a:gd name="textAreaTop" fmla="*/ 0 h 8280"/>
                    <a:gd name="textAreaBottom" fmla="*/ 8640 h 8280"/>
                  </a:gdLst>
                  <a:ahLst/>
                  <a:rect l="textAreaLeft" t="textAreaTop" r="textAreaRight" b="textAreaBottom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6360" bIns="-3636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904" name="Freeform 1131"/>
                <p:cNvSpPr/>
                <p:nvPr/>
              </p:nvSpPr>
              <p:spPr>
                <a:xfrm>
                  <a:off x="7598160" y="3707280"/>
                  <a:ext cx="16200" cy="5040"/>
                </a:xfrm>
                <a:custGeom>
                  <a:avLst/>
                  <a:gdLst>
                    <a:gd name="textAreaLeft" fmla="*/ 0 w 16200"/>
                    <a:gd name="textAreaRight" fmla="*/ 16560 w 16200"/>
                    <a:gd name="textAreaTop" fmla="*/ 0 h 5040"/>
                    <a:gd name="textAreaBottom" fmla="*/ 5400 h 5040"/>
                  </a:gdLst>
                  <a:ahLst/>
                  <a:rect l="textAreaLeft" t="textAreaTop" r="textAreaRight" b="textAreaBottom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9600" bIns="-396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905" name="Freeform 1132"/>
              <p:cNvSpPr/>
              <p:nvPr/>
            </p:nvSpPr>
            <p:spPr>
              <a:xfrm>
                <a:off x="7685640" y="3691440"/>
                <a:ext cx="78120" cy="60120"/>
              </a:xfrm>
              <a:custGeom>
                <a:avLst/>
                <a:gdLst>
                  <a:gd name="textAreaLeft" fmla="*/ 0 w 78120"/>
                  <a:gd name="textAreaRight" fmla="*/ 78480 w 78120"/>
                  <a:gd name="textAreaTop" fmla="*/ 0 h 60120"/>
                  <a:gd name="textAreaBottom" fmla="*/ 60480 h 60120"/>
                </a:gdLst>
                <a:ahLst/>
                <a:rect l="textAreaLeft" t="textAreaTop" r="textAreaRight" b="textAreaBottom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480" bIns="1548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906" name="Freeform 1133"/>
              <p:cNvSpPr/>
              <p:nvPr/>
            </p:nvSpPr>
            <p:spPr>
              <a:xfrm>
                <a:off x="7485480" y="3696120"/>
                <a:ext cx="200160" cy="55080"/>
              </a:xfrm>
              <a:custGeom>
                <a:avLst/>
                <a:gdLst>
                  <a:gd name="textAreaLeft" fmla="*/ 0 w 200160"/>
                  <a:gd name="textAreaRight" fmla="*/ 200520 w 200160"/>
                  <a:gd name="textAreaTop" fmla="*/ 0 h 55080"/>
                  <a:gd name="textAreaBottom" fmla="*/ 55440 h 55080"/>
                </a:gdLst>
                <a:ahLst/>
                <a:rect l="textAreaLeft" t="textAreaTop" r="textAreaRight" b="textAreaBottom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440" bIns="104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907" name="Freeform 1134"/>
              <p:cNvSpPr/>
              <p:nvPr/>
            </p:nvSpPr>
            <p:spPr>
              <a:xfrm>
                <a:off x="7485480" y="3686040"/>
                <a:ext cx="1800" cy="10800"/>
              </a:xfrm>
              <a:custGeom>
                <a:avLst/>
                <a:gdLst>
                  <a:gd name="textAreaLeft" fmla="*/ 0 w 1800"/>
                  <a:gd name="textAreaRight" fmla="*/ 2160 w 1800"/>
                  <a:gd name="textAreaTop" fmla="*/ 0 h 10800"/>
                  <a:gd name="textAreaBottom" fmla="*/ 11160 h 10800"/>
                </a:gdLst>
                <a:ahLst/>
                <a:rect l="textAreaLeft" t="textAreaTop" r="textAreaRight" b="textAreaBottom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3840" bIns="-338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908" name="Freeform 1135"/>
              <p:cNvSpPr/>
              <p:nvPr/>
            </p:nvSpPr>
            <p:spPr>
              <a:xfrm>
                <a:off x="7485840" y="3640320"/>
                <a:ext cx="92880" cy="46080"/>
              </a:xfrm>
              <a:custGeom>
                <a:avLst/>
                <a:gdLst>
                  <a:gd name="textAreaLeft" fmla="*/ 0 w 92880"/>
                  <a:gd name="textAreaRight" fmla="*/ 93240 w 92880"/>
                  <a:gd name="textAreaTop" fmla="*/ 0 h 46080"/>
                  <a:gd name="textAreaBottom" fmla="*/ 46440 h 46080"/>
                </a:gdLst>
                <a:ahLst/>
                <a:rect l="textAreaLeft" t="textAreaTop" r="textAreaRight" b="textAreaBottom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40" bIns="14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909" name="Freeform 1136"/>
              <p:cNvSpPr/>
              <p:nvPr/>
            </p:nvSpPr>
            <p:spPr>
              <a:xfrm>
                <a:off x="7491960" y="3688200"/>
                <a:ext cx="190080" cy="5292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52920"/>
                  <a:gd name="textAreaBottom" fmla="*/ 53280 h 52920"/>
                </a:gdLst>
                <a:ahLst/>
                <a:rect l="textAreaLeft" t="textAreaTop" r="textAreaRight" b="textAreaBottom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910" name="Freeform 1137"/>
              <p:cNvSpPr/>
              <p:nvPr/>
            </p:nvSpPr>
            <p:spPr>
              <a:xfrm flipV="1">
                <a:off x="7682040" y="3684600"/>
                <a:ext cx="77400" cy="54720"/>
              </a:xfrm>
              <a:custGeom>
                <a:avLst/>
                <a:gdLst>
                  <a:gd name="textAreaLeft" fmla="*/ 0 w 77400"/>
                  <a:gd name="textAreaRight" fmla="*/ 77760 w 77400"/>
                  <a:gd name="textAreaTop" fmla="*/ 360 h 54720"/>
                  <a:gd name="textAreaBottom" fmla="*/ 55440 h 54720"/>
                </a:gdLst>
                <a:ahLst/>
                <a:rect l="textAreaLeft" t="textAreaTop" r="textAreaRight" b="textAreaBottom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080" bIns="1008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911" name="Group 1139"/>
            <p:cNvGrpSpPr/>
            <p:nvPr/>
          </p:nvGrpSpPr>
          <p:grpSpPr>
            <a:xfrm>
              <a:off x="7967160" y="3599280"/>
              <a:ext cx="358920" cy="341640"/>
              <a:chOff x="7967160" y="3599280"/>
              <a:chExt cx="358920" cy="341640"/>
            </a:xfrm>
          </p:grpSpPr>
          <p:pic>
            <p:nvPicPr>
              <p:cNvPr id="912" name="Picture 1140" descr="desktop_computer_stylized_medium"/>
              <p:cNvPicPr/>
              <p:nvPr/>
            </p:nvPicPr>
            <p:blipFill>
              <a:blip r:embed="rId16"/>
              <a:stretch/>
            </p:blipFill>
            <p:spPr>
              <a:xfrm flipH="1">
                <a:off x="7967160" y="3599280"/>
                <a:ext cx="358920" cy="3416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913" name="Freeform 1141"/>
              <p:cNvSpPr/>
              <p:nvPr/>
            </p:nvSpPr>
            <p:spPr>
              <a:xfrm flipH="1">
                <a:off x="8120160" y="3632040"/>
                <a:ext cx="169200" cy="156240"/>
              </a:xfrm>
              <a:custGeom>
                <a:avLst/>
                <a:gdLst>
                  <a:gd name="textAreaLeft" fmla="*/ 360 w 169200"/>
                  <a:gd name="textAreaRight" fmla="*/ 169920 w 169200"/>
                  <a:gd name="textAreaTop" fmla="*/ 0 h 156240"/>
                  <a:gd name="textAreaBottom" fmla="*/ 156600 h 156240"/>
                </a:gdLst>
                <a:ahLst/>
                <a:rect l="textAreaLeft" t="textAreaTop" r="textAreaRight" b="textAreaBottom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914" name="Group 693"/>
            <p:cNvGrpSpPr/>
            <p:nvPr/>
          </p:nvGrpSpPr>
          <p:grpSpPr>
            <a:xfrm>
              <a:off x="7778520" y="3357720"/>
              <a:ext cx="347760" cy="396000"/>
              <a:chOff x="7778520" y="3357720"/>
              <a:chExt cx="347760" cy="396000"/>
            </a:xfrm>
          </p:grpSpPr>
          <p:pic>
            <p:nvPicPr>
              <p:cNvPr id="915" name="Picture 571" descr="fridge2.png"/>
              <p:cNvPicPr/>
              <p:nvPr/>
            </p:nvPicPr>
            <p:blipFill>
              <a:blip r:embed="rId17"/>
              <a:stretch/>
            </p:blipFill>
            <p:spPr>
              <a:xfrm>
                <a:off x="7878240" y="3417120"/>
                <a:ext cx="189360" cy="3366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916" name="Picture 1115" descr="antenna_stylized"/>
              <p:cNvPicPr/>
              <p:nvPr/>
            </p:nvPicPr>
            <p:blipFill>
              <a:blip r:embed="rId18"/>
              <a:stretch/>
            </p:blipFill>
            <p:spPr>
              <a:xfrm>
                <a:off x="7778520" y="3357720"/>
                <a:ext cx="347760" cy="16704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917" name="Group 794"/>
          <p:cNvGrpSpPr/>
          <p:nvPr/>
        </p:nvGrpSpPr>
        <p:grpSpPr>
          <a:xfrm>
            <a:off x="11039760" y="3460680"/>
            <a:ext cx="518400" cy="1211760"/>
            <a:chOff x="11039760" y="3460680"/>
            <a:chExt cx="518400" cy="1211760"/>
          </a:xfrm>
        </p:grpSpPr>
        <p:grpSp>
          <p:nvGrpSpPr>
            <p:cNvPr id="918" name="Group 374"/>
            <p:cNvGrpSpPr/>
            <p:nvPr/>
          </p:nvGrpSpPr>
          <p:grpSpPr>
            <a:xfrm>
              <a:off x="11068200" y="4221000"/>
              <a:ext cx="489960" cy="451440"/>
              <a:chOff x="11068200" y="4221000"/>
              <a:chExt cx="489960" cy="451440"/>
            </a:xfrm>
          </p:grpSpPr>
          <p:cxnSp>
            <p:nvCxnSpPr>
              <p:cNvPr id="919" name="Straight Connector 375"/>
              <p:cNvCxnSpPr/>
              <p:nvPr/>
            </p:nvCxnSpPr>
            <p:spPr>
              <a:xfrm>
                <a:off x="11068200" y="4461480"/>
                <a:ext cx="186840" cy="360"/>
              </a:xfrm>
              <a:prstGeom prst="straightConnector1">
                <a:avLst/>
              </a:prstGeom>
              <a:ln>
                <a:solidFill>
                  <a:srgbClr val="000000"/>
                </a:solidFill>
              </a:ln>
            </p:spPr>
          </p:cxnSp>
          <p:grpSp>
            <p:nvGrpSpPr>
              <p:cNvPr id="920" name="Group 377"/>
              <p:cNvGrpSpPr/>
              <p:nvPr/>
            </p:nvGrpSpPr>
            <p:grpSpPr>
              <a:xfrm>
                <a:off x="11206080" y="4221000"/>
                <a:ext cx="352080" cy="451440"/>
                <a:chOff x="11206080" y="4221000"/>
                <a:chExt cx="352080" cy="451440"/>
              </a:xfrm>
            </p:grpSpPr>
            <p:pic>
              <p:nvPicPr>
                <p:cNvPr id="921" name="Picture 378" descr="server_rack.png"/>
                <p:cNvPicPr/>
                <p:nvPr/>
              </p:nvPicPr>
              <p:blipFill>
                <a:blip r:embed="rId19"/>
                <a:stretch/>
              </p:blipFill>
              <p:spPr>
                <a:xfrm>
                  <a:off x="11409840" y="4287240"/>
                  <a:ext cx="148320" cy="34884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922" name="Picture 379" descr="server_rack.png"/>
                <p:cNvPicPr/>
                <p:nvPr/>
              </p:nvPicPr>
              <p:blipFill>
                <a:blip r:embed="rId20"/>
                <a:stretch/>
              </p:blipFill>
              <p:spPr>
                <a:xfrm>
                  <a:off x="11206080" y="4279680"/>
                  <a:ext cx="148320" cy="34884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923" name="Picture 380" descr="server_rack.png"/>
                <p:cNvPicPr/>
                <p:nvPr/>
              </p:nvPicPr>
              <p:blipFill>
                <a:blip r:embed="rId21"/>
                <a:stretch/>
              </p:blipFill>
              <p:spPr>
                <a:xfrm>
                  <a:off x="11291760" y="4221000"/>
                  <a:ext cx="191880" cy="45144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grpSp>
          <p:nvGrpSpPr>
            <p:cNvPr id="924" name="Group 391"/>
            <p:cNvGrpSpPr/>
            <p:nvPr/>
          </p:nvGrpSpPr>
          <p:grpSpPr>
            <a:xfrm>
              <a:off x="11039760" y="3460680"/>
              <a:ext cx="423720" cy="405720"/>
              <a:chOff x="11039760" y="3460680"/>
              <a:chExt cx="423720" cy="405720"/>
            </a:xfrm>
          </p:grpSpPr>
          <p:cxnSp>
            <p:nvCxnSpPr>
              <p:cNvPr id="925" name="Straight Connector 392"/>
              <p:cNvCxnSpPr/>
              <p:nvPr/>
            </p:nvCxnSpPr>
            <p:spPr>
              <a:xfrm>
                <a:off x="11039760" y="3676680"/>
                <a:ext cx="161640" cy="360"/>
              </a:xfrm>
              <a:prstGeom prst="straightConnector1">
                <a:avLst/>
              </a:prstGeom>
              <a:ln>
                <a:solidFill>
                  <a:srgbClr val="000000"/>
                </a:solidFill>
              </a:ln>
            </p:spPr>
          </p:cxnSp>
          <p:grpSp>
            <p:nvGrpSpPr>
              <p:cNvPr id="926" name="Group 394"/>
              <p:cNvGrpSpPr/>
              <p:nvPr/>
            </p:nvGrpSpPr>
            <p:grpSpPr>
              <a:xfrm>
                <a:off x="11158920" y="3460680"/>
                <a:ext cx="304560" cy="405720"/>
                <a:chOff x="11158920" y="3460680"/>
                <a:chExt cx="304560" cy="405720"/>
              </a:xfrm>
            </p:grpSpPr>
            <p:pic>
              <p:nvPicPr>
                <p:cNvPr id="927" name="Picture 395" descr="server_rack.png"/>
                <p:cNvPicPr/>
                <p:nvPr/>
              </p:nvPicPr>
              <p:blipFill>
                <a:blip r:embed="rId22"/>
                <a:stretch/>
              </p:blipFill>
              <p:spPr>
                <a:xfrm>
                  <a:off x="11335320" y="3520080"/>
                  <a:ext cx="128160" cy="31320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928" name="Picture 396" descr="server_rack.png"/>
                <p:cNvPicPr/>
                <p:nvPr/>
              </p:nvPicPr>
              <p:blipFill>
                <a:blip r:embed="rId23"/>
                <a:stretch/>
              </p:blipFill>
              <p:spPr>
                <a:xfrm>
                  <a:off x="11158920" y="3513240"/>
                  <a:ext cx="128160" cy="31320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929" name="Picture 397" descr="server_rack.png"/>
                <p:cNvPicPr/>
                <p:nvPr/>
              </p:nvPicPr>
              <p:blipFill>
                <a:blip r:embed="rId24"/>
                <a:stretch/>
              </p:blipFill>
              <p:spPr>
                <a:xfrm>
                  <a:off x="11233080" y="3460680"/>
                  <a:ext cx="165960" cy="40572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</p:grpSp>
      <p:grpSp>
        <p:nvGrpSpPr>
          <p:cNvPr id="930" name="Group 950"/>
          <p:cNvGrpSpPr/>
          <p:nvPr/>
        </p:nvGrpSpPr>
        <p:grpSpPr>
          <a:xfrm>
            <a:off x="10263960" y="5306040"/>
            <a:ext cx="176760" cy="330840"/>
            <a:chOff x="10263960" y="5306040"/>
            <a:chExt cx="176760" cy="330840"/>
          </a:xfrm>
        </p:grpSpPr>
        <p:sp>
          <p:nvSpPr>
            <p:cNvPr id="931" name="Freeform 951"/>
            <p:cNvSpPr/>
            <p:nvPr/>
          </p:nvSpPr>
          <p:spPr>
            <a:xfrm>
              <a:off x="10404000" y="5306760"/>
              <a:ext cx="34920" cy="315360"/>
            </a:xfrm>
            <a:custGeom>
              <a:avLst/>
              <a:gdLst>
                <a:gd name="textAreaLeft" fmla="*/ 0 w 34920"/>
                <a:gd name="textAreaRight" fmla="*/ 35280 w 34920"/>
                <a:gd name="textAreaTop" fmla="*/ 0 h 315360"/>
                <a:gd name="textAreaBottom" fmla="*/ 315720 h 31536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32" name="Rectangle 952"/>
            <p:cNvSpPr/>
            <p:nvPr/>
          </p:nvSpPr>
          <p:spPr>
            <a:xfrm>
              <a:off x="10272600" y="5306040"/>
              <a:ext cx="129600" cy="31500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33" name="Freeform 953"/>
            <p:cNvSpPr/>
            <p:nvPr/>
          </p:nvSpPr>
          <p:spPr>
            <a:xfrm>
              <a:off x="10410840" y="5325480"/>
              <a:ext cx="20520" cy="29160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291600"/>
                <a:gd name="textAreaBottom" fmla="*/ 291960 h 29160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34" name="Freeform 954"/>
            <p:cNvSpPr/>
            <p:nvPr/>
          </p:nvSpPr>
          <p:spPr>
            <a:xfrm>
              <a:off x="10406160" y="5473440"/>
              <a:ext cx="32400" cy="2556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35" name="Rectangle 955"/>
            <p:cNvSpPr/>
            <p:nvPr/>
          </p:nvSpPr>
          <p:spPr>
            <a:xfrm>
              <a:off x="10272600" y="534204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936" name="Group 956"/>
            <p:cNvGrpSpPr/>
            <p:nvPr/>
          </p:nvGrpSpPr>
          <p:grpSpPr>
            <a:xfrm>
              <a:off x="10339560" y="5338800"/>
              <a:ext cx="71640" cy="20520"/>
              <a:chOff x="10339560" y="5338800"/>
              <a:chExt cx="71640" cy="20520"/>
            </a:xfrm>
          </p:grpSpPr>
          <p:sp>
            <p:nvSpPr>
              <p:cNvPr id="937" name="AutoShape 957"/>
              <p:cNvSpPr/>
              <p:nvPr/>
            </p:nvSpPr>
            <p:spPr>
              <a:xfrm>
                <a:off x="10339560" y="5338800"/>
                <a:ext cx="71640" cy="205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240" bIns="-302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38" name="AutoShape 958"/>
              <p:cNvSpPr/>
              <p:nvPr/>
            </p:nvSpPr>
            <p:spPr>
              <a:xfrm>
                <a:off x="10340640" y="5340960"/>
                <a:ext cx="69120" cy="162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120" bIns="-3312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39" name="Rectangle 959"/>
            <p:cNvSpPr/>
            <p:nvPr/>
          </p:nvSpPr>
          <p:spPr>
            <a:xfrm>
              <a:off x="10274040" y="538812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940" name="Group 960"/>
            <p:cNvGrpSpPr/>
            <p:nvPr/>
          </p:nvGrpSpPr>
          <p:grpSpPr>
            <a:xfrm>
              <a:off x="10339560" y="5383440"/>
              <a:ext cx="71640" cy="18000"/>
              <a:chOff x="10339560" y="5383440"/>
              <a:chExt cx="71640" cy="18000"/>
            </a:xfrm>
          </p:grpSpPr>
          <p:sp>
            <p:nvSpPr>
              <p:cNvPr id="941" name="AutoShape 961"/>
              <p:cNvSpPr/>
              <p:nvPr/>
            </p:nvSpPr>
            <p:spPr>
              <a:xfrm>
                <a:off x="10339560" y="5383440"/>
                <a:ext cx="7164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040" bIns="-320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42" name="AutoShape 962"/>
              <p:cNvSpPr/>
              <p:nvPr/>
            </p:nvSpPr>
            <p:spPr>
              <a:xfrm>
                <a:off x="10340640" y="5385960"/>
                <a:ext cx="69120" cy="14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43" name="Rectangle 963"/>
            <p:cNvSpPr/>
            <p:nvPr/>
          </p:nvSpPr>
          <p:spPr>
            <a:xfrm>
              <a:off x="10274040" y="543384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44" name="Rectangle 964"/>
            <p:cNvSpPr/>
            <p:nvPr/>
          </p:nvSpPr>
          <p:spPr>
            <a:xfrm>
              <a:off x="10275120" y="547560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945" name="Group 965"/>
            <p:cNvGrpSpPr/>
            <p:nvPr/>
          </p:nvGrpSpPr>
          <p:grpSpPr>
            <a:xfrm>
              <a:off x="10338120" y="5474160"/>
              <a:ext cx="71640" cy="18360"/>
              <a:chOff x="10338120" y="5474160"/>
              <a:chExt cx="71640" cy="18360"/>
            </a:xfrm>
          </p:grpSpPr>
          <p:sp>
            <p:nvSpPr>
              <p:cNvPr id="946" name="AutoShape 966"/>
              <p:cNvSpPr/>
              <p:nvPr/>
            </p:nvSpPr>
            <p:spPr>
              <a:xfrm>
                <a:off x="10338120" y="5474160"/>
                <a:ext cx="71640" cy="183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1680" bIns="-3168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47" name="AutoShape 967"/>
              <p:cNvSpPr/>
              <p:nvPr/>
            </p:nvSpPr>
            <p:spPr>
              <a:xfrm>
                <a:off x="10339560" y="5474160"/>
                <a:ext cx="69120" cy="158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480" bIns="-3348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48" name="Freeform 968"/>
            <p:cNvSpPr/>
            <p:nvPr/>
          </p:nvSpPr>
          <p:spPr>
            <a:xfrm>
              <a:off x="10406520" y="5433840"/>
              <a:ext cx="32400" cy="2556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949" name="Group 969"/>
            <p:cNvGrpSpPr/>
            <p:nvPr/>
          </p:nvGrpSpPr>
          <p:grpSpPr>
            <a:xfrm>
              <a:off x="10338120" y="5430600"/>
              <a:ext cx="73080" cy="18000"/>
              <a:chOff x="10338120" y="5430600"/>
              <a:chExt cx="73080" cy="18000"/>
            </a:xfrm>
          </p:grpSpPr>
          <p:sp>
            <p:nvSpPr>
              <p:cNvPr id="950" name="AutoShape 970"/>
              <p:cNvSpPr/>
              <p:nvPr/>
            </p:nvSpPr>
            <p:spPr>
              <a:xfrm>
                <a:off x="10338120" y="5430600"/>
                <a:ext cx="7272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040" bIns="-320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51" name="AutoShape 971"/>
              <p:cNvSpPr/>
              <p:nvPr/>
            </p:nvSpPr>
            <p:spPr>
              <a:xfrm>
                <a:off x="10339560" y="5432760"/>
                <a:ext cx="71640" cy="14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52" name="Rectangle 972"/>
            <p:cNvSpPr/>
            <p:nvPr/>
          </p:nvSpPr>
          <p:spPr>
            <a:xfrm>
              <a:off x="10401480" y="5306040"/>
              <a:ext cx="8280" cy="31500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53" name="Freeform 973"/>
            <p:cNvSpPr/>
            <p:nvPr/>
          </p:nvSpPr>
          <p:spPr>
            <a:xfrm>
              <a:off x="10409760" y="5385960"/>
              <a:ext cx="29160" cy="2916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29160"/>
                <a:gd name="textAreaBottom" fmla="*/ 29520 h 2916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5480" bIns="-154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54" name="Freeform 974"/>
            <p:cNvSpPr/>
            <p:nvPr/>
          </p:nvSpPr>
          <p:spPr>
            <a:xfrm>
              <a:off x="10410120" y="5340960"/>
              <a:ext cx="29880" cy="3276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32760"/>
                <a:gd name="textAreaBottom" fmla="*/ 33120 h 3276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880" bIns="-11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55" name="Oval 975"/>
            <p:cNvSpPr/>
            <p:nvPr/>
          </p:nvSpPr>
          <p:spPr>
            <a:xfrm>
              <a:off x="10434960" y="5607360"/>
              <a:ext cx="5760" cy="1260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6000" bIns="-36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56" name="Freeform 976"/>
            <p:cNvSpPr/>
            <p:nvPr/>
          </p:nvSpPr>
          <p:spPr>
            <a:xfrm>
              <a:off x="10408320" y="5607720"/>
              <a:ext cx="30240" cy="27360"/>
            </a:xfrm>
            <a:custGeom>
              <a:avLst/>
              <a:gdLst>
                <a:gd name="textAreaLeft" fmla="*/ 0 w 30240"/>
                <a:gd name="textAreaRight" fmla="*/ 30600 w 3024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280" bIns="-172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57" name="AutoShape 977"/>
            <p:cNvSpPr/>
            <p:nvPr/>
          </p:nvSpPr>
          <p:spPr>
            <a:xfrm>
              <a:off x="10263960" y="5616360"/>
              <a:ext cx="148320" cy="205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240" bIns="-302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58" name="AutoShape 978"/>
            <p:cNvSpPr/>
            <p:nvPr/>
          </p:nvSpPr>
          <p:spPr>
            <a:xfrm>
              <a:off x="10272600" y="5621760"/>
              <a:ext cx="132120" cy="104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7440" bIns="-37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59" name="Oval 979"/>
            <p:cNvSpPr/>
            <p:nvPr/>
          </p:nvSpPr>
          <p:spPr>
            <a:xfrm>
              <a:off x="10284840" y="5575680"/>
              <a:ext cx="19440" cy="19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60" name="Oval 980"/>
            <p:cNvSpPr/>
            <p:nvPr/>
          </p:nvSpPr>
          <p:spPr>
            <a:xfrm>
              <a:off x="10307160" y="5575680"/>
              <a:ext cx="19440" cy="19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ff0000"/>
                </a:solidFill>
                <a:latin typeface="Arial"/>
                <a:ea typeface="MS PGothic"/>
              </a:endParaRPr>
            </a:p>
          </p:txBody>
        </p:sp>
        <p:sp>
          <p:nvSpPr>
            <p:cNvPr id="961" name="Oval 981"/>
            <p:cNvSpPr/>
            <p:nvPr/>
          </p:nvSpPr>
          <p:spPr>
            <a:xfrm>
              <a:off x="10328400" y="5575680"/>
              <a:ext cx="19440" cy="19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62" name="Rectangle 982"/>
            <p:cNvSpPr/>
            <p:nvPr/>
          </p:nvSpPr>
          <p:spPr>
            <a:xfrm>
              <a:off x="10379160" y="5500440"/>
              <a:ext cx="9720" cy="10440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</p:grpSp>
      <p:grpSp>
        <p:nvGrpSpPr>
          <p:cNvPr id="963" name="Group 590"/>
          <p:cNvGrpSpPr/>
          <p:nvPr/>
        </p:nvGrpSpPr>
        <p:grpSpPr>
          <a:xfrm>
            <a:off x="7956360" y="4932360"/>
            <a:ext cx="345240" cy="320040"/>
            <a:chOff x="7956360" y="4932360"/>
            <a:chExt cx="345240" cy="320040"/>
          </a:xfrm>
        </p:grpSpPr>
        <p:pic>
          <p:nvPicPr>
            <p:cNvPr id="964" name="Picture 591" descr="desktop_computer_stylized_medium"/>
            <p:cNvPicPr/>
            <p:nvPr/>
          </p:nvPicPr>
          <p:blipFill>
            <a:blip r:embed="rId25"/>
            <a:stretch/>
          </p:blipFill>
          <p:spPr>
            <a:xfrm flipH="1">
              <a:off x="7956360" y="493236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65" name="Freeform 592"/>
            <p:cNvSpPr/>
            <p:nvPr/>
          </p:nvSpPr>
          <p:spPr>
            <a:xfrm flipH="1">
              <a:off x="8103240" y="496296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66" name="Group 1064"/>
          <p:cNvGrpSpPr/>
          <p:nvPr/>
        </p:nvGrpSpPr>
        <p:grpSpPr>
          <a:xfrm>
            <a:off x="9010800" y="5861520"/>
            <a:ext cx="309960" cy="311400"/>
            <a:chOff x="9010800" y="5861520"/>
            <a:chExt cx="309960" cy="311400"/>
          </a:xfrm>
        </p:grpSpPr>
        <p:pic>
          <p:nvPicPr>
            <p:cNvPr id="967" name="Picture 1065" descr="antenna_stylized"/>
            <p:cNvPicPr/>
            <p:nvPr/>
          </p:nvPicPr>
          <p:blipFill>
            <a:blip r:embed="rId26"/>
            <a:stretch/>
          </p:blipFill>
          <p:spPr>
            <a:xfrm>
              <a:off x="9010800" y="5861520"/>
              <a:ext cx="307440" cy="168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68" name="Picture 1066" descr="laptop_keyboard"/>
            <p:cNvPicPr/>
            <p:nvPr/>
          </p:nvPicPr>
          <p:blipFill>
            <a:blip r:embed="rId27"/>
            <a:stretch/>
          </p:blipFill>
          <p:spPr>
            <a:xfrm flipH="1" rot="109200">
              <a:off x="9025920" y="6049080"/>
              <a:ext cx="253080" cy="119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69" name="Freeform 1067"/>
            <p:cNvSpPr/>
            <p:nvPr/>
          </p:nvSpPr>
          <p:spPr>
            <a:xfrm>
              <a:off x="9109800" y="5932080"/>
              <a:ext cx="203760" cy="156600"/>
            </a:xfrm>
            <a:custGeom>
              <a:avLst/>
              <a:gdLst>
                <a:gd name="textAreaLeft" fmla="*/ 0 w 203760"/>
                <a:gd name="textAreaRight" fmla="*/ 204120 w 203760"/>
                <a:gd name="textAreaTop" fmla="*/ 0 h 156600"/>
                <a:gd name="textAreaBottom" fmla="*/ 156960 h 156600"/>
              </a:gdLst>
              <a:ahLst/>
              <a:rect l="textAreaLeft" t="textAreaTop" r="textAreaRight" b="textAreaBottom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970" name="Picture 1068" descr="screen"/>
            <p:cNvPicPr/>
            <p:nvPr/>
          </p:nvPicPr>
          <p:blipFill>
            <a:blip r:embed="rId28"/>
            <a:stretch/>
          </p:blipFill>
          <p:spPr>
            <a:xfrm>
              <a:off x="9119880" y="5936040"/>
              <a:ext cx="185040" cy="14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71" name="Freeform 1069"/>
            <p:cNvSpPr/>
            <p:nvPr/>
          </p:nvSpPr>
          <p:spPr>
            <a:xfrm>
              <a:off x="9146880" y="5927400"/>
              <a:ext cx="172440" cy="28800"/>
            </a:xfrm>
            <a:custGeom>
              <a:avLst/>
              <a:gdLst>
                <a:gd name="textAreaLeft" fmla="*/ 0 w 172440"/>
                <a:gd name="textAreaRight" fmla="*/ 172800 w 172440"/>
                <a:gd name="textAreaTop" fmla="*/ 0 h 28800"/>
                <a:gd name="textAreaBottom" fmla="*/ 29160 h 28800"/>
              </a:gdLst>
              <a:ahLst/>
              <a:rect l="textAreaLeft" t="textAreaTop" r="textAreaRight" b="textAreaBottom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5840" bIns="-158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72" name="Freeform 1070"/>
            <p:cNvSpPr/>
            <p:nvPr/>
          </p:nvSpPr>
          <p:spPr>
            <a:xfrm>
              <a:off x="9108000" y="5927040"/>
              <a:ext cx="47520" cy="12132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121320"/>
                <a:gd name="textAreaBottom" fmla="*/ 121680 h 121320"/>
              </a:gdLst>
              <a:ahLst/>
              <a:rect l="textAreaLeft" t="textAreaTop" r="textAreaRight" b="textAreaBottom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73" name="Freeform 1071"/>
            <p:cNvSpPr/>
            <p:nvPr/>
          </p:nvSpPr>
          <p:spPr>
            <a:xfrm>
              <a:off x="9266760" y="5949000"/>
              <a:ext cx="51480" cy="140040"/>
            </a:xfrm>
            <a:custGeom>
              <a:avLst/>
              <a:gdLst>
                <a:gd name="textAreaLeft" fmla="*/ 0 w 51480"/>
                <a:gd name="textAreaRight" fmla="*/ 51840 w 51480"/>
                <a:gd name="textAreaTop" fmla="*/ 0 h 140040"/>
                <a:gd name="textAreaBottom" fmla="*/ 140400 h 140040"/>
              </a:gdLst>
              <a:ahLst/>
              <a:rect l="textAreaLeft" t="textAreaTop" r="textAreaRight" b="textAreaBottom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74" name="Freeform 1072"/>
            <p:cNvSpPr/>
            <p:nvPr/>
          </p:nvSpPr>
          <p:spPr>
            <a:xfrm>
              <a:off x="9107280" y="6042600"/>
              <a:ext cx="189360" cy="47160"/>
            </a:xfrm>
            <a:custGeom>
              <a:avLst/>
              <a:gdLst>
                <a:gd name="textAreaLeft" fmla="*/ 0 w 189360"/>
                <a:gd name="textAreaRight" fmla="*/ 189720 w 189360"/>
                <a:gd name="textAreaTop" fmla="*/ 0 h 47160"/>
                <a:gd name="textAreaBottom" fmla="*/ 47520 h 47160"/>
              </a:gdLst>
              <a:ahLst/>
              <a:rect l="textAreaLeft" t="textAreaTop" r="textAreaRight" b="textAreaBottom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75" name="Freeform 1073"/>
            <p:cNvSpPr/>
            <p:nvPr/>
          </p:nvSpPr>
          <p:spPr>
            <a:xfrm>
              <a:off x="9272520" y="5950080"/>
              <a:ext cx="48240" cy="140760"/>
            </a:xfrm>
            <a:custGeom>
              <a:avLst/>
              <a:gdLst>
                <a:gd name="textAreaLeft" fmla="*/ 0 w 48240"/>
                <a:gd name="textAreaRight" fmla="*/ 48600 w 48240"/>
                <a:gd name="textAreaTop" fmla="*/ 0 h 140760"/>
                <a:gd name="textAreaBottom" fmla="*/ 141120 h 140760"/>
              </a:gdLst>
              <a:ahLst/>
              <a:rect l="textAreaLeft" t="textAreaTop" r="textAreaRight" b="textAreaBottom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76" name="Freeform 1074"/>
            <p:cNvSpPr/>
            <p:nvPr/>
          </p:nvSpPr>
          <p:spPr>
            <a:xfrm>
              <a:off x="9107640" y="6049080"/>
              <a:ext cx="168480" cy="46440"/>
            </a:xfrm>
            <a:custGeom>
              <a:avLst/>
              <a:gdLst>
                <a:gd name="textAreaLeft" fmla="*/ 0 w 168480"/>
                <a:gd name="textAreaRight" fmla="*/ 168840 w 168480"/>
                <a:gd name="textAreaTop" fmla="*/ 0 h 46440"/>
                <a:gd name="textAreaBottom" fmla="*/ 46800 h 46440"/>
              </a:gdLst>
              <a:ahLst/>
              <a:rect l="textAreaLeft" t="textAreaTop" r="textAreaRight" b="textAreaBottom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977" name="Group 1075"/>
            <p:cNvGrpSpPr/>
            <p:nvPr/>
          </p:nvGrpSpPr>
          <p:grpSpPr>
            <a:xfrm>
              <a:off x="9104760" y="6099120"/>
              <a:ext cx="56880" cy="27360"/>
              <a:chOff x="9104760" y="6099120"/>
              <a:chExt cx="56880" cy="27360"/>
            </a:xfrm>
          </p:grpSpPr>
          <p:sp>
            <p:nvSpPr>
              <p:cNvPr id="978" name="Freeform 1076"/>
              <p:cNvSpPr/>
              <p:nvPr/>
            </p:nvSpPr>
            <p:spPr>
              <a:xfrm>
                <a:off x="9104760" y="6099120"/>
                <a:ext cx="56880" cy="27360"/>
              </a:xfrm>
              <a:custGeom>
                <a:avLst/>
                <a:gdLst>
                  <a:gd name="textAreaLeft" fmla="*/ 0 w 56880"/>
                  <a:gd name="textAreaRight" fmla="*/ 57240 w 56880"/>
                  <a:gd name="textAreaTop" fmla="*/ 0 h 27360"/>
                  <a:gd name="textAreaBottom" fmla="*/ 27720 h 27360"/>
                </a:gdLst>
                <a:ahLst/>
                <a:rect l="textAreaLeft" t="textAreaTop" r="textAreaRight" b="textAreaBottom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7280" bIns="-1728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979" name="Freeform 1077"/>
              <p:cNvSpPr/>
              <p:nvPr/>
            </p:nvSpPr>
            <p:spPr>
              <a:xfrm>
                <a:off x="9105840" y="6099480"/>
                <a:ext cx="55080" cy="25920"/>
              </a:xfrm>
              <a:custGeom>
                <a:avLst/>
                <a:gdLst>
                  <a:gd name="textAreaLeft" fmla="*/ 0 w 55080"/>
                  <a:gd name="textAreaRight" fmla="*/ 55440 w 55080"/>
                  <a:gd name="textAreaTop" fmla="*/ 0 h 25920"/>
                  <a:gd name="textAreaBottom" fmla="*/ 26280 h 25920"/>
                </a:gdLst>
                <a:ahLst/>
                <a:rect l="textAreaLeft" t="textAreaTop" r="textAreaRight" b="textAreaBottom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8720" bIns="-1872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980" name="Freeform 1078"/>
              <p:cNvSpPr/>
              <p:nvPr/>
            </p:nvSpPr>
            <p:spPr>
              <a:xfrm>
                <a:off x="9109800" y="6109920"/>
                <a:ext cx="19440" cy="8280"/>
              </a:xfrm>
              <a:custGeom>
                <a:avLst/>
                <a:gdLst>
                  <a:gd name="textAreaLeft" fmla="*/ 0 w 19440"/>
                  <a:gd name="textAreaRight" fmla="*/ 19800 w 19440"/>
                  <a:gd name="textAreaTop" fmla="*/ 0 h 8280"/>
                  <a:gd name="textAreaBottom" fmla="*/ 8640 h 8280"/>
                </a:gdLst>
                <a:ahLst/>
                <a:rect l="textAreaLeft" t="textAreaTop" r="textAreaRight" b="textAreaBottom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6360" bIns="-3636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981" name="Freeform 1079"/>
              <p:cNvSpPr/>
              <p:nvPr/>
            </p:nvSpPr>
            <p:spPr>
              <a:xfrm>
                <a:off x="9109080" y="6113880"/>
                <a:ext cx="14400" cy="5040"/>
              </a:xfrm>
              <a:custGeom>
                <a:avLst/>
                <a:gdLst>
                  <a:gd name="textAreaLeft" fmla="*/ 0 w 14400"/>
                  <a:gd name="textAreaRight" fmla="*/ 14760 w 1440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9600" bIns="-396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982" name="Freeform 1080"/>
              <p:cNvSpPr/>
              <p:nvPr/>
            </p:nvSpPr>
            <p:spPr>
              <a:xfrm>
                <a:off x="9126000" y="6115320"/>
                <a:ext cx="19440" cy="8280"/>
              </a:xfrm>
              <a:custGeom>
                <a:avLst/>
                <a:gdLst>
                  <a:gd name="textAreaLeft" fmla="*/ 0 w 19440"/>
                  <a:gd name="textAreaRight" fmla="*/ 19800 w 19440"/>
                  <a:gd name="textAreaTop" fmla="*/ 0 h 8280"/>
                  <a:gd name="textAreaBottom" fmla="*/ 8640 h 8280"/>
                </a:gdLst>
                <a:ahLst/>
                <a:rect l="textAreaLeft" t="textAreaTop" r="textAreaRight" b="textAreaBottom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6360" bIns="-3636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983" name="Freeform 1081"/>
              <p:cNvSpPr/>
              <p:nvPr/>
            </p:nvSpPr>
            <p:spPr>
              <a:xfrm>
                <a:off x="9125280" y="6119280"/>
                <a:ext cx="14400" cy="5040"/>
              </a:xfrm>
              <a:custGeom>
                <a:avLst/>
                <a:gdLst>
                  <a:gd name="textAreaLeft" fmla="*/ 0 w 14400"/>
                  <a:gd name="textAreaRight" fmla="*/ 14760 w 1440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9600" bIns="-396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sp>
          <p:nvSpPr>
            <p:cNvPr id="984" name="Freeform 1082"/>
            <p:cNvSpPr/>
            <p:nvPr/>
          </p:nvSpPr>
          <p:spPr>
            <a:xfrm>
              <a:off x="9202680" y="6103080"/>
              <a:ext cx="69120" cy="60840"/>
            </a:xfrm>
            <a:custGeom>
              <a:avLst/>
              <a:gdLst>
                <a:gd name="textAreaLeft" fmla="*/ 0 w 69120"/>
                <a:gd name="textAreaRight" fmla="*/ 69480 w 69120"/>
                <a:gd name="textAreaTop" fmla="*/ 0 h 60840"/>
                <a:gd name="textAreaBottom" fmla="*/ 61200 h 60840"/>
              </a:gdLst>
              <a:ahLst/>
              <a:rect l="textAreaLeft" t="textAreaTop" r="textAreaRight" b="textAreaBottom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85" name="Freeform 1083"/>
            <p:cNvSpPr/>
            <p:nvPr/>
          </p:nvSpPr>
          <p:spPr>
            <a:xfrm>
              <a:off x="9025920" y="6108120"/>
              <a:ext cx="177120" cy="55440"/>
            </a:xfrm>
            <a:custGeom>
              <a:avLst/>
              <a:gdLst>
                <a:gd name="textAreaLeft" fmla="*/ 0 w 177120"/>
                <a:gd name="textAreaRight" fmla="*/ 177480 w 177120"/>
                <a:gd name="textAreaTop" fmla="*/ 0 h 55440"/>
                <a:gd name="textAreaBottom" fmla="*/ 55800 h 5544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0" bIns="10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86" name="Freeform 1084"/>
            <p:cNvSpPr/>
            <p:nvPr/>
          </p:nvSpPr>
          <p:spPr>
            <a:xfrm>
              <a:off x="9025920" y="6097680"/>
              <a:ext cx="1440" cy="10800"/>
            </a:xfrm>
            <a:custGeom>
              <a:avLst/>
              <a:gdLst>
                <a:gd name="textAreaLeft" fmla="*/ 0 w 1440"/>
                <a:gd name="textAreaRight" fmla="*/ 1800 w 144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3840" bIns="-338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87" name="Freeform 1085"/>
            <p:cNvSpPr/>
            <p:nvPr/>
          </p:nvSpPr>
          <p:spPr>
            <a:xfrm>
              <a:off x="9025920" y="6051960"/>
              <a:ext cx="82080" cy="46440"/>
            </a:xfrm>
            <a:custGeom>
              <a:avLst/>
              <a:gdLst>
                <a:gd name="textAreaLeft" fmla="*/ 0 w 82080"/>
                <a:gd name="textAreaRight" fmla="*/ 82440 w 82080"/>
                <a:gd name="textAreaTop" fmla="*/ 0 h 46440"/>
                <a:gd name="textAreaBottom" fmla="*/ 46800 h 46440"/>
              </a:gdLst>
              <a:ahLst/>
              <a:rect l="textAreaLeft" t="textAreaTop" r="textAreaRight" b="textAreaBottom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88" name="Freeform 1086"/>
            <p:cNvSpPr/>
            <p:nvPr/>
          </p:nvSpPr>
          <p:spPr>
            <a:xfrm>
              <a:off x="9031680" y="6100200"/>
              <a:ext cx="167760" cy="53280"/>
            </a:xfrm>
            <a:custGeom>
              <a:avLst/>
              <a:gdLst>
                <a:gd name="textAreaLeft" fmla="*/ 0 w 167760"/>
                <a:gd name="textAreaRight" fmla="*/ 168120 w 167760"/>
                <a:gd name="textAreaTop" fmla="*/ 0 h 53280"/>
                <a:gd name="textAreaBottom" fmla="*/ 53640 h 5328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89" name="Freeform 1087"/>
            <p:cNvSpPr/>
            <p:nvPr/>
          </p:nvSpPr>
          <p:spPr>
            <a:xfrm flipV="1">
              <a:off x="9199440" y="6095520"/>
              <a:ext cx="68400" cy="55080"/>
            </a:xfrm>
            <a:custGeom>
              <a:avLst/>
              <a:gdLst>
                <a:gd name="textAreaLeft" fmla="*/ 0 w 68400"/>
                <a:gd name="textAreaRight" fmla="*/ 68760 w 68400"/>
                <a:gd name="textAreaTop" fmla="*/ -360 h 55080"/>
                <a:gd name="textAreaBottom" fmla="*/ 55080 h 5508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90" name="Group 590"/>
          <p:cNvGrpSpPr/>
          <p:nvPr/>
        </p:nvGrpSpPr>
        <p:grpSpPr>
          <a:xfrm>
            <a:off x="7749360" y="5313240"/>
            <a:ext cx="345240" cy="320040"/>
            <a:chOff x="7749360" y="5313240"/>
            <a:chExt cx="345240" cy="320040"/>
          </a:xfrm>
        </p:grpSpPr>
        <p:pic>
          <p:nvPicPr>
            <p:cNvPr id="991" name="Picture 591" descr="desktop_computer_stylized_medium"/>
            <p:cNvPicPr/>
            <p:nvPr/>
          </p:nvPicPr>
          <p:blipFill>
            <a:blip r:embed="rId29"/>
            <a:stretch/>
          </p:blipFill>
          <p:spPr>
            <a:xfrm flipH="1">
              <a:off x="7749360" y="531324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92" name="Freeform 592"/>
            <p:cNvSpPr/>
            <p:nvPr/>
          </p:nvSpPr>
          <p:spPr>
            <a:xfrm flipH="1">
              <a:off x="7896240" y="534384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93" name="Group 590"/>
          <p:cNvGrpSpPr/>
          <p:nvPr/>
        </p:nvGrpSpPr>
        <p:grpSpPr>
          <a:xfrm>
            <a:off x="8129160" y="5536800"/>
            <a:ext cx="345240" cy="320040"/>
            <a:chOff x="8129160" y="5536800"/>
            <a:chExt cx="345240" cy="320040"/>
          </a:xfrm>
        </p:grpSpPr>
        <p:pic>
          <p:nvPicPr>
            <p:cNvPr id="994" name="Picture 591" descr="desktop_computer_stylized_medium"/>
            <p:cNvPicPr/>
            <p:nvPr/>
          </p:nvPicPr>
          <p:blipFill>
            <a:blip r:embed="rId30"/>
            <a:stretch/>
          </p:blipFill>
          <p:spPr>
            <a:xfrm flipH="1">
              <a:off x="8129160" y="553680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95" name="Freeform 592"/>
            <p:cNvSpPr/>
            <p:nvPr/>
          </p:nvSpPr>
          <p:spPr>
            <a:xfrm flipH="1">
              <a:off x="8276400" y="556740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96" name="Group 590"/>
          <p:cNvGrpSpPr/>
          <p:nvPr/>
        </p:nvGrpSpPr>
        <p:grpSpPr>
          <a:xfrm>
            <a:off x="8527680" y="5558400"/>
            <a:ext cx="345240" cy="320040"/>
            <a:chOff x="8527680" y="5558400"/>
            <a:chExt cx="345240" cy="320040"/>
          </a:xfrm>
        </p:grpSpPr>
        <p:pic>
          <p:nvPicPr>
            <p:cNvPr id="997" name="Picture 591" descr="desktop_computer_stylized_medium"/>
            <p:cNvPicPr/>
            <p:nvPr/>
          </p:nvPicPr>
          <p:blipFill>
            <a:blip r:embed="rId31"/>
            <a:stretch/>
          </p:blipFill>
          <p:spPr>
            <a:xfrm flipH="1">
              <a:off x="8527680" y="555840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98" name="Freeform 592"/>
            <p:cNvSpPr/>
            <p:nvPr/>
          </p:nvSpPr>
          <p:spPr>
            <a:xfrm flipH="1">
              <a:off x="8674560" y="558900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99" name="Group 1064"/>
          <p:cNvGrpSpPr/>
          <p:nvPr/>
        </p:nvGrpSpPr>
        <p:grpSpPr>
          <a:xfrm>
            <a:off x="9647280" y="6015600"/>
            <a:ext cx="318600" cy="257040"/>
            <a:chOff x="9647280" y="6015600"/>
            <a:chExt cx="318600" cy="257040"/>
          </a:xfrm>
        </p:grpSpPr>
        <p:pic>
          <p:nvPicPr>
            <p:cNvPr id="1000" name="Picture 1065" descr="antenna_stylized"/>
            <p:cNvPicPr/>
            <p:nvPr/>
          </p:nvPicPr>
          <p:blipFill>
            <a:blip r:embed="rId32"/>
            <a:stretch/>
          </p:blipFill>
          <p:spPr>
            <a:xfrm>
              <a:off x="9647280" y="6015600"/>
              <a:ext cx="316440" cy="13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01" name="Picture 1066" descr="laptop_keyboard"/>
            <p:cNvPicPr/>
            <p:nvPr/>
          </p:nvPicPr>
          <p:blipFill>
            <a:blip r:embed="rId33"/>
            <a:stretch/>
          </p:blipFill>
          <p:spPr>
            <a:xfrm flipH="1" rot="109200">
              <a:off x="9662400" y="6169680"/>
              <a:ext cx="260640" cy="98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02" name="Freeform 1067"/>
            <p:cNvSpPr/>
            <p:nvPr/>
          </p:nvSpPr>
          <p:spPr>
            <a:xfrm>
              <a:off x="9749160" y="6073920"/>
              <a:ext cx="209520" cy="128880"/>
            </a:xfrm>
            <a:custGeom>
              <a:avLst/>
              <a:gdLst>
                <a:gd name="textAreaLeft" fmla="*/ 0 w 209520"/>
                <a:gd name="textAreaRight" fmla="*/ 209880 w 209520"/>
                <a:gd name="textAreaTop" fmla="*/ 0 h 128880"/>
                <a:gd name="textAreaBottom" fmla="*/ 129240 h 128880"/>
              </a:gdLst>
              <a:ahLst/>
              <a:rect l="textAreaLeft" t="textAreaTop" r="textAreaRight" b="textAreaBottom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1003" name="Picture 1068" descr="screen"/>
            <p:cNvPicPr/>
            <p:nvPr/>
          </p:nvPicPr>
          <p:blipFill>
            <a:blip r:embed="rId34"/>
            <a:stretch/>
          </p:blipFill>
          <p:spPr>
            <a:xfrm>
              <a:off x="9759240" y="6077160"/>
              <a:ext cx="190440" cy="117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04" name="Freeform 1069"/>
            <p:cNvSpPr/>
            <p:nvPr/>
          </p:nvSpPr>
          <p:spPr>
            <a:xfrm>
              <a:off x="9787320" y="6069960"/>
              <a:ext cx="177480" cy="23760"/>
            </a:xfrm>
            <a:custGeom>
              <a:avLst/>
              <a:gdLst>
                <a:gd name="textAreaLeft" fmla="*/ 0 w 177480"/>
                <a:gd name="textAreaRight" fmla="*/ 177840 w 177480"/>
                <a:gd name="textAreaTop" fmla="*/ 0 h 23760"/>
                <a:gd name="textAreaBottom" fmla="*/ 24120 h 23760"/>
              </a:gdLst>
              <a:ahLst/>
              <a:rect l="textAreaLeft" t="textAreaTop" r="textAreaRight" b="textAreaBottom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880" bIns="-20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05" name="Freeform 1070"/>
            <p:cNvSpPr/>
            <p:nvPr/>
          </p:nvSpPr>
          <p:spPr>
            <a:xfrm>
              <a:off x="9747000" y="6069960"/>
              <a:ext cx="48960" cy="99720"/>
            </a:xfrm>
            <a:custGeom>
              <a:avLst/>
              <a:gdLst>
                <a:gd name="textAreaLeft" fmla="*/ 0 w 48960"/>
                <a:gd name="textAreaRight" fmla="*/ 49320 w 48960"/>
                <a:gd name="textAreaTop" fmla="*/ 0 h 99720"/>
                <a:gd name="textAreaBottom" fmla="*/ 100080 h 99720"/>
              </a:gdLst>
              <a:ahLst/>
              <a:rect l="textAreaLeft" t="textAreaTop" r="textAreaRight" b="textAreaBottom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06" name="Freeform 1071"/>
            <p:cNvSpPr/>
            <p:nvPr/>
          </p:nvSpPr>
          <p:spPr>
            <a:xfrm>
              <a:off x="9910800" y="6087600"/>
              <a:ext cx="52920" cy="115200"/>
            </a:xfrm>
            <a:custGeom>
              <a:avLst/>
              <a:gdLst>
                <a:gd name="textAreaLeft" fmla="*/ 0 w 52920"/>
                <a:gd name="textAreaRight" fmla="*/ 53280 w 52920"/>
                <a:gd name="textAreaTop" fmla="*/ 0 h 115200"/>
                <a:gd name="textAreaBottom" fmla="*/ 115560 h 115200"/>
              </a:gdLst>
              <a:ahLst/>
              <a:rect l="textAreaLeft" t="textAreaTop" r="textAreaRight" b="textAreaBottom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07" name="Freeform 1072"/>
            <p:cNvSpPr/>
            <p:nvPr/>
          </p:nvSpPr>
          <p:spPr>
            <a:xfrm>
              <a:off x="9746640" y="6165000"/>
              <a:ext cx="194760" cy="38520"/>
            </a:xfrm>
            <a:custGeom>
              <a:avLst/>
              <a:gdLst>
                <a:gd name="textAreaLeft" fmla="*/ 0 w 194760"/>
                <a:gd name="textAreaRight" fmla="*/ 195120 w 194760"/>
                <a:gd name="textAreaTop" fmla="*/ 0 h 38520"/>
                <a:gd name="textAreaBottom" fmla="*/ 38880 h 38520"/>
              </a:gdLst>
              <a:ahLst/>
              <a:rect l="textAreaLeft" t="textAreaTop" r="textAreaRight" b="textAreaBottom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6120" bIns="-61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08" name="Freeform 1073"/>
            <p:cNvSpPr/>
            <p:nvPr/>
          </p:nvSpPr>
          <p:spPr>
            <a:xfrm>
              <a:off x="9916560" y="6088680"/>
              <a:ext cx="49320" cy="115560"/>
            </a:xfrm>
            <a:custGeom>
              <a:avLst/>
              <a:gdLst>
                <a:gd name="textAreaLeft" fmla="*/ 0 w 49320"/>
                <a:gd name="textAreaRight" fmla="*/ 49680 w 49320"/>
                <a:gd name="textAreaTop" fmla="*/ 0 h 115560"/>
                <a:gd name="textAreaBottom" fmla="*/ 115920 h 115560"/>
              </a:gdLst>
              <a:ahLst/>
              <a:rect l="textAreaLeft" t="textAreaTop" r="textAreaRight" b="textAreaBottom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09" name="Freeform 1074"/>
            <p:cNvSpPr/>
            <p:nvPr/>
          </p:nvSpPr>
          <p:spPr>
            <a:xfrm>
              <a:off x="9746640" y="6170040"/>
              <a:ext cx="173160" cy="38160"/>
            </a:xfrm>
            <a:custGeom>
              <a:avLst/>
              <a:gdLst>
                <a:gd name="textAreaLeft" fmla="*/ 0 w 173160"/>
                <a:gd name="textAreaRight" fmla="*/ 173520 w 173160"/>
                <a:gd name="textAreaTop" fmla="*/ 0 h 38160"/>
                <a:gd name="textAreaBottom" fmla="*/ 38520 h 38160"/>
              </a:gdLst>
              <a:ahLst/>
              <a:rect l="textAreaLeft" t="textAreaTop" r="textAreaRight" b="textAreaBottom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6480" bIns="-64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1010" name="Group 1075"/>
            <p:cNvGrpSpPr/>
            <p:nvPr/>
          </p:nvGrpSpPr>
          <p:grpSpPr>
            <a:xfrm>
              <a:off x="9743760" y="6211440"/>
              <a:ext cx="58680" cy="22680"/>
              <a:chOff x="9743760" y="6211440"/>
              <a:chExt cx="58680" cy="22680"/>
            </a:xfrm>
          </p:grpSpPr>
          <p:sp>
            <p:nvSpPr>
              <p:cNvPr id="1011" name="Freeform 1076"/>
              <p:cNvSpPr/>
              <p:nvPr/>
            </p:nvSpPr>
            <p:spPr>
              <a:xfrm>
                <a:off x="9743760" y="6211440"/>
                <a:ext cx="58680" cy="22680"/>
              </a:xfrm>
              <a:custGeom>
                <a:avLst/>
                <a:gdLst>
                  <a:gd name="textAreaLeft" fmla="*/ 0 w 58680"/>
                  <a:gd name="textAreaRight" fmla="*/ 59040 w 58680"/>
                  <a:gd name="textAreaTop" fmla="*/ 0 h 22680"/>
                  <a:gd name="textAreaBottom" fmla="*/ 23040 h 22680"/>
                </a:gdLst>
                <a:ahLst/>
                <a:rect l="textAreaLeft" t="textAreaTop" r="textAreaRight" b="textAreaBottom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1960" bIns="-2196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012" name="Freeform 1077"/>
              <p:cNvSpPr/>
              <p:nvPr/>
            </p:nvSpPr>
            <p:spPr>
              <a:xfrm>
                <a:off x="9744840" y="6211800"/>
                <a:ext cx="56520" cy="21240"/>
              </a:xfrm>
              <a:custGeom>
                <a:avLst/>
                <a:gdLst>
                  <a:gd name="textAreaLeft" fmla="*/ 0 w 56520"/>
                  <a:gd name="textAreaRight" fmla="*/ 56880 w 56520"/>
                  <a:gd name="textAreaTop" fmla="*/ 0 h 21240"/>
                  <a:gd name="textAreaBottom" fmla="*/ 21600 h 21240"/>
                </a:gdLst>
                <a:ahLst/>
                <a:rect l="textAreaLeft" t="textAreaTop" r="textAreaRight" b="textAreaBottom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3400" bIns="-234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013" name="Freeform 1078"/>
              <p:cNvSpPr/>
              <p:nvPr/>
            </p:nvSpPr>
            <p:spPr>
              <a:xfrm>
                <a:off x="9749160" y="6220080"/>
                <a:ext cx="19800" cy="6480"/>
              </a:xfrm>
              <a:custGeom>
                <a:avLst/>
                <a:gdLst>
                  <a:gd name="textAreaLeft" fmla="*/ 0 w 19800"/>
                  <a:gd name="textAreaRight" fmla="*/ 20160 w 1980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8160" bIns="-3816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014" name="Freeform 1079"/>
              <p:cNvSpPr/>
              <p:nvPr/>
            </p:nvSpPr>
            <p:spPr>
              <a:xfrm>
                <a:off x="9748440" y="6223320"/>
                <a:ext cx="14760" cy="3960"/>
              </a:xfrm>
              <a:custGeom>
                <a:avLst/>
                <a:gdLst>
                  <a:gd name="textAreaLeft" fmla="*/ 0 w 14760"/>
                  <a:gd name="textAreaRight" fmla="*/ 15120 w 14760"/>
                  <a:gd name="textAreaTop" fmla="*/ 0 h 3960"/>
                  <a:gd name="textAreaBottom" fmla="*/ 4320 h 3960"/>
                </a:gdLst>
                <a:ahLst/>
                <a:rect l="textAreaLeft" t="textAreaTop" r="textAreaRight" b="textAreaBottom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0680" bIns="-4068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015" name="Freeform 1080"/>
              <p:cNvSpPr/>
              <p:nvPr/>
            </p:nvSpPr>
            <p:spPr>
              <a:xfrm>
                <a:off x="9765720" y="6224760"/>
                <a:ext cx="19800" cy="6840"/>
              </a:xfrm>
              <a:custGeom>
                <a:avLst/>
                <a:gdLst>
                  <a:gd name="textAreaLeft" fmla="*/ 0 w 19800"/>
                  <a:gd name="textAreaRight" fmla="*/ 20160 w 1980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7800" bIns="-378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016" name="Freeform 1081"/>
              <p:cNvSpPr/>
              <p:nvPr/>
            </p:nvSpPr>
            <p:spPr>
              <a:xfrm>
                <a:off x="9765000" y="6228000"/>
                <a:ext cx="14760" cy="3960"/>
              </a:xfrm>
              <a:custGeom>
                <a:avLst/>
                <a:gdLst>
                  <a:gd name="textAreaLeft" fmla="*/ 0 w 14760"/>
                  <a:gd name="textAreaRight" fmla="*/ 15120 w 14760"/>
                  <a:gd name="textAreaTop" fmla="*/ 0 h 3960"/>
                  <a:gd name="textAreaBottom" fmla="*/ 4320 h 3960"/>
                </a:gdLst>
                <a:ahLst/>
                <a:rect l="textAreaLeft" t="textAreaTop" r="textAreaRight" b="textAreaBottom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0680" bIns="-4068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sp>
          <p:nvSpPr>
            <p:cNvPr id="1017" name="Freeform 1082"/>
            <p:cNvSpPr/>
            <p:nvPr/>
          </p:nvSpPr>
          <p:spPr>
            <a:xfrm>
              <a:off x="9844920" y="6214680"/>
              <a:ext cx="70920" cy="50040"/>
            </a:xfrm>
            <a:custGeom>
              <a:avLst/>
              <a:gdLst>
                <a:gd name="textAreaLeft" fmla="*/ 0 w 70920"/>
                <a:gd name="textAreaRight" fmla="*/ 71280 w 70920"/>
                <a:gd name="textAreaTop" fmla="*/ 0 h 50040"/>
                <a:gd name="textAreaBottom" fmla="*/ 50400 h 50040"/>
              </a:gdLst>
              <a:ahLst/>
              <a:rect l="textAreaLeft" t="textAreaTop" r="textAreaRight" b="textAreaBottom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18" name="Freeform 1083"/>
            <p:cNvSpPr/>
            <p:nvPr/>
          </p:nvSpPr>
          <p:spPr>
            <a:xfrm>
              <a:off x="9662760" y="6218640"/>
              <a:ext cx="182160" cy="45360"/>
            </a:xfrm>
            <a:custGeom>
              <a:avLst/>
              <a:gdLst>
                <a:gd name="textAreaLeft" fmla="*/ 0 w 182160"/>
                <a:gd name="textAreaRight" fmla="*/ 182520 w 182160"/>
                <a:gd name="textAreaTop" fmla="*/ 0 h 45360"/>
                <a:gd name="textAreaBottom" fmla="*/ 45720 h 4536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19" name="Freeform 1084"/>
            <p:cNvSpPr/>
            <p:nvPr/>
          </p:nvSpPr>
          <p:spPr>
            <a:xfrm>
              <a:off x="9662760" y="6210360"/>
              <a:ext cx="1440" cy="9000"/>
            </a:xfrm>
            <a:custGeom>
              <a:avLst/>
              <a:gdLst>
                <a:gd name="textAreaLeft" fmla="*/ 0 w 1440"/>
                <a:gd name="textAreaRight" fmla="*/ 1800 w 1440"/>
                <a:gd name="textAreaTop" fmla="*/ 0 h 9000"/>
                <a:gd name="textAreaBottom" fmla="*/ 9360 h 9000"/>
              </a:gdLst>
              <a:ahLst/>
              <a:rect l="textAreaLeft" t="textAreaTop" r="textAreaRight" b="textAreaBottom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5640" bIns="-356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20" name="Freeform 1085"/>
            <p:cNvSpPr/>
            <p:nvPr/>
          </p:nvSpPr>
          <p:spPr>
            <a:xfrm>
              <a:off x="9662760" y="6172560"/>
              <a:ext cx="84600" cy="3816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38160"/>
                <a:gd name="textAreaBottom" fmla="*/ 38520 h 38160"/>
              </a:gdLst>
              <a:ahLst/>
              <a:rect l="textAreaLeft" t="textAreaTop" r="textAreaRight" b="textAreaBottom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6480" bIns="-64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21" name="Freeform 1086"/>
            <p:cNvSpPr/>
            <p:nvPr/>
          </p:nvSpPr>
          <p:spPr>
            <a:xfrm>
              <a:off x="9668520" y="6212160"/>
              <a:ext cx="172800" cy="43920"/>
            </a:xfrm>
            <a:custGeom>
              <a:avLst/>
              <a:gdLst>
                <a:gd name="textAreaLeft" fmla="*/ 0 w 172800"/>
                <a:gd name="textAreaRight" fmla="*/ 173160 w 172800"/>
                <a:gd name="textAreaTop" fmla="*/ 0 h 43920"/>
                <a:gd name="textAreaBottom" fmla="*/ 44280 h 4392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20" bIns="-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22" name="Freeform 1087"/>
            <p:cNvSpPr/>
            <p:nvPr/>
          </p:nvSpPr>
          <p:spPr>
            <a:xfrm flipV="1">
              <a:off x="9841320" y="6209280"/>
              <a:ext cx="70200" cy="45360"/>
            </a:xfrm>
            <a:custGeom>
              <a:avLst/>
              <a:gdLst>
                <a:gd name="textAreaLeft" fmla="*/ 0 w 70200"/>
                <a:gd name="textAreaRight" fmla="*/ 70560 w 70200"/>
                <a:gd name="textAreaTop" fmla="*/ 360 h 45360"/>
                <a:gd name="textAreaBottom" fmla="*/ 46080 h 4536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023" name="Group 983"/>
          <p:cNvGrpSpPr/>
          <p:nvPr/>
        </p:nvGrpSpPr>
        <p:grpSpPr>
          <a:xfrm>
            <a:off x="9992880" y="5668560"/>
            <a:ext cx="171360" cy="348840"/>
            <a:chOff x="9992880" y="5668560"/>
            <a:chExt cx="171360" cy="348840"/>
          </a:xfrm>
        </p:grpSpPr>
        <p:sp>
          <p:nvSpPr>
            <p:cNvPr id="1024" name="Freeform 984"/>
            <p:cNvSpPr/>
            <p:nvPr/>
          </p:nvSpPr>
          <p:spPr>
            <a:xfrm>
              <a:off x="10128600" y="5669280"/>
              <a:ext cx="33840" cy="332640"/>
            </a:xfrm>
            <a:custGeom>
              <a:avLst/>
              <a:gdLst>
                <a:gd name="textAreaLeft" fmla="*/ 0 w 33840"/>
                <a:gd name="textAreaRight" fmla="*/ 34200 w 33840"/>
                <a:gd name="textAreaTop" fmla="*/ 0 h 332640"/>
                <a:gd name="textAreaBottom" fmla="*/ 333000 h 33264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25" name="Rectangle 985"/>
            <p:cNvSpPr/>
            <p:nvPr/>
          </p:nvSpPr>
          <p:spPr>
            <a:xfrm>
              <a:off x="10001160" y="5668560"/>
              <a:ext cx="125640" cy="332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026" name="Freeform 986"/>
            <p:cNvSpPr/>
            <p:nvPr/>
          </p:nvSpPr>
          <p:spPr>
            <a:xfrm>
              <a:off x="10135080" y="5689080"/>
              <a:ext cx="19800" cy="30780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307800"/>
                <a:gd name="textAreaBottom" fmla="*/ 308160 h 30780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27" name="Freeform 987"/>
            <p:cNvSpPr/>
            <p:nvPr/>
          </p:nvSpPr>
          <p:spPr>
            <a:xfrm>
              <a:off x="10130400" y="5844960"/>
              <a:ext cx="31320" cy="2700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27000"/>
                <a:gd name="textAreaBottom" fmla="*/ 27360 h 2700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640" bIns="-176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28" name="Rectangle 988"/>
            <p:cNvSpPr/>
            <p:nvPr/>
          </p:nvSpPr>
          <p:spPr>
            <a:xfrm>
              <a:off x="10001160" y="570672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1029" name="Group 989"/>
            <p:cNvGrpSpPr/>
            <p:nvPr/>
          </p:nvGrpSpPr>
          <p:grpSpPr>
            <a:xfrm>
              <a:off x="10065960" y="5703120"/>
              <a:ext cx="69120" cy="21600"/>
              <a:chOff x="10065960" y="5703120"/>
              <a:chExt cx="69120" cy="21600"/>
            </a:xfrm>
          </p:grpSpPr>
          <p:sp>
            <p:nvSpPr>
              <p:cNvPr id="1030" name="AutoShape 990"/>
              <p:cNvSpPr/>
              <p:nvPr/>
            </p:nvSpPr>
            <p:spPr>
              <a:xfrm>
                <a:off x="10065960" y="5703120"/>
                <a:ext cx="69120" cy="216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9160" bIns="-291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1031" name="AutoShape 991"/>
              <p:cNvSpPr/>
              <p:nvPr/>
            </p:nvSpPr>
            <p:spPr>
              <a:xfrm>
                <a:off x="10067040" y="5705280"/>
                <a:ext cx="66600" cy="16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120" bIns="-3312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1032" name="Rectangle 992"/>
            <p:cNvSpPr/>
            <p:nvPr/>
          </p:nvSpPr>
          <p:spPr>
            <a:xfrm>
              <a:off x="10002600" y="575496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1033" name="Group 993"/>
            <p:cNvGrpSpPr/>
            <p:nvPr/>
          </p:nvGrpSpPr>
          <p:grpSpPr>
            <a:xfrm>
              <a:off x="10065960" y="5750280"/>
              <a:ext cx="69120" cy="19080"/>
              <a:chOff x="10065960" y="5750280"/>
              <a:chExt cx="69120" cy="19080"/>
            </a:xfrm>
          </p:grpSpPr>
          <p:sp>
            <p:nvSpPr>
              <p:cNvPr id="1034" name="AutoShape 994"/>
              <p:cNvSpPr/>
              <p:nvPr/>
            </p:nvSpPr>
            <p:spPr>
              <a:xfrm>
                <a:off x="10065960" y="5750280"/>
                <a:ext cx="69120" cy="19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1035" name="AutoShape 995"/>
              <p:cNvSpPr/>
              <p:nvPr/>
            </p:nvSpPr>
            <p:spPr>
              <a:xfrm>
                <a:off x="10067400" y="5752800"/>
                <a:ext cx="66600" cy="14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1036" name="Rectangle 996"/>
            <p:cNvSpPr/>
            <p:nvPr/>
          </p:nvSpPr>
          <p:spPr>
            <a:xfrm>
              <a:off x="10002600" y="580320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037" name="Rectangle 997"/>
            <p:cNvSpPr/>
            <p:nvPr/>
          </p:nvSpPr>
          <p:spPr>
            <a:xfrm>
              <a:off x="10003680" y="584712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1038" name="Group 998"/>
            <p:cNvGrpSpPr/>
            <p:nvPr/>
          </p:nvGrpSpPr>
          <p:grpSpPr>
            <a:xfrm>
              <a:off x="10064880" y="5846040"/>
              <a:ext cx="69120" cy="19080"/>
              <a:chOff x="10064880" y="5846040"/>
              <a:chExt cx="69120" cy="19080"/>
            </a:xfrm>
          </p:grpSpPr>
          <p:sp>
            <p:nvSpPr>
              <p:cNvPr id="1039" name="AutoShape 999"/>
              <p:cNvSpPr/>
              <p:nvPr/>
            </p:nvSpPr>
            <p:spPr>
              <a:xfrm>
                <a:off x="10064880" y="5846040"/>
                <a:ext cx="69120" cy="19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1040" name="AutoShape 1000"/>
              <p:cNvSpPr/>
              <p:nvPr/>
            </p:nvSpPr>
            <p:spPr>
              <a:xfrm>
                <a:off x="10065960" y="5846040"/>
                <a:ext cx="66600" cy="16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120" bIns="-3312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1041" name="Freeform 1001"/>
            <p:cNvSpPr/>
            <p:nvPr/>
          </p:nvSpPr>
          <p:spPr>
            <a:xfrm>
              <a:off x="10131120" y="5803200"/>
              <a:ext cx="31320" cy="2700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27000"/>
                <a:gd name="textAreaBottom" fmla="*/ 27360 h 2700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640" bIns="-176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1042" name="Group 1002"/>
            <p:cNvGrpSpPr/>
            <p:nvPr/>
          </p:nvGrpSpPr>
          <p:grpSpPr>
            <a:xfrm>
              <a:off x="10064880" y="5799960"/>
              <a:ext cx="70200" cy="19080"/>
              <a:chOff x="10064880" y="5799960"/>
              <a:chExt cx="70200" cy="19080"/>
            </a:xfrm>
          </p:grpSpPr>
          <p:sp>
            <p:nvSpPr>
              <p:cNvPr id="1043" name="AutoShape 1003"/>
              <p:cNvSpPr/>
              <p:nvPr/>
            </p:nvSpPr>
            <p:spPr>
              <a:xfrm>
                <a:off x="10064880" y="5799960"/>
                <a:ext cx="70200" cy="19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1044" name="AutoShape 1004"/>
              <p:cNvSpPr/>
              <p:nvPr/>
            </p:nvSpPr>
            <p:spPr>
              <a:xfrm>
                <a:off x="10065960" y="5802120"/>
                <a:ext cx="69120" cy="14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1045" name="Rectangle 1005"/>
            <p:cNvSpPr/>
            <p:nvPr/>
          </p:nvSpPr>
          <p:spPr>
            <a:xfrm>
              <a:off x="10126080" y="5668560"/>
              <a:ext cx="7920" cy="33228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046" name="Freeform 1006"/>
            <p:cNvSpPr/>
            <p:nvPr/>
          </p:nvSpPr>
          <p:spPr>
            <a:xfrm>
              <a:off x="10134000" y="5752800"/>
              <a:ext cx="28080" cy="3060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4040" bIns="-14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47" name="Freeform 1007"/>
            <p:cNvSpPr/>
            <p:nvPr/>
          </p:nvSpPr>
          <p:spPr>
            <a:xfrm>
              <a:off x="10134360" y="5705280"/>
              <a:ext cx="29160" cy="3456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34560"/>
                <a:gd name="textAreaBottom" fmla="*/ 34920 h 3456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080" bIns="-10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48" name="Oval 1008"/>
            <p:cNvSpPr/>
            <p:nvPr/>
          </p:nvSpPr>
          <p:spPr>
            <a:xfrm>
              <a:off x="10158480" y="5986440"/>
              <a:ext cx="5760" cy="133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5280" bIns="-352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049" name="Freeform 1009"/>
            <p:cNvSpPr/>
            <p:nvPr/>
          </p:nvSpPr>
          <p:spPr>
            <a:xfrm>
              <a:off x="10132560" y="5986800"/>
              <a:ext cx="29160" cy="2880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28800"/>
                <a:gd name="textAreaBottom" fmla="*/ 29160 h 2880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5840" bIns="-158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50" name="AutoShape 1010"/>
            <p:cNvSpPr/>
            <p:nvPr/>
          </p:nvSpPr>
          <p:spPr>
            <a:xfrm>
              <a:off x="9992880" y="5995800"/>
              <a:ext cx="143640" cy="2160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9160" bIns="-291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051" name="AutoShape 1011"/>
            <p:cNvSpPr/>
            <p:nvPr/>
          </p:nvSpPr>
          <p:spPr>
            <a:xfrm>
              <a:off x="10001160" y="6001200"/>
              <a:ext cx="127800" cy="1116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6720" bIns="-36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052" name="Oval 1012"/>
            <p:cNvSpPr/>
            <p:nvPr/>
          </p:nvSpPr>
          <p:spPr>
            <a:xfrm>
              <a:off x="10013040" y="5952960"/>
              <a:ext cx="18720" cy="201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053" name="Oval 1013"/>
            <p:cNvSpPr/>
            <p:nvPr/>
          </p:nvSpPr>
          <p:spPr>
            <a:xfrm>
              <a:off x="10035000" y="5952960"/>
              <a:ext cx="18720" cy="201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ff0000"/>
                </a:solidFill>
                <a:latin typeface="Arial"/>
                <a:ea typeface="MS PGothic"/>
              </a:endParaRPr>
            </a:p>
          </p:txBody>
        </p:sp>
        <p:sp>
          <p:nvSpPr>
            <p:cNvPr id="1054" name="Oval 1014"/>
            <p:cNvSpPr/>
            <p:nvPr/>
          </p:nvSpPr>
          <p:spPr>
            <a:xfrm>
              <a:off x="10055160" y="5952960"/>
              <a:ext cx="18720" cy="201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055" name="Rectangle 1015"/>
            <p:cNvSpPr/>
            <p:nvPr/>
          </p:nvSpPr>
          <p:spPr>
            <a:xfrm>
              <a:off x="10104480" y="5873760"/>
              <a:ext cx="9360" cy="1101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</p:grpSp>
      <p:grpSp>
        <p:nvGrpSpPr>
          <p:cNvPr id="1056" name="Group 1023"/>
          <p:cNvGrpSpPr/>
          <p:nvPr/>
        </p:nvGrpSpPr>
        <p:grpSpPr>
          <a:xfrm>
            <a:off x="7614000" y="2107800"/>
            <a:ext cx="3539880" cy="3733560"/>
            <a:chOff x="7614000" y="2107800"/>
            <a:chExt cx="3539880" cy="3733560"/>
          </a:xfrm>
        </p:grpSpPr>
        <p:sp>
          <p:nvSpPr>
            <p:cNvPr id="1057" name="Line 426"/>
            <p:cNvSpPr/>
            <p:nvPr/>
          </p:nvSpPr>
          <p:spPr>
            <a:xfrm>
              <a:off x="8207640" y="2700000"/>
              <a:ext cx="227880" cy="174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1058" name="Group 783"/>
            <p:cNvGrpSpPr/>
            <p:nvPr/>
          </p:nvGrpSpPr>
          <p:grpSpPr>
            <a:xfrm>
              <a:off x="8050680" y="2309040"/>
              <a:ext cx="298440" cy="464040"/>
              <a:chOff x="8050680" y="2309040"/>
              <a:chExt cx="298440" cy="464040"/>
            </a:xfrm>
          </p:grpSpPr>
          <p:sp>
            <p:nvSpPr>
              <p:cNvPr id="1059" name="Line 270"/>
              <p:cNvSpPr/>
              <p:nvPr/>
            </p:nvSpPr>
            <p:spPr>
              <a:xfrm flipH="1">
                <a:off x="8050680" y="2309040"/>
                <a:ext cx="149040" cy="420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060" name="Line 271"/>
              <p:cNvSpPr/>
              <p:nvPr/>
            </p:nvSpPr>
            <p:spPr>
              <a:xfrm>
                <a:off x="8199720" y="2309040"/>
                <a:ext cx="149400" cy="4186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061" name="Line 272"/>
              <p:cNvSpPr/>
              <p:nvPr/>
            </p:nvSpPr>
            <p:spPr>
              <a:xfrm>
                <a:off x="8050680" y="2727720"/>
                <a:ext cx="149040" cy="4536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" bIns="36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062" name="Line 273"/>
              <p:cNvSpPr/>
              <p:nvPr/>
            </p:nvSpPr>
            <p:spPr>
              <a:xfrm flipH="1">
                <a:off x="8199720" y="2727720"/>
                <a:ext cx="149400" cy="4536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" bIns="36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063" name="Line 274"/>
              <p:cNvSpPr/>
              <p:nvPr/>
            </p:nvSpPr>
            <p:spPr>
              <a:xfrm>
                <a:off x="8199720" y="2318400"/>
                <a:ext cx="360" cy="4546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064" name="Line 275"/>
              <p:cNvSpPr/>
              <p:nvPr/>
            </p:nvSpPr>
            <p:spPr>
              <a:xfrm flipV="1">
                <a:off x="8050680" y="2684520"/>
                <a:ext cx="149040" cy="450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0" bIns="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065" name="Line 276"/>
              <p:cNvSpPr/>
              <p:nvPr/>
            </p:nvSpPr>
            <p:spPr>
              <a:xfrm flipH="1" flipV="1">
                <a:off x="8199720" y="2684520"/>
                <a:ext cx="149400" cy="432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800" bIns="-18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066" name="Line 277"/>
              <p:cNvSpPr/>
              <p:nvPr/>
            </p:nvSpPr>
            <p:spPr>
              <a:xfrm>
                <a:off x="8113680" y="2547000"/>
                <a:ext cx="86040" cy="342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0800" bIns="-108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067" name="Line 278"/>
              <p:cNvSpPr/>
              <p:nvPr/>
            </p:nvSpPr>
            <p:spPr>
              <a:xfrm flipV="1">
                <a:off x="8199720" y="2547000"/>
                <a:ext cx="90360" cy="342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0800" bIns="-108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068" name="Line 279"/>
              <p:cNvSpPr/>
              <p:nvPr/>
            </p:nvSpPr>
            <p:spPr>
              <a:xfrm>
                <a:off x="8085600" y="2608200"/>
                <a:ext cx="110520" cy="468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" bIns="18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069" name="Line 280"/>
              <p:cNvSpPr/>
              <p:nvPr/>
            </p:nvSpPr>
            <p:spPr>
              <a:xfrm flipV="1">
                <a:off x="8199720" y="2617560"/>
                <a:ext cx="111240" cy="4104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960" bIns="-396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070" name="Line 281"/>
              <p:cNvSpPr/>
              <p:nvPr/>
            </p:nvSpPr>
            <p:spPr>
              <a:xfrm flipV="1">
                <a:off x="8199720" y="2483640"/>
                <a:ext cx="56880" cy="1692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8080" bIns="-2808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071" name="Line 282"/>
              <p:cNvSpPr/>
              <p:nvPr/>
            </p:nvSpPr>
            <p:spPr>
              <a:xfrm flipV="1">
                <a:off x="8199720" y="2396880"/>
                <a:ext cx="35640" cy="1296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2040" bIns="-320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072" name="Line 283"/>
              <p:cNvSpPr/>
              <p:nvPr/>
            </p:nvSpPr>
            <p:spPr>
              <a:xfrm>
                <a:off x="8135640" y="2477880"/>
                <a:ext cx="69120" cy="226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320" bIns="-2232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073" name="Line 284"/>
              <p:cNvSpPr/>
              <p:nvPr/>
            </p:nvSpPr>
            <p:spPr>
              <a:xfrm>
                <a:off x="8166240" y="2392920"/>
                <a:ext cx="39960" cy="226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320" bIns="-2232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pic>
          <p:nvPicPr>
            <p:cNvPr id="1074" name="Picture 777" descr="access_point_stylized_small"/>
            <p:cNvPicPr/>
            <p:nvPr/>
          </p:nvPicPr>
          <p:blipFill>
            <a:blip r:embed="rId35"/>
            <a:stretch/>
          </p:blipFill>
          <p:spPr>
            <a:xfrm>
              <a:off x="7614000" y="3861720"/>
              <a:ext cx="369720" cy="306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75" name="Picture 780" descr="access_point_stylized_small"/>
            <p:cNvPicPr/>
            <p:nvPr/>
          </p:nvPicPr>
          <p:blipFill>
            <a:blip r:embed="rId36"/>
            <a:stretch/>
          </p:blipFill>
          <p:spPr>
            <a:xfrm>
              <a:off x="9290520" y="5524200"/>
              <a:ext cx="380520" cy="317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076" name="Group 470"/>
            <p:cNvGrpSpPr/>
            <p:nvPr/>
          </p:nvGrpSpPr>
          <p:grpSpPr>
            <a:xfrm>
              <a:off x="9783720" y="4989960"/>
              <a:ext cx="393480" cy="218160"/>
              <a:chOff x="9783720" y="4989960"/>
              <a:chExt cx="393480" cy="218160"/>
            </a:xfrm>
          </p:grpSpPr>
          <p:sp>
            <p:nvSpPr>
              <p:cNvPr id="1077" name="Freeform 471"/>
              <p:cNvSpPr/>
              <p:nvPr/>
            </p:nvSpPr>
            <p:spPr>
              <a:xfrm>
                <a:off x="9783720" y="5065560"/>
                <a:ext cx="393480" cy="142560"/>
              </a:xfrm>
              <a:custGeom>
                <a:avLst/>
                <a:gdLst>
                  <a:gd name="textAreaLeft" fmla="*/ 0 w 393480"/>
                  <a:gd name="textAreaRight" fmla="*/ 393840 w 393480"/>
                  <a:gd name="textAreaTop" fmla="*/ 0 h 142560"/>
                  <a:gd name="textAreaBottom" fmla="*/ 142920 h 14256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78" name="Oval 472"/>
              <p:cNvSpPr/>
              <p:nvPr/>
            </p:nvSpPr>
            <p:spPr>
              <a:xfrm>
                <a:off x="9783720" y="4989960"/>
                <a:ext cx="392760" cy="14112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079" name="Group 473"/>
              <p:cNvGrpSpPr/>
              <p:nvPr/>
            </p:nvGrpSpPr>
            <p:grpSpPr>
              <a:xfrm>
                <a:off x="9842040" y="5007960"/>
                <a:ext cx="276480" cy="103320"/>
                <a:chOff x="9842040" y="5007960"/>
                <a:chExt cx="276480" cy="103320"/>
              </a:xfrm>
            </p:grpSpPr>
            <p:sp>
              <p:nvSpPr>
                <p:cNvPr id="1080" name="Freeform 474"/>
                <p:cNvSpPr/>
                <p:nvPr/>
              </p:nvSpPr>
              <p:spPr>
                <a:xfrm>
                  <a:off x="9849600" y="5007960"/>
                  <a:ext cx="261720" cy="57960"/>
                </a:xfrm>
                <a:custGeom>
                  <a:avLst/>
                  <a:gdLst>
                    <a:gd name="textAreaLeft" fmla="*/ 0 w 261720"/>
                    <a:gd name="textAreaRight" fmla="*/ 262080 w 261720"/>
                    <a:gd name="textAreaTop" fmla="*/ 0 h 57960"/>
                    <a:gd name="textAreaBottom" fmla="*/ 58320 h 579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3320" bIns="133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081" name="Freeform 475"/>
                <p:cNvSpPr/>
                <p:nvPr/>
              </p:nvSpPr>
              <p:spPr>
                <a:xfrm>
                  <a:off x="10020960" y="5057640"/>
                  <a:ext cx="97560" cy="49680"/>
                </a:xfrm>
                <a:custGeom>
                  <a:avLst/>
                  <a:gdLst>
                    <a:gd name="textAreaLeft" fmla="*/ 0 w 97560"/>
                    <a:gd name="textAreaRight" fmla="*/ 97920 w 97560"/>
                    <a:gd name="textAreaTop" fmla="*/ 0 h 49680"/>
                    <a:gd name="textAreaBottom" fmla="*/ 50040 h 4968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5040" bIns="504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082" name="Freeform 476"/>
                <p:cNvSpPr/>
                <p:nvPr/>
              </p:nvSpPr>
              <p:spPr>
                <a:xfrm>
                  <a:off x="9842040" y="5057640"/>
                  <a:ext cx="95760" cy="49320"/>
                </a:xfrm>
                <a:custGeom>
                  <a:avLst/>
                  <a:gdLst>
                    <a:gd name="textAreaLeft" fmla="*/ 0 w 95760"/>
                    <a:gd name="textAreaRight" fmla="*/ 96120 w 95760"/>
                    <a:gd name="textAreaTop" fmla="*/ 0 h 49320"/>
                    <a:gd name="textAreaBottom" fmla="*/ 49680 h 4932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680" bIns="46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083" name="Freeform 477"/>
                <p:cNvSpPr/>
                <p:nvPr/>
              </p:nvSpPr>
              <p:spPr>
                <a:xfrm>
                  <a:off x="9875160" y="5033160"/>
                  <a:ext cx="208440" cy="78120"/>
                </a:xfrm>
                <a:custGeom>
                  <a:avLst/>
                  <a:gdLst>
                    <a:gd name="textAreaLeft" fmla="*/ 0 w 208440"/>
                    <a:gd name="textAreaRight" fmla="*/ 208800 w 208440"/>
                    <a:gd name="textAreaTop" fmla="*/ 0 h 78120"/>
                    <a:gd name="textAreaBottom" fmla="*/ 78480 h 781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480" bIns="334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084" name="Group 519"/>
            <p:cNvGrpSpPr/>
            <p:nvPr/>
          </p:nvGrpSpPr>
          <p:grpSpPr>
            <a:xfrm>
              <a:off x="9849240" y="5339160"/>
              <a:ext cx="309600" cy="190440"/>
              <a:chOff x="9849240" y="5339160"/>
              <a:chExt cx="309600" cy="190440"/>
            </a:xfrm>
          </p:grpSpPr>
          <p:sp>
            <p:nvSpPr>
              <p:cNvPr id="1085" name="Rectangle 520"/>
              <p:cNvSpPr/>
              <p:nvPr/>
            </p:nvSpPr>
            <p:spPr>
              <a:xfrm>
                <a:off x="9849240" y="5452920"/>
                <a:ext cx="308160" cy="76680"/>
              </a:xfrm>
              <a:prstGeom prst="rect">
                <a:avLst/>
              </a:pr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3254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2040" bIns="3204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1086" name="Freeform 521"/>
              <p:cNvSpPr/>
              <p:nvPr/>
            </p:nvSpPr>
            <p:spPr>
              <a:xfrm>
                <a:off x="9850320" y="5339160"/>
                <a:ext cx="308520" cy="116280"/>
              </a:xfrm>
              <a:custGeom>
                <a:avLst/>
                <a:gdLst>
                  <a:gd name="textAreaLeft" fmla="*/ 0 w 308520"/>
                  <a:gd name="textAreaRight" fmla="*/ 308880 w 308520"/>
                  <a:gd name="textAreaTop" fmla="*/ 0 h 116280"/>
                  <a:gd name="textAreaBottom" fmla="*/ 116640 h 116280"/>
                </a:gdLst>
                <a:ahLst/>
                <a:rect l="textAreaLeft" t="textAreaTop" r="textAreaRight" b="textAreaBottom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grpSp>
            <p:nvGrpSpPr>
              <p:cNvPr id="1087" name="Group 522"/>
              <p:cNvGrpSpPr/>
              <p:nvPr/>
            </p:nvGrpSpPr>
            <p:grpSpPr>
              <a:xfrm>
                <a:off x="9871560" y="5352480"/>
                <a:ext cx="261000" cy="93600"/>
                <a:chOff x="9871560" y="5352480"/>
                <a:chExt cx="261000" cy="93600"/>
              </a:xfrm>
            </p:grpSpPr>
            <p:sp>
              <p:nvSpPr>
                <p:cNvPr id="1088" name="Freeform 523"/>
                <p:cNvSpPr/>
                <p:nvPr/>
              </p:nvSpPr>
              <p:spPr>
                <a:xfrm>
                  <a:off x="9878760" y="5352480"/>
                  <a:ext cx="246960" cy="52200"/>
                </a:xfrm>
                <a:custGeom>
                  <a:avLst/>
                  <a:gdLst>
                    <a:gd name="textAreaLeft" fmla="*/ 0 w 246960"/>
                    <a:gd name="textAreaRight" fmla="*/ 247320 w 246960"/>
                    <a:gd name="textAreaTop" fmla="*/ 0 h 52200"/>
                    <a:gd name="textAreaBottom" fmla="*/ 52560 h 5220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560" bIns="75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089" name="Freeform 524"/>
                <p:cNvSpPr/>
                <p:nvPr/>
              </p:nvSpPr>
              <p:spPr>
                <a:xfrm>
                  <a:off x="10040760" y="5397480"/>
                  <a:ext cx="91800" cy="45000"/>
                </a:xfrm>
                <a:custGeom>
                  <a:avLst/>
                  <a:gdLst>
                    <a:gd name="textAreaLeft" fmla="*/ 0 w 91800"/>
                    <a:gd name="textAreaRight" fmla="*/ 92160 w 9180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090" name="Freeform 525"/>
                <p:cNvSpPr/>
                <p:nvPr/>
              </p:nvSpPr>
              <p:spPr>
                <a:xfrm>
                  <a:off x="9871560" y="5397480"/>
                  <a:ext cx="90360" cy="44280"/>
                </a:xfrm>
                <a:custGeom>
                  <a:avLst/>
                  <a:gdLst>
                    <a:gd name="textAreaLeft" fmla="*/ 0 w 90360"/>
                    <a:gd name="textAreaRight" fmla="*/ 90720 w 90360"/>
                    <a:gd name="textAreaTop" fmla="*/ 0 h 44280"/>
                    <a:gd name="textAreaBottom" fmla="*/ 44640 h 4428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360" bIns="-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091" name="Freeform 526"/>
                <p:cNvSpPr/>
                <p:nvPr/>
              </p:nvSpPr>
              <p:spPr>
                <a:xfrm>
                  <a:off x="9903240" y="5375520"/>
                  <a:ext cx="196920" cy="70560"/>
                </a:xfrm>
                <a:custGeom>
                  <a:avLst/>
                  <a:gdLst>
                    <a:gd name="textAreaLeft" fmla="*/ 0 w 196920"/>
                    <a:gd name="textAreaRight" fmla="*/ 197280 w 196920"/>
                    <a:gd name="textAreaTop" fmla="*/ 0 h 70560"/>
                    <a:gd name="textAreaBottom" fmla="*/ 70920 h 7056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5920" bIns="25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092" name="Group 478"/>
            <p:cNvGrpSpPr/>
            <p:nvPr/>
          </p:nvGrpSpPr>
          <p:grpSpPr>
            <a:xfrm>
              <a:off x="8676720" y="4967280"/>
              <a:ext cx="393480" cy="218520"/>
              <a:chOff x="8676720" y="4967280"/>
              <a:chExt cx="393480" cy="218520"/>
            </a:xfrm>
          </p:grpSpPr>
          <p:sp>
            <p:nvSpPr>
              <p:cNvPr id="1093" name="Freeform 479"/>
              <p:cNvSpPr/>
              <p:nvPr/>
            </p:nvSpPr>
            <p:spPr>
              <a:xfrm>
                <a:off x="8676720" y="5043240"/>
                <a:ext cx="393480" cy="142560"/>
              </a:xfrm>
              <a:custGeom>
                <a:avLst/>
                <a:gdLst>
                  <a:gd name="textAreaLeft" fmla="*/ 0 w 393480"/>
                  <a:gd name="textAreaRight" fmla="*/ 393840 w 393480"/>
                  <a:gd name="textAreaTop" fmla="*/ 0 h 142560"/>
                  <a:gd name="textAreaBottom" fmla="*/ 142920 h 14256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94" name="Oval 480"/>
              <p:cNvSpPr/>
              <p:nvPr/>
            </p:nvSpPr>
            <p:spPr>
              <a:xfrm>
                <a:off x="8676720" y="4967280"/>
                <a:ext cx="392760" cy="14112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095" name="Group 481"/>
              <p:cNvGrpSpPr/>
              <p:nvPr/>
            </p:nvGrpSpPr>
            <p:grpSpPr>
              <a:xfrm>
                <a:off x="8735040" y="4985280"/>
                <a:ext cx="276480" cy="103680"/>
                <a:chOff x="8735040" y="4985280"/>
                <a:chExt cx="276480" cy="103680"/>
              </a:xfrm>
            </p:grpSpPr>
            <p:sp>
              <p:nvSpPr>
                <p:cNvPr id="1096" name="Freeform 482"/>
                <p:cNvSpPr/>
                <p:nvPr/>
              </p:nvSpPr>
              <p:spPr>
                <a:xfrm>
                  <a:off x="8742600" y="4985280"/>
                  <a:ext cx="261720" cy="57960"/>
                </a:xfrm>
                <a:custGeom>
                  <a:avLst/>
                  <a:gdLst>
                    <a:gd name="textAreaLeft" fmla="*/ 0 w 261720"/>
                    <a:gd name="textAreaRight" fmla="*/ 262080 w 261720"/>
                    <a:gd name="textAreaTop" fmla="*/ 0 h 57960"/>
                    <a:gd name="textAreaBottom" fmla="*/ 58320 h 579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3320" bIns="133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097" name="Freeform 483"/>
                <p:cNvSpPr/>
                <p:nvPr/>
              </p:nvSpPr>
              <p:spPr>
                <a:xfrm>
                  <a:off x="8913960" y="5035320"/>
                  <a:ext cx="97560" cy="49680"/>
                </a:xfrm>
                <a:custGeom>
                  <a:avLst/>
                  <a:gdLst>
                    <a:gd name="textAreaLeft" fmla="*/ 0 w 97560"/>
                    <a:gd name="textAreaRight" fmla="*/ 97920 w 97560"/>
                    <a:gd name="textAreaTop" fmla="*/ 0 h 49680"/>
                    <a:gd name="textAreaBottom" fmla="*/ 50040 h 4968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5040" bIns="504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098" name="Freeform 484"/>
                <p:cNvSpPr/>
                <p:nvPr/>
              </p:nvSpPr>
              <p:spPr>
                <a:xfrm>
                  <a:off x="8735040" y="5035320"/>
                  <a:ext cx="95760" cy="49320"/>
                </a:xfrm>
                <a:custGeom>
                  <a:avLst/>
                  <a:gdLst>
                    <a:gd name="textAreaLeft" fmla="*/ 0 w 95760"/>
                    <a:gd name="textAreaRight" fmla="*/ 96120 w 95760"/>
                    <a:gd name="textAreaTop" fmla="*/ 0 h 49320"/>
                    <a:gd name="textAreaBottom" fmla="*/ 49680 h 4932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680" bIns="46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099" name="Freeform 485"/>
                <p:cNvSpPr/>
                <p:nvPr/>
              </p:nvSpPr>
              <p:spPr>
                <a:xfrm>
                  <a:off x="8768520" y="5010840"/>
                  <a:ext cx="208440" cy="78120"/>
                </a:xfrm>
                <a:custGeom>
                  <a:avLst/>
                  <a:gdLst>
                    <a:gd name="textAreaLeft" fmla="*/ 0 w 208440"/>
                    <a:gd name="textAreaRight" fmla="*/ 208800 w 208440"/>
                    <a:gd name="textAreaTop" fmla="*/ 0 h 78120"/>
                    <a:gd name="textAreaBottom" fmla="*/ 78480 h 781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480" bIns="334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100" name="Group 528"/>
            <p:cNvGrpSpPr/>
            <p:nvPr/>
          </p:nvGrpSpPr>
          <p:grpSpPr>
            <a:xfrm>
              <a:off x="8311680" y="5194440"/>
              <a:ext cx="309240" cy="190440"/>
              <a:chOff x="8311680" y="5194440"/>
              <a:chExt cx="309240" cy="190440"/>
            </a:xfrm>
          </p:grpSpPr>
          <p:sp>
            <p:nvSpPr>
              <p:cNvPr id="1101" name="Rectangle 529"/>
              <p:cNvSpPr/>
              <p:nvPr/>
            </p:nvSpPr>
            <p:spPr>
              <a:xfrm>
                <a:off x="8311680" y="5308200"/>
                <a:ext cx="308160" cy="76680"/>
              </a:xfrm>
              <a:prstGeom prst="rect">
                <a:avLst/>
              </a:pr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3254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2040" bIns="3204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1102" name="Freeform 530"/>
              <p:cNvSpPr/>
              <p:nvPr/>
            </p:nvSpPr>
            <p:spPr>
              <a:xfrm>
                <a:off x="8312400" y="5194440"/>
                <a:ext cx="308520" cy="116280"/>
              </a:xfrm>
              <a:custGeom>
                <a:avLst/>
                <a:gdLst>
                  <a:gd name="textAreaLeft" fmla="*/ 0 w 308520"/>
                  <a:gd name="textAreaRight" fmla="*/ 308880 w 308520"/>
                  <a:gd name="textAreaTop" fmla="*/ 0 h 116280"/>
                  <a:gd name="textAreaBottom" fmla="*/ 116640 h 116280"/>
                </a:gdLst>
                <a:ahLst/>
                <a:rect l="textAreaLeft" t="textAreaTop" r="textAreaRight" b="textAreaBottom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grpSp>
            <p:nvGrpSpPr>
              <p:cNvPr id="1103" name="Group 531"/>
              <p:cNvGrpSpPr/>
              <p:nvPr/>
            </p:nvGrpSpPr>
            <p:grpSpPr>
              <a:xfrm>
                <a:off x="8334000" y="5208120"/>
                <a:ext cx="260640" cy="93240"/>
                <a:chOff x="8334000" y="5208120"/>
                <a:chExt cx="260640" cy="93240"/>
              </a:xfrm>
            </p:grpSpPr>
            <p:sp>
              <p:nvSpPr>
                <p:cNvPr id="1104" name="Freeform 532"/>
                <p:cNvSpPr/>
                <p:nvPr/>
              </p:nvSpPr>
              <p:spPr>
                <a:xfrm>
                  <a:off x="8341200" y="5208120"/>
                  <a:ext cx="246960" cy="52200"/>
                </a:xfrm>
                <a:custGeom>
                  <a:avLst/>
                  <a:gdLst>
                    <a:gd name="textAreaLeft" fmla="*/ 0 w 246960"/>
                    <a:gd name="textAreaRight" fmla="*/ 247320 w 246960"/>
                    <a:gd name="textAreaTop" fmla="*/ 0 h 52200"/>
                    <a:gd name="textAreaBottom" fmla="*/ 52560 h 5220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560" bIns="75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05" name="Freeform 533"/>
                <p:cNvSpPr/>
                <p:nvPr/>
              </p:nvSpPr>
              <p:spPr>
                <a:xfrm>
                  <a:off x="8502840" y="5253120"/>
                  <a:ext cx="91800" cy="45000"/>
                </a:xfrm>
                <a:custGeom>
                  <a:avLst/>
                  <a:gdLst>
                    <a:gd name="textAreaLeft" fmla="*/ 0 w 91800"/>
                    <a:gd name="textAreaRight" fmla="*/ 92160 w 9180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06" name="Freeform 534"/>
                <p:cNvSpPr/>
                <p:nvPr/>
              </p:nvSpPr>
              <p:spPr>
                <a:xfrm>
                  <a:off x="8334000" y="5253120"/>
                  <a:ext cx="90360" cy="44280"/>
                </a:xfrm>
                <a:custGeom>
                  <a:avLst/>
                  <a:gdLst>
                    <a:gd name="textAreaLeft" fmla="*/ 0 w 90360"/>
                    <a:gd name="textAreaRight" fmla="*/ 90720 w 90360"/>
                    <a:gd name="textAreaTop" fmla="*/ 0 h 44280"/>
                    <a:gd name="textAreaBottom" fmla="*/ 44640 h 4428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360" bIns="-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07" name="Freeform 535"/>
                <p:cNvSpPr/>
                <p:nvPr/>
              </p:nvSpPr>
              <p:spPr>
                <a:xfrm>
                  <a:off x="8365320" y="5230800"/>
                  <a:ext cx="196920" cy="70560"/>
                </a:xfrm>
                <a:custGeom>
                  <a:avLst/>
                  <a:gdLst>
                    <a:gd name="textAreaLeft" fmla="*/ 0 w 196920"/>
                    <a:gd name="textAreaRight" fmla="*/ 197280 w 196920"/>
                    <a:gd name="textAreaTop" fmla="*/ 0 h 70560"/>
                    <a:gd name="textAreaBottom" fmla="*/ 70920 h 7056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5920" bIns="25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108" name="Group 406"/>
            <p:cNvGrpSpPr/>
            <p:nvPr/>
          </p:nvGrpSpPr>
          <p:grpSpPr>
            <a:xfrm>
              <a:off x="8439840" y="2812320"/>
              <a:ext cx="353160" cy="168120"/>
              <a:chOff x="8439840" y="2812320"/>
              <a:chExt cx="353160" cy="168120"/>
            </a:xfrm>
          </p:grpSpPr>
          <p:sp>
            <p:nvSpPr>
              <p:cNvPr id="1109" name="Freeform 407"/>
              <p:cNvSpPr/>
              <p:nvPr/>
            </p:nvSpPr>
            <p:spPr>
              <a:xfrm>
                <a:off x="8439840" y="2870640"/>
                <a:ext cx="353160" cy="10980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09800"/>
                  <a:gd name="textAreaBottom" fmla="*/ 110160 h 1098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10" name="Oval 408"/>
              <p:cNvSpPr/>
              <p:nvPr/>
            </p:nvSpPr>
            <p:spPr>
              <a:xfrm>
                <a:off x="8440200" y="2812320"/>
                <a:ext cx="352800" cy="10872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2040" bIns="320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111" name="Group 409"/>
              <p:cNvGrpSpPr/>
              <p:nvPr/>
            </p:nvGrpSpPr>
            <p:grpSpPr>
              <a:xfrm>
                <a:off x="8492400" y="2826000"/>
                <a:ext cx="248400" cy="79920"/>
                <a:chOff x="8492400" y="2826000"/>
                <a:chExt cx="248400" cy="79920"/>
              </a:xfrm>
            </p:grpSpPr>
            <p:sp>
              <p:nvSpPr>
                <p:cNvPr id="1112" name="Freeform 410"/>
                <p:cNvSpPr/>
                <p:nvPr/>
              </p:nvSpPr>
              <p:spPr>
                <a:xfrm>
                  <a:off x="8499240" y="2826000"/>
                  <a:ext cx="235080" cy="4428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44280"/>
                    <a:gd name="textAreaBottom" fmla="*/ 44640 h 4428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360" bIns="-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13" name="Freeform 411"/>
                <p:cNvSpPr/>
                <p:nvPr/>
              </p:nvSpPr>
              <p:spPr>
                <a:xfrm>
                  <a:off x="8653320" y="2864520"/>
                  <a:ext cx="87480" cy="3816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38160"/>
                    <a:gd name="textAreaBottom" fmla="*/ 38520 h 3816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6480" bIns="-64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14" name="Freeform 412"/>
                <p:cNvSpPr/>
                <p:nvPr/>
              </p:nvSpPr>
              <p:spPr>
                <a:xfrm>
                  <a:off x="8492400" y="2864520"/>
                  <a:ext cx="86040" cy="3780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37800"/>
                    <a:gd name="textAreaBottom" fmla="*/ 38160 h 378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6840" bIns="-684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15" name="Freeform 413"/>
                <p:cNvSpPr/>
                <p:nvPr/>
              </p:nvSpPr>
              <p:spPr>
                <a:xfrm>
                  <a:off x="8522280" y="2845800"/>
                  <a:ext cx="187200" cy="601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60120"/>
                    <a:gd name="textAreaBottom" fmla="*/ 60480 h 601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5480" bIns="154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116" name="Group 414"/>
            <p:cNvGrpSpPr/>
            <p:nvPr/>
          </p:nvGrpSpPr>
          <p:grpSpPr>
            <a:xfrm>
              <a:off x="8049960" y="3966120"/>
              <a:ext cx="354600" cy="175320"/>
              <a:chOff x="8049960" y="3966120"/>
              <a:chExt cx="354600" cy="175320"/>
            </a:xfrm>
          </p:grpSpPr>
          <p:sp>
            <p:nvSpPr>
              <p:cNvPr id="1117" name="Freeform 415"/>
              <p:cNvSpPr/>
              <p:nvPr/>
            </p:nvSpPr>
            <p:spPr>
              <a:xfrm>
                <a:off x="8049960" y="4026960"/>
                <a:ext cx="354600" cy="114480"/>
              </a:xfrm>
              <a:custGeom>
                <a:avLst/>
                <a:gdLst>
                  <a:gd name="textAreaLeft" fmla="*/ 0 w 354600"/>
                  <a:gd name="textAreaRight" fmla="*/ 354960 w 354600"/>
                  <a:gd name="textAreaTop" fmla="*/ 0 h 114480"/>
                  <a:gd name="textAreaBottom" fmla="*/ 114840 h 11448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18" name="Oval 416"/>
              <p:cNvSpPr/>
              <p:nvPr/>
            </p:nvSpPr>
            <p:spPr>
              <a:xfrm>
                <a:off x="8050320" y="3966120"/>
                <a:ext cx="354240" cy="11340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119" name="Group 417"/>
              <p:cNvGrpSpPr/>
              <p:nvPr/>
            </p:nvGrpSpPr>
            <p:grpSpPr>
              <a:xfrm>
                <a:off x="8102880" y="3980520"/>
                <a:ext cx="249120" cy="83160"/>
                <a:chOff x="8102880" y="3980520"/>
                <a:chExt cx="249120" cy="83160"/>
              </a:xfrm>
            </p:grpSpPr>
            <p:sp>
              <p:nvSpPr>
                <p:cNvPr id="1120" name="Freeform 418"/>
                <p:cNvSpPr/>
                <p:nvPr/>
              </p:nvSpPr>
              <p:spPr>
                <a:xfrm>
                  <a:off x="8109720" y="3980520"/>
                  <a:ext cx="235800" cy="46440"/>
                </a:xfrm>
                <a:custGeom>
                  <a:avLst/>
                  <a:gdLst>
                    <a:gd name="textAreaLeft" fmla="*/ 0 w 235800"/>
                    <a:gd name="textAreaRight" fmla="*/ 236160 w 235800"/>
                    <a:gd name="textAreaTop" fmla="*/ 0 h 46440"/>
                    <a:gd name="textAreaBottom" fmla="*/ 46800 h 4644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800" bIns="18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21" name="Freeform 419"/>
                <p:cNvSpPr/>
                <p:nvPr/>
              </p:nvSpPr>
              <p:spPr>
                <a:xfrm>
                  <a:off x="8264160" y="4020480"/>
                  <a:ext cx="87840" cy="39960"/>
                </a:xfrm>
                <a:custGeom>
                  <a:avLst/>
                  <a:gdLst>
                    <a:gd name="textAreaLeft" fmla="*/ 0 w 87840"/>
                    <a:gd name="textAreaRight" fmla="*/ 88200 w 87840"/>
                    <a:gd name="textAreaTop" fmla="*/ 0 h 39960"/>
                    <a:gd name="textAreaBottom" fmla="*/ 40320 h 3996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4680" bIns="-46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22" name="Freeform 420"/>
                <p:cNvSpPr/>
                <p:nvPr/>
              </p:nvSpPr>
              <p:spPr>
                <a:xfrm>
                  <a:off x="8102880" y="4020480"/>
                  <a:ext cx="86040" cy="3960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39600"/>
                    <a:gd name="textAreaBottom" fmla="*/ 39960 h 396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5040" bIns="-504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23" name="Freeform 421"/>
                <p:cNvSpPr/>
                <p:nvPr/>
              </p:nvSpPr>
              <p:spPr>
                <a:xfrm>
                  <a:off x="8132760" y="4000680"/>
                  <a:ext cx="187920" cy="63000"/>
                </a:xfrm>
                <a:custGeom>
                  <a:avLst/>
                  <a:gdLst>
                    <a:gd name="textAreaLeft" fmla="*/ 0 w 187920"/>
                    <a:gd name="textAreaRight" fmla="*/ 188280 w 187920"/>
                    <a:gd name="textAreaTop" fmla="*/ 0 h 63000"/>
                    <a:gd name="textAreaBottom" fmla="*/ 63360 h 6300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8360" bIns="18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124" name="Group 454"/>
            <p:cNvGrpSpPr/>
            <p:nvPr/>
          </p:nvGrpSpPr>
          <p:grpSpPr>
            <a:xfrm>
              <a:off x="10884240" y="3601440"/>
              <a:ext cx="170640" cy="96480"/>
              <a:chOff x="10884240" y="3601440"/>
              <a:chExt cx="170640" cy="96480"/>
            </a:xfrm>
          </p:grpSpPr>
          <p:sp>
            <p:nvSpPr>
              <p:cNvPr id="1125" name="Freeform 455"/>
              <p:cNvSpPr/>
              <p:nvPr/>
            </p:nvSpPr>
            <p:spPr>
              <a:xfrm>
                <a:off x="10884240" y="3634920"/>
                <a:ext cx="170640" cy="63000"/>
              </a:xfrm>
              <a:custGeom>
                <a:avLst/>
                <a:gdLst>
                  <a:gd name="textAreaLeft" fmla="*/ 0 w 170640"/>
                  <a:gd name="textAreaRight" fmla="*/ 171000 w 170640"/>
                  <a:gd name="textAreaTop" fmla="*/ 0 h 63000"/>
                  <a:gd name="textAreaBottom" fmla="*/ 63360 h 630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8360" bIns="1836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26" name="Oval 456"/>
              <p:cNvSpPr/>
              <p:nvPr/>
            </p:nvSpPr>
            <p:spPr>
              <a:xfrm>
                <a:off x="10884240" y="3601440"/>
                <a:ext cx="170280" cy="626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-360" bIns="-36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127" name="Group 457"/>
              <p:cNvGrpSpPr/>
              <p:nvPr/>
            </p:nvGrpSpPr>
            <p:grpSpPr>
              <a:xfrm>
                <a:off x="10909440" y="3609360"/>
                <a:ext cx="119880" cy="45720"/>
                <a:chOff x="10909440" y="3609360"/>
                <a:chExt cx="119880" cy="45720"/>
              </a:xfrm>
            </p:grpSpPr>
            <p:sp>
              <p:nvSpPr>
                <p:cNvPr id="1128" name="Freeform 458"/>
                <p:cNvSpPr/>
                <p:nvPr/>
              </p:nvSpPr>
              <p:spPr>
                <a:xfrm>
                  <a:off x="10912680" y="3609360"/>
                  <a:ext cx="113400" cy="25560"/>
                </a:xfrm>
                <a:custGeom>
                  <a:avLst/>
                  <a:gdLst>
                    <a:gd name="textAreaLeft" fmla="*/ 0 w 113400"/>
                    <a:gd name="textAreaRight" fmla="*/ 113760 w 113400"/>
                    <a:gd name="textAreaTop" fmla="*/ 0 h 25560"/>
                    <a:gd name="textAreaBottom" fmla="*/ 25920 h 25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9080" bIns="-19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29" name="Freeform 459"/>
                <p:cNvSpPr/>
                <p:nvPr/>
              </p:nvSpPr>
              <p:spPr>
                <a:xfrm>
                  <a:off x="10987200" y="3631320"/>
                  <a:ext cx="42120" cy="21960"/>
                </a:xfrm>
                <a:custGeom>
                  <a:avLst/>
                  <a:gdLst>
                    <a:gd name="textAreaLeft" fmla="*/ 0 w 42120"/>
                    <a:gd name="textAreaRight" fmla="*/ 42480 w 42120"/>
                    <a:gd name="textAreaTop" fmla="*/ 0 h 21960"/>
                    <a:gd name="textAreaBottom" fmla="*/ 22320 h 2196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22680" bIns="-226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30" name="Freeform 460"/>
                <p:cNvSpPr/>
                <p:nvPr/>
              </p:nvSpPr>
              <p:spPr>
                <a:xfrm>
                  <a:off x="10909440" y="3631320"/>
                  <a:ext cx="41400" cy="21600"/>
                </a:xfrm>
                <a:custGeom>
                  <a:avLst/>
                  <a:gdLst>
                    <a:gd name="textAreaLeft" fmla="*/ 0 w 41400"/>
                    <a:gd name="textAreaRight" fmla="*/ 41760 w 41400"/>
                    <a:gd name="textAreaTop" fmla="*/ 0 h 21600"/>
                    <a:gd name="textAreaBottom" fmla="*/ 21960 h 216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23040" bIns="-2304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31" name="Freeform 461"/>
                <p:cNvSpPr/>
                <p:nvPr/>
              </p:nvSpPr>
              <p:spPr>
                <a:xfrm>
                  <a:off x="10923840" y="3620520"/>
                  <a:ext cx="90360" cy="34560"/>
                </a:xfrm>
                <a:custGeom>
                  <a:avLst/>
                  <a:gdLst>
                    <a:gd name="textAreaLeft" fmla="*/ 0 w 90360"/>
                    <a:gd name="textAreaRight" fmla="*/ 90720 w 90360"/>
                    <a:gd name="textAreaTop" fmla="*/ 0 h 34560"/>
                    <a:gd name="textAreaBottom" fmla="*/ 34920 h 3456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0080" bIns="-10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132" name="Group 614"/>
            <p:cNvGrpSpPr/>
            <p:nvPr/>
          </p:nvGrpSpPr>
          <p:grpSpPr>
            <a:xfrm>
              <a:off x="10410480" y="3495960"/>
              <a:ext cx="353160" cy="198000"/>
              <a:chOff x="10410480" y="3495960"/>
              <a:chExt cx="353160" cy="198000"/>
            </a:xfrm>
          </p:grpSpPr>
          <p:sp>
            <p:nvSpPr>
              <p:cNvPr id="1133" name="Freeform 615"/>
              <p:cNvSpPr/>
              <p:nvPr/>
            </p:nvSpPr>
            <p:spPr>
              <a:xfrm>
                <a:off x="10410480" y="356472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34" name="Oval 616"/>
              <p:cNvSpPr/>
              <p:nvPr/>
            </p:nvSpPr>
            <p:spPr>
              <a:xfrm>
                <a:off x="10410840" y="349596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135" name="Group 617"/>
              <p:cNvGrpSpPr/>
              <p:nvPr/>
            </p:nvGrpSpPr>
            <p:grpSpPr>
              <a:xfrm>
                <a:off x="10463040" y="3512520"/>
                <a:ext cx="248400" cy="93960"/>
                <a:chOff x="10463040" y="3512520"/>
                <a:chExt cx="248400" cy="93960"/>
              </a:xfrm>
            </p:grpSpPr>
            <p:sp>
              <p:nvSpPr>
                <p:cNvPr id="1136" name="Freeform 618"/>
                <p:cNvSpPr/>
                <p:nvPr/>
              </p:nvSpPr>
              <p:spPr>
                <a:xfrm>
                  <a:off x="10469880" y="351252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37" name="Freeform 619"/>
                <p:cNvSpPr/>
                <p:nvPr/>
              </p:nvSpPr>
              <p:spPr>
                <a:xfrm>
                  <a:off x="10623960" y="355752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38" name="Freeform 620"/>
                <p:cNvSpPr/>
                <p:nvPr/>
              </p:nvSpPr>
              <p:spPr>
                <a:xfrm>
                  <a:off x="10463040" y="355752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39" name="Freeform 621"/>
                <p:cNvSpPr/>
                <p:nvPr/>
              </p:nvSpPr>
              <p:spPr>
                <a:xfrm>
                  <a:off x="10492920" y="353556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140" name="Group 576"/>
            <p:cNvGrpSpPr/>
            <p:nvPr/>
          </p:nvGrpSpPr>
          <p:grpSpPr>
            <a:xfrm>
              <a:off x="9948600" y="2202120"/>
              <a:ext cx="353160" cy="198000"/>
              <a:chOff x="9948600" y="2202120"/>
              <a:chExt cx="353160" cy="198000"/>
            </a:xfrm>
          </p:grpSpPr>
          <p:sp>
            <p:nvSpPr>
              <p:cNvPr id="1141" name="Freeform 577"/>
              <p:cNvSpPr/>
              <p:nvPr/>
            </p:nvSpPr>
            <p:spPr>
              <a:xfrm>
                <a:off x="9948600" y="227088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42" name="Oval 578"/>
              <p:cNvSpPr/>
              <p:nvPr/>
            </p:nvSpPr>
            <p:spPr>
              <a:xfrm>
                <a:off x="9948960" y="220212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143" name="Group 579"/>
              <p:cNvGrpSpPr/>
              <p:nvPr/>
            </p:nvGrpSpPr>
            <p:grpSpPr>
              <a:xfrm>
                <a:off x="10001160" y="2218680"/>
                <a:ext cx="248400" cy="93960"/>
                <a:chOff x="10001160" y="2218680"/>
                <a:chExt cx="248400" cy="93960"/>
              </a:xfrm>
            </p:grpSpPr>
            <p:sp>
              <p:nvSpPr>
                <p:cNvPr id="1144" name="Freeform 580"/>
                <p:cNvSpPr/>
                <p:nvPr/>
              </p:nvSpPr>
              <p:spPr>
                <a:xfrm>
                  <a:off x="10008000" y="221868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45" name="Freeform 581"/>
                <p:cNvSpPr/>
                <p:nvPr/>
              </p:nvSpPr>
              <p:spPr>
                <a:xfrm>
                  <a:off x="10162080" y="226368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46" name="Freeform 582"/>
                <p:cNvSpPr/>
                <p:nvPr/>
              </p:nvSpPr>
              <p:spPr>
                <a:xfrm>
                  <a:off x="10001160" y="226368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47" name="Freeform 583"/>
                <p:cNvSpPr/>
                <p:nvPr/>
              </p:nvSpPr>
              <p:spPr>
                <a:xfrm>
                  <a:off x="10031040" y="224172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148" name="Group 592"/>
            <p:cNvGrpSpPr/>
            <p:nvPr/>
          </p:nvGrpSpPr>
          <p:grpSpPr>
            <a:xfrm>
              <a:off x="10527120" y="2613240"/>
              <a:ext cx="353160" cy="198000"/>
              <a:chOff x="10527120" y="2613240"/>
              <a:chExt cx="353160" cy="198000"/>
            </a:xfrm>
          </p:grpSpPr>
          <p:sp>
            <p:nvSpPr>
              <p:cNvPr id="1149" name="Freeform 593"/>
              <p:cNvSpPr/>
              <p:nvPr/>
            </p:nvSpPr>
            <p:spPr>
              <a:xfrm>
                <a:off x="10527120" y="268200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50" name="Oval 594"/>
              <p:cNvSpPr/>
              <p:nvPr/>
            </p:nvSpPr>
            <p:spPr>
              <a:xfrm>
                <a:off x="10527480" y="261324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151" name="Group 595"/>
              <p:cNvGrpSpPr/>
              <p:nvPr/>
            </p:nvGrpSpPr>
            <p:grpSpPr>
              <a:xfrm>
                <a:off x="10579680" y="2629800"/>
                <a:ext cx="248400" cy="93600"/>
                <a:chOff x="10579680" y="2629800"/>
                <a:chExt cx="248400" cy="93600"/>
              </a:xfrm>
            </p:grpSpPr>
            <p:sp>
              <p:nvSpPr>
                <p:cNvPr id="1152" name="Freeform 596"/>
                <p:cNvSpPr/>
                <p:nvPr/>
              </p:nvSpPr>
              <p:spPr>
                <a:xfrm>
                  <a:off x="10586520" y="262980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53" name="Freeform 597"/>
                <p:cNvSpPr/>
                <p:nvPr/>
              </p:nvSpPr>
              <p:spPr>
                <a:xfrm>
                  <a:off x="10740600" y="267480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54" name="Freeform 598"/>
                <p:cNvSpPr/>
                <p:nvPr/>
              </p:nvSpPr>
              <p:spPr>
                <a:xfrm>
                  <a:off x="10579680" y="267480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55" name="Freeform 599"/>
                <p:cNvSpPr/>
                <p:nvPr/>
              </p:nvSpPr>
              <p:spPr>
                <a:xfrm>
                  <a:off x="10609560" y="265248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156" name="Group 600"/>
            <p:cNvGrpSpPr/>
            <p:nvPr/>
          </p:nvGrpSpPr>
          <p:grpSpPr>
            <a:xfrm>
              <a:off x="10643760" y="2107800"/>
              <a:ext cx="353160" cy="198000"/>
              <a:chOff x="10643760" y="2107800"/>
              <a:chExt cx="353160" cy="198000"/>
            </a:xfrm>
          </p:grpSpPr>
          <p:sp>
            <p:nvSpPr>
              <p:cNvPr id="1157" name="Freeform 601"/>
              <p:cNvSpPr/>
              <p:nvPr/>
            </p:nvSpPr>
            <p:spPr>
              <a:xfrm>
                <a:off x="10643760" y="217656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58" name="Oval 602"/>
              <p:cNvSpPr/>
              <p:nvPr/>
            </p:nvSpPr>
            <p:spPr>
              <a:xfrm>
                <a:off x="10644120" y="210780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159" name="Group 603"/>
              <p:cNvGrpSpPr/>
              <p:nvPr/>
            </p:nvGrpSpPr>
            <p:grpSpPr>
              <a:xfrm>
                <a:off x="10696320" y="2124360"/>
                <a:ext cx="248400" cy="93960"/>
                <a:chOff x="10696320" y="2124360"/>
                <a:chExt cx="248400" cy="93960"/>
              </a:xfrm>
            </p:grpSpPr>
            <p:sp>
              <p:nvSpPr>
                <p:cNvPr id="1160" name="Freeform 604"/>
                <p:cNvSpPr/>
                <p:nvPr/>
              </p:nvSpPr>
              <p:spPr>
                <a:xfrm>
                  <a:off x="10703160" y="212436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61" name="Freeform 605"/>
                <p:cNvSpPr/>
                <p:nvPr/>
              </p:nvSpPr>
              <p:spPr>
                <a:xfrm>
                  <a:off x="10857240" y="216936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62" name="Freeform 606"/>
                <p:cNvSpPr/>
                <p:nvPr/>
              </p:nvSpPr>
              <p:spPr>
                <a:xfrm>
                  <a:off x="10696320" y="216936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63" name="Freeform 607"/>
                <p:cNvSpPr/>
                <p:nvPr/>
              </p:nvSpPr>
              <p:spPr>
                <a:xfrm>
                  <a:off x="10726200" y="214740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164" name="Group 553"/>
            <p:cNvGrpSpPr/>
            <p:nvPr/>
          </p:nvGrpSpPr>
          <p:grpSpPr>
            <a:xfrm>
              <a:off x="9098640" y="3956760"/>
              <a:ext cx="366840" cy="239760"/>
              <a:chOff x="9098640" y="3956760"/>
              <a:chExt cx="366840" cy="239760"/>
            </a:xfrm>
          </p:grpSpPr>
          <p:sp>
            <p:nvSpPr>
              <p:cNvPr id="1165" name="Freeform 554"/>
              <p:cNvSpPr/>
              <p:nvPr/>
            </p:nvSpPr>
            <p:spPr>
              <a:xfrm>
                <a:off x="9098640" y="4039920"/>
                <a:ext cx="366840" cy="156600"/>
              </a:xfrm>
              <a:custGeom>
                <a:avLst/>
                <a:gdLst>
                  <a:gd name="textAreaLeft" fmla="*/ 0 w 366840"/>
                  <a:gd name="textAreaRight" fmla="*/ 367200 w 366840"/>
                  <a:gd name="textAreaTop" fmla="*/ 0 h 156600"/>
                  <a:gd name="textAreaBottom" fmla="*/ 156960 h 1566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66" name="Oval 555"/>
              <p:cNvSpPr/>
              <p:nvPr/>
            </p:nvSpPr>
            <p:spPr>
              <a:xfrm>
                <a:off x="9099000" y="3956760"/>
                <a:ext cx="366480" cy="155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167" name="Group 556"/>
              <p:cNvGrpSpPr/>
              <p:nvPr/>
            </p:nvGrpSpPr>
            <p:grpSpPr>
              <a:xfrm>
                <a:off x="9153360" y="3976560"/>
                <a:ext cx="257760" cy="113760"/>
                <a:chOff x="9153360" y="3976560"/>
                <a:chExt cx="257760" cy="113760"/>
              </a:xfrm>
            </p:grpSpPr>
            <p:sp>
              <p:nvSpPr>
                <p:cNvPr id="1168" name="Freeform 557"/>
                <p:cNvSpPr/>
                <p:nvPr/>
              </p:nvSpPr>
              <p:spPr>
                <a:xfrm>
                  <a:off x="9160560" y="3976560"/>
                  <a:ext cx="244080" cy="63720"/>
                </a:xfrm>
                <a:custGeom>
                  <a:avLst/>
                  <a:gdLst>
                    <a:gd name="textAreaLeft" fmla="*/ 0 w 244080"/>
                    <a:gd name="textAreaRight" fmla="*/ 244440 w 244080"/>
                    <a:gd name="textAreaTop" fmla="*/ 0 h 63720"/>
                    <a:gd name="textAreaBottom" fmla="*/ 64080 h 6372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9080" bIns="19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69" name="Freeform 558"/>
                <p:cNvSpPr/>
                <p:nvPr/>
              </p:nvSpPr>
              <p:spPr>
                <a:xfrm>
                  <a:off x="9320400" y="4031280"/>
                  <a:ext cx="90720" cy="54720"/>
                </a:xfrm>
                <a:custGeom>
                  <a:avLst/>
                  <a:gdLst>
                    <a:gd name="textAreaLeft" fmla="*/ 0 w 90720"/>
                    <a:gd name="textAreaRight" fmla="*/ 91080 w 90720"/>
                    <a:gd name="textAreaTop" fmla="*/ 0 h 54720"/>
                    <a:gd name="textAreaBottom" fmla="*/ 55080 h 5472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0080" bIns="10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70" name="Freeform 559"/>
                <p:cNvSpPr/>
                <p:nvPr/>
              </p:nvSpPr>
              <p:spPr>
                <a:xfrm>
                  <a:off x="9153360" y="4031280"/>
                  <a:ext cx="89280" cy="54000"/>
                </a:xfrm>
                <a:custGeom>
                  <a:avLst/>
                  <a:gdLst>
                    <a:gd name="textAreaLeft" fmla="*/ 0 w 89280"/>
                    <a:gd name="textAreaRight" fmla="*/ 89640 w 89280"/>
                    <a:gd name="textAreaTop" fmla="*/ 0 h 54000"/>
                    <a:gd name="textAreaBottom" fmla="*/ 54360 h 540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9360" bIns="9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71" name="Freeform 560"/>
                <p:cNvSpPr/>
                <p:nvPr/>
              </p:nvSpPr>
              <p:spPr>
                <a:xfrm>
                  <a:off x="9184320" y="4004280"/>
                  <a:ext cx="194400" cy="86040"/>
                </a:xfrm>
                <a:custGeom>
                  <a:avLst/>
                  <a:gdLst>
                    <a:gd name="textAreaLeft" fmla="*/ 0 w 194400"/>
                    <a:gd name="textAreaRight" fmla="*/ 194760 w 194400"/>
                    <a:gd name="textAreaTop" fmla="*/ 0 h 86040"/>
                    <a:gd name="textAreaBottom" fmla="*/ 86400 h 860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1400" bIns="414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172" name="Group 584"/>
            <p:cNvGrpSpPr/>
            <p:nvPr/>
          </p:nvGrpSpPr>
          <p:grpSpPr>
            <a:xfrm>
              <a:off x="9980280" y="2661480"/>
              <a:ext cx="353160" cy="198000"/>
              <a:chOff x="9980280" y="2661480"/>
              <a:chExt cx="353160" cy="198000"/>
            </a:xfrm>
          </p:grpSpPr>
          <p:sp>
            <p:nvSpPr>
              <p:cNvPr id="1173" name="Freeform 585"/>
              <p:cNvSpPr/>
              <p:nvPr/>
            </p:nvSpPr>
            <p:spPr>
              <a:xfrm>
                <a:off x="9980280" y="273024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74" name="Oval 586"/>
              <p:cNvSpPr/>
              <p:nvPr/>
            </p:nvSpPr>
            <p:spPr>
              <a:xfrm>
                <a:off x="9980280" y="266148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175" name="Group 587"/>
              <p:cNvGrpSpPr/>
              <p:nvPr/>
            </p:nvGrpSpPr>
            <p:grpSpPr>
              <a:xfrm>
                <a:off x="10032480" y="2678040"/>
                <a:ext cx="248400" cy="93600"/>
                <a:chOff x="10032480" y="2678040"/>
                <a:chExt cx="248400" cy="93600"/>
              </a:xfrm>
            </p:grpSpPr>
            <p:sp>
              <p:nvSpPr>
                <p:cNvPr id="1176" name="Freeform 588"/>
                <p:cNvSpPr/>
                <p:nvPr/>
              </p:nvSpPr>
              <p:spPr>
                <a:xfrm>
                  <a:off x="10039320" y="267804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77" name="Freeform 589"/>
                <p:cNvSpPr/>
                <p:nvPr/>
              </p:nvSpPr>
              <p:spPr>
                <a:xfrm>
                  <a:off x="10193400" y="272304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78" name="Freeform 590"/>
                <p:cNvSpPr/>
                <p:nvPr/>
              </p:nvSpPr>
              <p:spPr>
                <a:xfrm>
                  <a:off x="10032480" y="272304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79" name="Freeform 591"/>
                <p:cNvSpPr/>
                <p:nvPr/>
              </p:nvSpPr>
              <p:spPr>
                <a:xfrm>
                  <a:off x="10062360" y="270072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180" name="Group 537"/>
            <p:cNvGrpSpPr/>
            <p:nvPr/>
          </p:nvGrpSpPr>
          <p:grpSpPr>
            <a:xfrm>
              <a:off x="9497160" y="3394080"/>
              <a:ext cx="366840" cy="239760"/>
              <a:chOff x="9497160" y="3394080"/>
              <a:chExt cx="366840" cy="239760"/>
            </a:xfrm>
          </p:grpSpPr>
          <p:sp>
            <p:nvSpPr>
              <p:cNvPr id="1181" name="Freeform 538"/>
              <p:cNvSpPr/>
              <p:nvPr/>
            </p:nvSpPr>
            <p:spPr>
              <a:xfrm>
                <a:off x="9497160" y="3477240"/>
                <a:ext cx="366840" cy="156600"/>
              </a:xfrm>
              <a:custGeom>
                <a:avLst/>
                <a:gdLst>
                  <a:gd name="textAreaLeft" fmla="*/ 0 w 366840"/>
                  <a:gd name="textAreaRight" fmla="*/ 367200 w 366840"/>
                  <a:gd name="textAreaTop" fmla="*/ 0 h 156600"/>
                  <a:gd name="textAreaBottom" fmla="*/ 156960 h 1566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82" name="Oval 539"/>
              <p:cNvSpPr/>
              <p:nvPr/>
            </p:nvSpPr>
            <p:spPr>
              <a:xfrm>
                <a:off x="9497520" y="3394080"/>
                <a:ext cx="366480" cy="155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183" name="Group 540"/>
              <p:cNvGrpSpPr/>
              <p:nvPr/>
            </p:nvGrpSpPr>
            <p:grpSpPr>
              <a:xfrm>
                <a:off x="9551520" y="3413880"/>
                <a:ext cx="257760" cy="113760"/>
                <a:chOff x="9551520" y="3413880"/>
                <a:chExt cx="257760" cy="113760"/>
              </a:xfrm>
            </p:grpSpPr>
            <p:sp>
              <p:nvSpPr>
                <p:cNvPr id="1184" name="Freeform 541"/>
                <p:cNvSpPr/>
                <p:nvPr/>
              </p:nvSpPr>
              <p:spPr>
                <a:xfrm>
                  <a:off x="9558720" y="3413880"/>
                  <a:ext cx="244080" cy="63720"/>
                </a:xfrm>
                <a:custGeom>
                  <a:avLst/>
                  <a:gdLst>
                    <a:gd name="textAreaLeft" fmla="*/ 0 w 244080"/>
                    <a:gd name="textAreaRight" fmla="*/ 244440 w 244080"/>
                    <a:gd name="textAreaTop" fmla="*/ 0 h 63720"/>
                    <a:gd name="textAreaBottom" fmla="*/ 64080 h 6372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9080" bIns="19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85" name="Freeform 542"/>
                <p:cNvSpPr/>
                <p:nvPr/>
              </p:nvSpPr>
              <p:spPr>
                <a:xfrm>
                  <a:off x="9718560" y="3468600"/>
                  <a:ext cx="90720" cy="54720"/>
                </a:xfrm>
                <a:custGeom>
                  <a:avLst/>
                  <a:gdLst>
                    <a:gd name="textAreaLeft" fmla="*/ 0 w 90720"/>
                    <a:gd name="textAreaRight" fmla="*/ 91080 w 90720"/>
                    <a:gd name="textAreaTop" fmla="*/ 0 h 54720"/>
                    <a:gd name="textAreaBottom" fmla="*/ 55080 h 5472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0080" bIns="10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86" name="Freeform 543"/>
                <p:cNvSpPr/>
                <p:nvPr/>
              </p:nvSpPr>
              <p:spPr>
                <a:xfrm>
                  <a:off x="9551520" y="3468600"/>
                  <a:ext cx="89280" cy="54000"/>
                </a:xfrm>
                <a:custGeom>
                  <a:avLst/>
                  <a:gdLst>
                    <a:gd name="textAreaLeft" fmla="*/ 0 w 89280"/>
                    <a:gd name="textAreaRight" fmla="*/ 89640 w 89280"/>
                    <a:gd name="textAreaTop" fmla="*/ 0 h 54000"/>
                    <a:gd name="textAreaBottom" fmla="*/ 54360 h 540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9360" bIns="9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87" name="Freeform 544"/>
                <p:cNvSpPr/>
                <p:nvPr/>
              </p:nvSpPr>
              <p:spPr>
                <a:xfrm>
                  <a:off x="9582840" y="3441600"/>
                  <a:ext cx="194400" cy="86040"/>
                </a:xfrm>
                <a:custGeom>
                  <a:avLst/>
                  <a:gdLst>
                    <a:gd name="textAreaLeft" fmla="*/ 0 w 194400"/>
                    <a:gd name="textAreaRight" fmla="*/ 194760 w 194400"/>
                    <a:gd name="textAreaTop" fmla="*/ 0 h 86040"/>
                    <a:gd name="textAreaBottom" fmla="*/ 86400 h 860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1400" bIns="414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188" name="Group 545"/>
            <p:cNvGrpSpPr/>
            <p:nvPr/>
          </p:nvGrpSpPr>
          <p:grpSpPr>
            <a:xfrm>
              <a:off x="9601560" y="3999600"/>
              <a:ext cx="366840" cy="240120"/>
              <a:chOff x="9601560" y="3999600"/>
              <a:chExt cx="366840" cy="240120"/>
            </a:xfrm>
          </p:grpSpPr>
          <p:sp>
            <p:nvSpPr>
              <p:cNvPr id="1189" name="Freeform 546"/>
              <p:cNvSpPr/>
              <p:nvPr/>
            </p:nvSpPr>
            <p:spPr>
              <a:xfrm>
                <a:off x="9601560" y="4083120"/>
                <a:ext cx="366840" cy="156600"/>
              </a:xfrm>
              <a:custGeom>
                <a:avLst/>
                <a:gdLst>
                  <a:gd name="textAreaLeft" fmla="*/ 0 w 366840"/>
                  <a:gd name="textAreaRight" fmla="*/ 367200 w 366840"/>
                  <a:gd name="textAreaTop" fmla="*/ 0 h 156600"/>
                  <a:gd name="textAreaBottom" fmla="*/ 156960 h 1566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90" name="Oval 547"/>
              <p:cNvSpPr/>
              <p:nvPr/>
            </p:nvSpPr>
            <p:spPr>
              <a:xfrm>
                <a:off x="9601920" y="3999600"/>
                <a:ext cx="366480" cy="155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191" name="Group 548"/>
              <p:cNvGrpSpPr/>
              <p:nvPr/>
            </p:nvGrpSpPr>
            <p:grpSpPr>
              <a:xfrm>
                <a:off x="9655920" y="4019400"/>
                <a:ext cx="257760" cy="114120"/>
                <a:chOff x="9655920" y="4019400"/>
                <a:chExt cx="257760" cy="114120"/>
              </a:xfrm>
            </p:grpSpPr>
            <p:sp>
              <p:nvSpPr>
                <p:cNvPr id="1192" name="Freeform 549"/>
                <p:cNvSpPr/>
                <p:nvPr/>
              </p:nvSpPr>
              <p:spPr>
                <a:xfrm>
                  <a:off x="9663120" y="4019400"/>
                  <a:ext cx="244080" cy="63720"/>
                </a:xfrm>
                <a:custGeom>
                  <a:avLst/>
                  <a:gdLst>
                    <a:gd name="textAreaLeft" fmla="*/ 0 w 244080"/>
                    <a:gd name="textAreaRight" fmla="*/ 244440 w 244080"/>
                    <a:gd name="textAreaTop" fmla="*/ 0 h 63720"/>
                    <a:gd name="textAreaBottom" fmla="*/ 64080 h 6372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9080" bIns="19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93" name="Freeform 550"/>
                <p:cNvSpPr/>
                <p:nvPr/>
              </p:nvSpPr>
              <p:spPr>
                <a:xfrm>
                  <a:off x="9822960" y="4074120"/>
                  <a:ext cx="90720" cy="54720"/>
                </a:xfrm>
                <a:custGeom>
                  <a:avLst/>
                  <a:gdLst>
                    <a:gd name="textAreaLeft" fmla="*/ 0 w 90720"/>
                    <a:gd name="textAreaRight" fmla="*/ 91080 w 90720"/>
                    <a:gd name="textAreaTop" fmla="*/ 0 h 54720"/>
                    <a:gd name="textAreaBottom" fmla="*/ 55080 h 5472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0080" bIns="10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94" name="Freeform 551"/>
                <p:cNvSpPr/>
                <p:nvPr/>
              </p:nvSpPr>
              <p:spPr>
                <a:xfrm>
                  <a:off x="9655920" y="4074120"/>
                  <a:ext cx="89280" cy="54000"/>
                </a:xfrm>
                <a:custGeom>
                  <a:avLst/>
                  <a:gdLst>
                    <a:gd name="textAreaLeft" fmla="*/ 0 w 89280"/>
                    <a:gd name="textAreaRight" fmla="*/ 89640 w 89280"/>
                    <a:gd name="textAreaTop" fmla="*/ 0 h 54000"/>
                    <a:gd name="textAreaBottom" fmla="*/ 54360 h 540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9360" bIns="9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195" name="Freeform 552"/>
                <p:cNvSpPr/>
                <p:nvPr/>
              </p:nvSpPr>
              <p:spPr>
                <a:xfrm>
                  <a:off x="9687240" y="4047480"/>
                  <a:ext cx="194400" cy="86040"/>
                </a:xfrm>
                <a:custGeom>
                  <a:avLst/>
                  <a:gdLst>
                    <a:gd name="textAreaLeft" fmla="*/ 0 w 194400"/>
                    <a:gd name="textAreaRight" fmla="*/ 194760 w 194400"/>
                    <a:gd name="textAreaTop" fmla="*/ 0 h 86040"/>
                    <a:gd name="textAreaBottom" fmla="*/ 86400 h 860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1400" bIns="414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196" name="Group 622"/>
            <p:cNvGrpSpPr/>
            <p:nvPr/>
          </p:nvGrpSpPr>
          <p:grpSpPr>
            <a:xfrm>
              <a:off x="10375200" y="3992400"/>
              <a:ext cx="353160" cy="198000"/>
              <a:chOff x="10375200" y="3992400"/>
              <a:chExt cx="353160" cy="198000"/>
            </a:xfrm>
          </p:grpSpPr>
          <p:sp>
            <p:nvSpPr>
              <p:cNvPr id="1197" name="Freeform 623"/>
              <p:cNvSpPr/>
              <p:nvPr/>
            </p:nvSpPr>
            <p:spPr>
              <a:xfrm>
                <a:off x="10375200" y="406116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98" name="Oval 624"/>
              <p:cNvSpPr/>
              <p:nvPr/>
            </p:nvSpPr>
            <p:spPr>
              <a:xfrm>
                <a:off x="10375560" y="399240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199" name="Group 625"/>
              <p:cNvGrpSpPr/>
              <p:nvPr/>
            </p:nvGrpSpPr>
            <p:grpSpPr>
              <a:xfrm>
                <a:off x="10427760" y="4008600"/>
                <a:ext cx="248400" cy="93960"/>
                <a:chOff x="10427760" y="4008600"/>
                <a:chExt cx="248400" cy="93960"/>
              </a:xfrm>
            </p:grpSpPr>
            <p:sp>
              <p:nvSpPr>
                <p:cNvPr id="1200" name="Freeform 626"/>
                <p:cNvSpPr/>
                <p:nvPr/>
              </p:nvSpPr>
              <p:spPr>
                <a:xfrm>
                  <a:off x="10434600" y="400860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201" name="Freeform 627"/>
                <p:cNvSpPr/>
                <p:nvPr/>
              </p:nvSpPr>
              <p:spPr>
                <a:xfrm>
                  <a:off x="10588680" y="405396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202" name="Freeform 628"/>
                <p:cNvSpPr/>
                <p:nvPr/>
              </p:nvSpPr>
              <p:spPr>
                <a:xfrm>
                  <a:off x="10427760" y="405396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203" name="Freeform 629"/>
                <p:cNvSpPr/>
                <p:nvPr/>
              </p:nvSpPr>
              <p:spPr>
                <a:xfrm>
                  <a:off x="10457640" y="403164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204" name="Group 462"/>
            <p:cNvGrpSpPr/>
            <p:nvPr/>
          </p:nvGrpSpPr>
          <p:grpSpPr>
            <a:xfrm>
              <a:off x="9248040" y="4775760"/>
              <a:ext cx="393480" cy="218160"/>
              <a:chOff x="9248040" y="4775760"/>
              <a:chExt cx="393480" cy="218160"/>
            </a:xfrm>
          </p:grpSpPr>
          <p:sp>
            <p:nvSpPr>
              <p:cNvPr id="1205" name="Freeform 463"/>
              <p:cNvSpPr/>
              <p:nvPr/>
            </p:nvSpPr>
            <p:spPr>
              <a:xfrm>
                <a:off x="9248040" y="4851360"/>
                <a:ext cx="393480" cy="142560"/>
              </a:xfrm>
              <a:custGeom>
                <a:avLst/>
                <a:gdLst>
                  <a:gd name="textAreaLeft" fmla="*/ 0 w 393480"/>
                  <a:gd name="textAreaRight" fmla="*/ 393840 w 393480"/>
                  <a:gd name="textAreaTop" fmla="*/ 0 h 142560"/>
                  <a:gd name="textAreaBottom" fmla="*/ 142920 h 14256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06" name="Oval 464"/>
              <p:cNvSpPr/>
              <p:nvPr/>
            </p:nvSpPr>
            <p:spPr>
              <a:xfrm>
                <a:off x="9248040" y="4775760"/>
                <a:ext cx="392760" cy="14112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207" name="Group 465"/>
              <p:cNvGrpSpPr/>
              <p:nvPr/>
            </p:nvGrpSpPr>
            <p:grpSpPr>
              <a:xfrm>
                <a:off x="9306360" y="4793760"/>
                <a:ext cx="276480" cy="103320"/>
                <a:chOff x="9306360" y="4793760"/>
                <a:chExt cx="276480" cy="103320"/>
              </a:xfrm>
            </p:grpSpPr>
            <p:sp>
              <p:nvSpPr>
                <p:cNvPr id="1208" name="Freeform 466"/>
                <p:cNvSpPr/>
                <p:nvPr/>
              </p:nvSpPr>
              <p:spPr>
                <a:xfrm>
                  <a:off x="9313920" y="4793760"/>
                  <a:ext cx="261720" cy="57960"/>
                </a:xfrm>
                <a:custGeom>
                  <a:avLst/>
                  <a:gdLst>
                    <a:gd name="textAreaLeft" fmla="*/ 0 w 261720"/>
                    <a:gd name="textAreaRight" fmla="*/ 262080 w 261720"/>
                    <a:gd name="textAreaTop" fmla="*/ 0 h 57960"/>
                    <a:gd name="textAreaBottom" fmla="*/ 58320 h 579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3320" bIns="133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209" name="Freeform 467"/>
                <p:cNvSpPr/>
                <p:nvPr/>
              </p:nvSpPr>
              <p:spPr>
                <a:xfrm>
                  <a:off x="9485280" y="4843440"/>
                  <a:ext cx="97560" cy="49680"/>
                </a:xfrm>
                <a:custGeom>
                  <a:avLst/>
                  <a:gdLst>
                    <a:gd name="textAreaLeft" fmla="*/ 0 w 97560"/>
                    <a:gd name="textAreaRight" fmla="*/ 97920 w 97560"/>
                    <a:gd name="textAreaTop" fmla="*/ 0 h 49680"/>
                    <a:gd name="textAreaBottom" fmla="*/ 50040 h 4968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5040" bIns="504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210" name="Freeform 468"/>
                <p:cNvSpPr/>
                <p:nvPr/>
              </p:nvSpPr>
              <p:spPr>
                <a:xfrm>
                  <a:off x="9306360" y="4843440"/>
                  <a:ext cx="95760" cy="49320"/>
                </a:xfrm>
                <a:custGeom>
                  <a:avLst/>
                  <a:gdLst>
                    <a:gd name="textAreaLeft" fmla="*/ 0 w 95760"/>
                    <a:gd name="textAreaRight" fmla="*/ 96120 w 95760"/>
                    <a:gd name="textAreaTop" fmla="*/ 0 h 49320"/>
                    <a:gd name="textAreaBottom" fmla="*/ 49680 h 4932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680" bIns="46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211" name="Freeform 469"/>
                <p:cNvSpPr/>
                <p:nvPr/>
              </p:nvSpPr>
              <p:spPr>
                <a:xfrm>
                  <a:off x="9339480" y="4818960"/>
                  <a:ext cx="208440" cy="78120"/>
                </a:xfrm>
                <a:custGeom>
                  <a:avLst/>
                  <a:gdLst>
                    <a:gd name="textAreaLeft" fmla="*/ 0 w 208440"/>
                    <a:gd name="textAreaRight" fmla="*/ 208800 w 208440"/>
                    <a:gd name="textAreaTop" fmla="*/ 0 h 78120"/>
                    <a:gd name="textAreaBottom" fmla="*/ 78480 h 781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480" bIns="334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212" name="Group 446"/>
            <p:cNvGrpSpPr/>
            <p:nvPr/>
          </p:nvGrpSpPr>
          <p:grpSpPr>
            <a:xfrm>
              <a:off x="10926000" y="4368960"/>
              <a:ext cx="227880" cy="120240"/>
              <a:chOff x="10926000" y="4368960"/>
              <a:chExt cx="227880" cy="120240"/>
            </a:xfrm>
          </p:grpSpPr>
          <p:sp>
            <p:nvSpPr>
              <p:cNvPr id="1213" name="Freeform 447"/>
              <p:cNvSpPr/>
              <p:nvPr/>
            </p:nvSpPr>
            <p:spPr>
              <a:xfrm>
                <a:off x="10926000" y="4410720"/>
                <a:ext cx="227880" cy="78480"/>
              </a:xfrm>
              <a:custGeom>
                <a:avLst/>
                <a:gdLst>
                  <a:gd name="textAreaLeft" fmla="*/ 0 w 227880"/>
                  <a:gd name="textAreaRight" fmla="*/ 228240 w 227880"/>
                  <a:gd name="textAreaTop" fmla="*/ 0 h 78480"/>
                  <a:gd name="textAreaBottom" fmla="*/ 78840 h 7848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3840" bIns="338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14" name="Oval 448"/>
              <p:cNvSpPr/>
              <p:nvPr/>
            </p:nvSpPr>
            <p:spPr>
              <a:xfrm>
                <a:off x="10926000" y="4368960"/>
                <a:ext cx="227520" cy="7776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0440" bIns="104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215" name="Group 449"/>
              <p:cNvGrpSpPr/>
              <p:nvPr/>
            </p:nvGrpSpPr>
            <p:grpSpPr>
              <a:xfrm>
                <a:off x="10959840" y="4379040"/>
                <a:ext cx="160200" cy="56880"/>
                <a:chOff x="10959840" y="4379040"/>
                <a:chExt cx="160200" cy="56880"/>
              </a:xfrm>
            </p:grpSpPr>
            <p:sp>
              <p:nvSpPr>
                <p:cNvPr id="1216" name="Freeform 450"/>
                <p:cNvSpPr/>
                <p:nvPr/>
              </p:nvSpPr>
              <p:spPr>
                <a:xfrm>
                  <a:off x="10964160" y="4379040"/>
                  <a:ext cx="151560" cy="31680"/>
                </a:xfrm>
                <a:custGeom>
                  <a:avLst/>
                  <a:gdLst>
                    <a:gd name="textAreaLeft" fmla="*/ 0 w 151560"/>
                    <a:gd name="textAreaRight" fmla="*/ 151920 w 151560"/>
                    <a:gd name="textAreaTop" fmla="*/ 0 h 31680"/>
                    <a:gd name="textAreaBottom" fmla="*/ 32040 h 3168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2960" bIns="-129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217" name="Freeform 451"/>
                <p:cNvSpPr/>
                <p:nvPr/>
              </p:nvSpPr>
              <p:spPr>
                <a:xfrm>
                  <a:off x="11063520" y="4406400"/>
                  <a:ext cx="56520" cy="27360"/>
                </a:xfrm>
                <a:custGeom>
                  <a:avLst/>
                  <a:gdLst>
                    <a:gd name="textAreaLeft" fmla="*/ 0 w 56520"/>
                    <a:gd name="textAreaRight" fmla="*/ 56880 w 56520"/>
                    <a:gd name="textAreaTop" fmla="*/ 0 h 27360"/>
                    <a:gd name="textAreaBottom" fmla="*/ 27720 h 2736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7280" bIns="-172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218" name="Freeform 452"/>
                <p:cNvSpPr/>
                <p:nvPr/>
              </p:nvSpPr>
              <p:spPr>
                <a:xfrm>
                  <a:off x="10959840" y="4406400"/>
                  <a:ext cx="55440" cy="27000"/>
                </a:xfrm>
                <a:custGeom>
                  <a:avLst/>
                  <a:gdLst>
                    <a:gd name="textAreaLeft" fmla="*/ 0 w 55440"/>
                    <a:gd name="textAreaRight" fmla="*/ 55800 w 55440"/>
                    <a:gd name="textAreaTop" fmla="*/ 0 h 27000"/>
                    <a:gd name="textAreaBottom" fmla="*/ 27360 h 270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7640" bIns="-1764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219" name="Freeform 453"/>
                <p:cNvSpPr/>
                <p:nvPr/>
              </p:nvSpPr>
              <p:spPr>
                <a:xfrm>
                  <a:off x="10979280" y="4393080"/>
                  <a:ext cx="120600" cy="42840"/>
                </a:xfrm>
                <a:custGeom>
                  <a:avLst/>
                  <a:gdLst>
                    <a:gd name="textAreaLeft" fmla="*/ 0 w 120600"/>
                    <a:gd name="textAreaRight" fmla="*/ 120960 w 120600"/>
                    <a:gd name="textAreaTop" fmla="*/ 0 h 42840"/>
                    <a:gd name="textAreaBottom" fmla="*/ 43200 h 428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800" bIns="-18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</p:grpSp>
      <p:sp>
        <p:nvSpPr>
          <p:cNvPr id="1220" name="Content Placeholder 2"/>
          <p:cNvSpPr/>
          <p:nvPr/>
        </p:nvSpPr>
        <p:spPr>
          <a:xfrm>
            <a:off x="839520" y="2732040"/>
            <a:ext cx="5394240" cy="18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4000"/>
          </a:bodyPr>
          <a:p>
            <a:pPr marL="191880" indent="-1918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SzPct val="75000"/>
              <a:buFont typeface="Wingdings" charset="2"/>
              <a:buChar char=""/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protocols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are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everywhere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576000" indent="-1918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control sending, receiving of messages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576000" indent="-1918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e.g., HTTP (Web), streaming video, Skype, TCP, IP, WiFi, 4/5G, Ethernet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21" name="Group 14"/>
          <p:cNvGrpSpPr/>
          <p:nvPr/>
        </p:nvGrpSpPr>
        <p:grpSpPr>
          <a:xfrm>
            <a:off x="6788160" y="4962240"/>
            <a:ext cx="1619640" cy="518400"/>
            <a:chOff x="6788160" y="4962240"/>
            <a:chExt cx="1619640" cy="518400"/>
          </a:xfrm>
        </p:grpSpPr>
        <p:cxnSp>
          <p:nvCxnSpPr>
            <p:cNvPr id="1222" name="Straight Connector 4"/>
            <p:cNvCxnSpPr/>
            <p:nvPr/>
          </p:nvCxnSpPr>
          <p:spPr>
            <a:xfrm flipH="1">
              <a:off x="7968600" y="5327640"/>
              <a:ext cx="439560" cy="153360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len="med" type="triangle" w="med"/>
              <a:tailEnd len="med" type="triangle" w="med"/>
            </a:ln>
          </p:spPr>
        </p:cxnSp>
        <p:sp>
          <p:nvSpPr>
            <p:cNvPr id="1223" name="TextBox 8"/>
            <p:cNvSpPr/>
            <p:nvPr/>
          </p:nvSpPr>
          <p:spPr>
            <a:xfrm>
              <a:off x="6788160" y="4962240"/>
              <a:ext cx="10558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i="1" lang="en-US" sz="1600" spc="-1" strike="noStrike">
                  <a:solidFill>
                    <a:srgbClr val="c00000"/>
                  </a:solidFill>
                  <a:latin typeface="Calibri"/>
                </a:rPr>
                <a:t>Ethernet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224" name="Straight Connector 10"/>
            <p:cNvCxnSpPr/>
            <p:nvPr/>
          </p:nvCxnSpPr>
          <p:spPr>
            <a:xfrm>
              <a:off x="7704000" y="5144400"/>
              <a:ext cx="470880" cy="217080"/>
            </a:xfrm>
            <a:prstGeom prst="straightConnector1">
              <a:avLst/>
            </a:prstGeom>
            <a:ln>
              <a:solidFill>
                <a:srgbClr val="c00000"/>
              </a:solidFill>
            </a:ln>
          </p:spPr>
        </p:cxnSp>
      </p:grpSp>
      <p:grpSp>
        <p:nvGrpSpPr>
          <p:cNvPr id="1225" name="Group 17"/>
          <p:cNvGrpSpPr/>
          <p:nvPr/>
        </p:nvGrpSpPr>
        <p:grpSpPr>
          <a:xfrm>
            <a:off x="7522560" y="3698280"/>
            <a:ext cx="3629520" cy="1371960"/>
            <a:chOff x="7522560" y="3698280"/>
            <a:chExt cx="3629520" cy="1371960"/>
          </a:xfrm>
        </p:grpSpPr>
        <p:cxnSp>
          <p:nvCxnSpPr>
            <p:cNvPr id="1226" name="Straight Connector 611"/>
            <p:cNvCxnSpPr/>
            <p:nvPr/>
          </p:nvCxnSpPr>
          <p:spPr>
            <a:xfrm flipH="1">
              <a:off x="8285040" y="3698280"/>
              <a:ext cx="2867400" cy="1372320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len="med" type="triangle" w="med"/>
              <a:tailEnd len="med" type="triangle" w="med"/>
            </a:ln>
          </p:spPr>
        </p:cxnSp>
        <p:sp>
          <p:nvSpPr>
            <p:cNvPr id="1227" name="TextBox 612"/>
            <p:cNvSpPr/>
            <p:nvPr/>
          </p:nvSpPr>
          <p:spPr>
            <a:xfrm>
              <a:off x="7522560" y="4569480"/>
              <a:ext cx="70092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i="1" lang="en-US" sz="1600" spc="-1" strike="noStrike">
                  <a:solidFill>
                    <a:srgbClr val="c00000"/>
                  </a:solidFill>
                  <a:latin typeface="Calibri"/>
                </a:rPr>
                <a:t>HTTP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228" name="Straight Connector 613"/>
            <p:cNvCxnSpPr/>
            <p:nvPr/>
          </p:nvCxnSpPr>
          <p:spPr>
            <a:xfrm>
              <a:off x="8099640" y="4753440"/>
              <a:ext cx="402480" cy="116280"/>
            </a:xfrm>
            <a:prstGeom prst="straightConnector1">
              <a:avLst/>
            </a:prstGeom>
            <a:ln>
              <a:solidFill>
                <a:srgbClr val="c00000"/>
              </a:solidFill>
            </a:ln>
          </p:spPr>
        </p:cxnSp>
      </p:grpSp>
      <p:grpSp>
        <p:nvGrpSpPr>
          <p:cNvPr id="1229" name="Group 34"/>
          <p:cNvGrpSpPr/>
          <p:nvPr/>
        </p:nvGrpSpPr>
        <p:grpSpPr>
          <a:xfrm>
            <a:off x="6304680" y="2787480"/>
            <a:ext cx="1337760" cy="663840"/>
            <a:chOff x="6304680" y="2787480"/>
            <a:chExt cx="1337760" cy="663840"/>
          </a:xfrm>
        </p:grpSpPr>
        <p:cxnSp>
          <p:nvCxnSpPr>
            <p:cNvPr id="1230" name="Straight Connector 631"/>
            <p:cNvCxnSpPr>
              <a:endCxn id="888" idx="0"/>
            </p:cNvCxnSpPr>
            <p:nvPr/>
          </p:nvCxnSpPr>
          <p:spPr>
            <a:xfrm>
              <a:off x="7630920" y="2787480"/>
              <a:ext cx="11880" cy="664200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len="med" type="triangle" w="med"/>
              <a:tailEnd len="med" type="triangle" w="med"/>
            </a:ln>
          </p:spPr>
        </p:cxnSp>
        <p:sp>
          <p:nvSpPr>
            <p:cNvPr id="1231" name="TextBox 632"/>
            <p:cNvSpPr/>
            <p:nvPr/>
          </p:nvSpPr>
          <p:spPr>
            <a:xfrm>
              <a:off x="6304680" y="2944800"/>
              <a:ext cx="7984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i="1" lang="en-US" sz="1600" spc="-1" strike="noStrike">
                  <a:solidFill>
                    <a:srgbClr val="c00000"/>
                  </a:solidFill>
                  <a:latin typeface="Calibri"/>
                </a:rPr>
                <a:t>Skype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232" name="Straight Connector 633"/>
            <p:cNvCxnSpPr/>
            <p:nvPr/>
          </p:nvCxnSpPr>
          <p:spPr>
            <a:xfrm>
              <a:off x="6973200" y="3119400"/>
              <a:ext cx="559440" cy="360"/>
            </a:xfrm>
            <a:prstGeom prst="straightConnector1">
              <a:avLst/>
            </a:prstGeom>
            <a:ln>
              <a:solidFill>
                <a:srgbClr val="c00000"/>
              </a:solidFill>
            </a:ln>
          </p:spPr>
        </p:cxnSp>
      </p:grpSp>
      <p:grpSp>
        <p:nvGrpSpPr>
          <p:cNvPr id="1233" name="Group 634"/>
          <p:cNvGrpSpPr/>
          <p:nvPr/>
        </p:nvGrpSpPr>
        <p:grpSpPr>
          <a:xfrm>
            <a:off x="9325800" y="2816280"/>
            <a:ext cx="685440" cy="552240"/>
            <a:chOff x="9325800" y="2816280"/>
            <a:chExt cx="685440" cy="552240"/>
          </a:xfrm>
        </p:grpSpPr>
        <p:cxnSp>
          <p:nvCxnSpPr>
            <p:cNvPr id="1234" name="Straight Connector 635"/>
            <p:cNvCxnSpPr/>
            <p:nvPr/>
          </p:nvCxnSpPr>
          <p:spPr>
            <a:xfrm flipH="1">
              <a:off x="9709200" y="2859840"/>
              <a:ext cx="302400" cy="509040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len="med" type="triangle" w="med"/>
              <a:tailEnd len="med" type="triangle" w="med"/>
            </a:ln>
          </p:spPr>
        </p:cxnSp>
        <p:sp>
          <p:nvSpPr>
            <p:cNvPr id="1235" name="TextBox 636"/>
            <p:cNvSpPr/>
            <p:nvPr/>
          </p:nvSpPr>
          <p:spPr>
            <a:xfrm>
              <a:off x="9325800" y="2816280"/>
              <a:ext cx="3610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i="1" lang="en-US" sz="1600" spc="-1" strike="noStrike">
                  <a:solidFill>
                    <a:srgbClr val="c00000"/>
                  </a:solidFill>
                  <a:latin typeface="Calibri"/>
                </a:rPr>
                <a:t>IP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236" name="Straight Connector 637"/>
            <p:cNvCxnSpPr/>
            <p:nvPr/>
          </p:nvCxnSpPr>
          <p:spPr>
            <a:xfrm>
              <a:off x="9597960" y="3000960"/>
              <a:ext cx="262800" cy="360"/>
            </a:xfrm>
            <a:prstGeom prst="straightConnector1">
              <a:avLst/>
            </a:prstGeom>
            <a:ln>
              <a:solidFill>
                <a:srgbClr val="c00000"/>
              </a:solidFill>
            </a:ln>
          </p:spPr>
        </p:cxnSp>
      </p:grpSp>
      <p:grpSp>
        <p:nvGrpSpPr>
          <p:cNvPr id="1237" name="Group 638"/>
          <p:cNvGrpSpPr/>
          <p:nvPr/>
        </p:nvGrpSpPr>
        <p:grpSpPr>
          <a:xfrm>
            <a:off x="9036720" y="5697720"/>
            <a:ext cx="610920" cy="922320"/>
            <a:chOff x="9036720" y="5697720"/>
            <a:chExt cx="610920" cy="922320"/>
          </a:xfrm>
        </p:grpSpPr>
        <p:cxnSp>
          <p:nvCxnSpPr>
            <p:cNvPr id="1238" name="Straight Connector 639"/>
            <p:cNvCxnSpPr/>
            <p:nvPr/>
          </p:nvCxnSpPr>
          <p:spPr>
            <a:xfrm flipH="1">
              <a:off x="9222120" y="5697720"/>
              <a:ext cx="205200" cy="290160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len="med" type="triangle" w="med"/>
              <a:tailEnd len="med" type="triangle" w="med"/>
            </a:ln>
          </p:spPr>
        </p:cxnSp>
        <p:sp>
          <p:nvSpPr>
            <p:cNvPr id="1239" name="TextBox 640"/>
            <p:cNvSpPr/>
            <p:nvPr/>
          </p:nvSpPr>
          <p:spPr>
            <a:xfrm>
              <a:off x="9036720" y="6287040"/>
              <a:ext cx="61092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i="1" lang="en-US" sz="1600" spc="-1" strike="noStrike">
                  <a:solidFill>
                    <a:srgbClr val="c00000"/>
                  </a:solidFill>
                  <a:latin typeface="Calibri"/>
                </a:rPr>
                <a:t>WiFi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240" name="Straight Connector 641"/>
            <p:cNvCxnSpPr/>
            <p:nvPr/>
          </p:nvCxnSpPr>
          <p:spPr>
            <a:xfrm flipV="1">
              <a:off x="9361440" y="5897520"/>
              <a:ext cx="360" cy="451080"/>
            </a:xfrm>
            <a:prstGeom prst="straightConnector1">
              <a:avLst/>
            </a:prstGeom>
            <a:ln>
              <a:solidFill>
                <a:srgbClr val="c00000"/>
              </a:solidFill>
            </a:ln>
          </p:spPr>
        </p:cxnSp>
      </p:grpSp>
      <p:grpSp>
        <p:nvGrpSpPr>
          <p:cNvPr id="1241" name="Group 642"/>
          <p:cNvGrpSpPr/>
          <p:nvPr/>
        </p:nvGrpSpPr>
        <p:grpSpPr>
          <a:xfrm>
            <a:off x="8229600" y="1604520"/>
            <a:ext cx="1073880" cy="671040"/>
            <a:chOff x="8229600" y="1604520"/>
            <a:chExt cx="1073880" cy="671040"/>
          </a:xfrm>
        </p:grpSpPr>
        <p:cxnSp>
          <p:nvCxnSpPr>
            <p:cNvPr id="1242" name="Straight Connector 643"/>
            <p:cNvCxnSpPr/>
            <p:nvPr/>
          </p:nvCxnSpPr>
          <p:spPr>
            <a:xfrm flipV="1">
              <a:off x="8229600" y="2142720"/>
              <a:ext cx="628560" cy="133200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len="med" type="triangle" w="med"/>
              <a:tailEnd len="med" type="triangle" w="med"/>
            </a:ln>
          </p:spPr>
        </p:cxnSp>
        <p:sp>
          <p:nvSpPr>
            <p:cNvPr id="1243" name="TextBox 644"/>
            <p:cNvSpPr/>
            <p:nvPr/>
          </p:nvSpPr>
          <p:spPr>
            <a:xfrm>
              <a:off x="8837280" y="1604520"/>
              <a:ext cx="4662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i="1" lang="en-US" sz="1600" spc="-1" strike="noStrike">
                  <a:solidFill>
                    <a:srgbClr val="c00000"/>
                  </a:solidFill>
                  <a:latin typeface="Calibri"/>
                </a:rPr>
                <a:t>4G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244" name="Straight Connector 645"/>
            <p:cNvCxnSpPr>
              <a:stCxn id="884" idx="1"/>
            </p:cNvCxnSpPr>
            <p:nvPr/>
          </p:nvCxnSpPr>
          <p:spPr>
            <a:xfrm flipV="1">
              <a:off x="8474400" y="1784160"/>
              <a:ext cx="430920" cy="449280"/>
            </a:xfrm>
            <a:prstGeom prst="straightConnector1">
              <a:avLst/>
            </a:prstGeom>
            <a:ln>
              <a:solidFill>
                <a:srgbClr val="c00000"/>
              </a:solidFill>
            </a:ln>
          </p:spPr>
        </p:cxnSp>
      </p:grpSp>
      <p:grpSp>
        <p:nvGrpSpPr>
          <p:cNvPr id="1245" name="Group 646"/>
          <p:cNvGrpSpPr/>
          <p:nvPr/>
        </p:nvGrpSpPr>
        <p:grpSpPr>
          <a:xfrm>
            <a:off x="10484280" y="4543560"/>
            <a:ext cx="1074600" cy="1257120"/>
            <a:chOff x="10484280" y="4543560"/>
            <a:chExt cx="1074600" cy="1257120"/>
          </a:xfrm>
        </p:grpSpPr>
        <p:cxnSp>
          <p:nvCxnSpPr>
            <p:cNvPr id="1246" name="Straight Connector 647"/>
            <p:cNvCxnSpPr/>
            <p:nvPr/>
          </p:nvCxnSpPr>
          <p:spPr>
            <a:xfrm flipH="1">
              <a:off x="10484280" y="4543560"/>
              <a:ext cx="736920" cy="894600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len="med" type="triangle" w="med"/>
              <a:tailEnd len="med" type="triangle" w="med"/>
            </a:ln>
          </p:spPr>
        </p:cxnSp>
        <p:sp>
          <p:nvSpPr>
            <p:cNvPr id="1247" name="TextBox 648"/>
            <p:cNvSpPr/>
            <p:nvPr/>
          </p:nvSpPr>
          <p:spPr>
            <a:xfrm>
              <a:off x="10992240" y="5467680"/>
              <a:ext cx="5666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i="1" lang="en-US" sz="1600" spc="-1" strike="noStrike">
                  <a:solidFill>
                    <a:srgbClr val="c00000"/>
                  </a:solidFill>
                  <a:latin typeface="Calibri"/>
                </a:rPr>
                <a:t>TCP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248" name="Straight Connector 649"/>
            <p:cNvCxnSpPr/>
            <p:nvPr/>
          </p:nvCxnSpPr>
          <p:spPr>
            <a:xfrm flipH="1" flipV="1">
              <a:off x="10854360" y="5075640"/>
              <a:ext cx="298080" cy="451080"/>
            </a:xfrm>
            <a:prstGeom prst="straightConnector1">
              <a:avLst/>
            </a:prstGeom>
            <a:ln>
              <a:solidFill>
                <a:srgbClr val="c00000"/>
              </a:solidFill>
            </a:ln>
          </p:spPr>
        </p:cxnSp>
      </p:grpSp>
      <p:grpSp>
        <p:nvGrpSpPr>
          <p:cNvPr id="1249" name="Group 63"/>
          <p:cNvGrpSpPr/>
          <p:nvPr/>
        </p:nvGrpSpPr>
        <p:grpSpPr>
          <a:xfrm>
            <a:off x="9218520" y="2327760"/>
            <a:ext cx="2689560" cy="1025280"/>
            <a:chOff x="9218520" y="2327760"/>
            <a:chExt cx="2689560" cy="1025280"/>
          </a:xfrm>
        </p:grpSpPr>
        <p:cxnSp>
          <p:nvCxnSpPr>
            <p:cNvPr id="1250" name="Straight Connector 651"/>
            <p:cNvCxnSpPr/>
            <p:nvPr/>
          </p:nvCxnSpPr>
          <p:spPr>
            <a:xfrm>
              <a:off x="9218520" y="2327760"/>
              <a:ext cx="1699560" cy="1025640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len="med" type="triangle" w="med"/>
              <a:tailEnd len="med" type="triangle" w="med"/>
            </a:ln>
          </p:spPr>
        </p:cxnSp>
        <p:sp>
          <p:nvSpPr>
            <p:cNvPr id="1251" name="TextBox 653"/>
            <p:cNvSpPr/>
            <p:nvPr/>
          </p:nvSpPr>
          <p:spPr>
            <a:xfrm>
              <a:off x="10676880" y="2684160"/>
              <a:ext cx="123120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i="1" lang="en-US" sz="1600" spc="-1" strike="noStrike">
                  <a:solidFill>
                    <a:srgbClr val="c00000"/>
                  </a:solidFill>
                  <a:latin typeface="Calibri"/>
                </a:rPr>
                <a:t>Streaming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i="1" lang="en-US" sz="1600" spc="-1" strike="noStrike">
                  <a:solidFill>
                    <a:srgbClr val="c00000"/>
                  </a:solidFill>
                  <a:latin typeface="Calibri"/>
                </a:rPr>
                <a:t>video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252" name="Straight Connector 655"/>
            <p:cNvCxnSpPr/>
            <p:nvPr/>
          </p:nvCxnSpPr>
          <p:spPr>
            <a:xfrm flipV="1">
              <a:off x="10569240" y="2937240"/>
              <a:ext cx="405720" cy="147960"/>
            </a:xfrm>
            <a:prstGeom prst="straightConnector1">
              <a:avLst/>
            </a:prstGeom>
            <a:ln>
              <a:solidFill>
                <a:srgbClr val="c00000"/>
              </a:solidFill>
            </a:ln>
          </p:spPr>
        </p:cxnSp>
      </p:grpSp>
      <p:sp>
        <p:nvSpPr>
          <p:cNvPr id="1253" name="Content Placeholder 2"/>
          <p:cNvSpPr/>
          <p:nvPr/>
        </p:nvSpPr>
        <p:spPr>
          <a:xfrm>
            <a:off x="852480" y="4676400"/>
            <a:ext cx="5394240" cy="186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SzPct val="75000"/>
              <a:buFont typeface="Wingdings" charset="2"/>
              <a:buChar char=""/>
            </a:pPr>
            <a:r>
              <a:rPr b="0" i="1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Internet  standards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RFC: Request for Comments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IETF: Internet Engineering Task Force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4" name="PlaceHolder 3"/>
          <p:cNvSpPr>
            <a:spLocks noGrp="1"/>
          </p:cNvSpPr>
          <p:nvPr>
            <p:ph type="sldNum" idx="11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ACB711A6-F02C-4A43-AB06-0A47369828CF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5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0" dur="indefinite" restart="never" nodeType="tmRoot">
          <p:childTnLst>
            <p:seq>
              <p:cTn id="131" dur="indefinite" nodeType="mainSeq">
                <p:childTnLst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6" dur="5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nodeType="afterEffect" fill="hold" presetClass="entr" presetID="9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0" dur="5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"/>
                            </p:stCondLst>
                            <p:childTnLst>
                              <p:par>
                                <p:cTn id="142" nodeType="afterEffect" fill="hold" presetClass="entr" presetID="9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4" dur="5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500"/>
                            </p:stCondLst>
                            <p:childTnLst>
                              <p:par>
                                <p:cTn id="146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8"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000"/>
                            </p:stCondLst>
                            <p:childTnLst>
                              <p:par>
                                <p:cTn id="150" nodeType="afterEffect" fill="hold" presetClass="entr" presetID="9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2"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000"/>
                            </p:stCondLst>
                            <p:childTnLst>
                              <p:par>
                                <p:cTn id="154" nodeType="afterEffect" fill="hold" presetClass="entr" presetID="9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6"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0"/>
                            </p:stCondLst>
                            <p:childTnLst>
                              <p:par>
                                <p:cTn id="158" nodeType="afterEffect" fill="hold" presetClass="entr" presetID="9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0" dur="5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0"/>
                            </p:stCondLst>
                            <p:childTnLst>
                              <p:par>
                                <p:cTn id="162" nodeType="afterEffect" fill="hold" presetClass="entr" presetID="9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4"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7000"/>
                            </p:stCondLst>
                            <p:childTnLst>
                              <p:par>
                                <p:cTn id="166" nodeType="afterEffect" fill="hold" presetClass="entr" presetID="9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8" dur="5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3"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8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Caravan analogy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09" name="Rectangle 3"/>
          <p:cNvSpPr/>
          <p:nvPr/>
        </p:nvSpPr>
        <p:spPr>
          <a:xfrm>
            <a:off x="929160" y="2992320"/>
            <a:ext cx="5376960" cy="331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0000"/>
          </a:bodyPr>
          <a:p>
            <a:pPr marL="258480" indent="-2584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car ~ bit; caravan ~ packet; toll service ~ link transmission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58480" indent="-2584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toll booth takes 12 sec to service car (bit transmission time)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58480" indent="-2584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“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propagate” at  100 km/hr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58480" indent="-2584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Q:</a:t>
            </a: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 How long until caravan is lined up before 2nd toll booth?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58480" indent="-25848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0" name="Rectangle 4"/>
          <p:cNvSpPr/>
          <p:nvPr/>
        </p:nvSpPr>
        <p:spPr>
          <a:xfrm>
            <a:off x="6776280" y="3006720"/>
            <a:ext cx="4874760" cy="33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287280" indent="-2872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time to “push” entire caravan through toll booth onto highway = 12*10 = 120 sec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87280" indent="-2872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time for last car to propagate from 1st to 2nd toll both: 100km/(100km/hr) = 1 hr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87280" indent="-2872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A:</a:t>
            </a: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 62 minutes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1" name="Text Box 45"/>
          <p:cNvSpPr/>
          <p:nvPr/>
        </p:nvSpPr>
        <p:spPr>
          <a:xfrm>
            <a:off x="6396840" y="2031480"/>
            <a:ext cx="212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toll booth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2" name="Text Box 48"/>
          <p:cNvSpPr/>
          <p:nvPr/>
        </p:nvSpPr>
        <p:spPr>
          <a:xfrm>
            <a:off x="3405960" y="2031480"/>
            <a:ext cx="23428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toll  booth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(aka link)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3" name="Text Box 50"/>
          <p:cNvSpPr/>
          <p:nvPr/>
        </p:nvSpPr>
        <p:spPr>
          <a:xfrm>
            <a:off x="1647000" y="2028240"/>
            <a:ext cx="211608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ten-car caravan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(aka 10-bit packet)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4" name="Line 51"/>
          <p:cNvSpPr/>
          <p:nvPr/>
        </p:nvSpPr>
        <p:spPr>
          <a:xfrm flipH="1">
            <a:off x="4383720" y="1678680"/>
            <a:ext cx="65880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15" name="Text Box 52"/>
          <p:cNvSpPr/>
          <p:nvPr/>
        </p:nvSpPr>
        <p:spPr>
          <a:xfrm>
            <a:off x="5042520" y="1478880"/>
            <a:ext cx="10792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100 km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6" name="Line 53"/>
          <p:cNvSpPr/>
          <p:nvPr/>
        </p:nvSpPr>
        <p:spPr>
          <a:xfrm flipH="1">
            <a:off x="7376040" y="1677240"/>
            <a:ext cx="62244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17" name="Text Box 54"/>
          <p:cNvSpPr/>
          <p:nvPr/>
        </p:nvSpPr>
        <p:spPr>
          <a:xfrm>
            <a:off x="7998480" y="1478880"/>
            <a:ext cx="10792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100 km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8" name="Line 68"/>
          <p:cNvSpPr/>
          <p:nvPr/>
        </p:nvSpPr>
        <p:spPr>
          <a:xfrm>
            <a:off x="6122160" y="1677240"/>
            <a:ext cx="86652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19" name="Right Brace 9"/>
          <p:cNvSpPr/>
          <p:nvPr/>
        </p:nvSpPr>
        <p:spPr>
          <a:xfrm rot="5400000">
            <a:off x="2615040" y="763560"/>
            <a:ext cx="107640" cy="25254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8320" name="Group 43"/>
          <p:cNvGrpSpPr/>
          <p:nvPr/>
        </p:nvGrpSpPr>
        <p:grpSpPr>
          <a:xfrm>
            <a:off x="6396840" y="1369440"/>
            <a:ext cx="2126880" cy="1026000"/>
            <a:chOff x="6396840" y="1369440"/>
            <a:chExt cx="2126880" cy="1026000"/>
          </a:xfrm>
        </p:grpSpPr>
        <p:sp>
          <p:nvSpPr>
            <p:cNvPr id="8321" name="Rectangle 44"/>
            <p:cNvSpPr/>
            <p:nvPr/>
          </p:nvSpPr>
          <p:spPr>
            <a:xfrm>
              <a:off x="6996960" y="1369440"/>
              <a:ext cx="74160" cy="6710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322" name="Text Box 45"/>
            <p:cNvSpPr/>
            <p:nvPr/>
          </p:nvSpPr>
          <p:spPr>
            <a:xfrm>
              <a:off x="6396840" y="2031480"/>
              <a:ext cx="21268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toll booth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323" name="Group 46"/>
          <p:cNvGrpSpPr/>
          <p:nvPr/>
        </p:nvGrpSpPr>
        <p:grpSpPr>
          <a:xfrm>
            <a:off x="3405960" y="1369440"/>
            <a:ext cx="2342880" cy="1361520"/>
            <a:chOff x="3405960" y="1369440"/>
            <a:chExt cx="2342880" cy="1361520"/>
          </a:xfrm>
        </p:grpSpPr>
        <p:sp>
          <p:nvSpPr>
            <p:cNvPr id="8324" name="Rectangle 47"/>
            <p:cNvSpPr/>
            <p:nvPr/>
          </p:nvSpPr>
          <p:spPr>
            <a:xfrm>
              <a:off x="4144320" y="1369440"/>
              <a:ext cx="74160" cy="6710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325" name="Text Box 48"/>
            <p:cNvSpPr/>
            <p:nvPr/>
          </p:nvSpPr>
          <p:spPr>
            <a:xfrm>
              <a:off x="3405960" y="2031480"/>
              <a:ext cx="2342880" cy="69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toll  booth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(aka link)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8326" name="Line 51"/>
          <p:cNvSpPr/>
          <p:nvPr/>
        </p:nvSpPr>
        <p:spPr>
          <a:xfrm flipH="1">
            <a:off x="4383720" y="1678680"/>
            <a:ext cx="65880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27" name="Line 53"/>
          <p:cNvSpPr/>
          <p:nvPr/>
        </p:nvSpPr>
        <p:spPr>
          <a:xfrm flipH="1">
            <a:off x="7376040" y="1677240"/>
            <a:ext cx="62244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28" name="Oval 56"/>
          <p:cNvSpPr/>
          <p:nvPr/>
        </p:nvSpPr>
        <p:spPr>
          <a:xfrm>
            <a:off x="2127960" y="1679040"/>
            <a:ext cx="74160" cy="74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560" bIns="75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329" name="Oval 57"/>
          <p:cNvSpPr/>
          <p:nvPr/>
        </p:nvSpPr>
        <p:spPr>
          <a:xfrm>
            <a:off x="2280600" y="1679040"/>
            <a:ext cx="74160" cy="74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560" bIns="75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330" name="Oval 58"/>
          <p:cNvSpPr/>
          <p:nvPr/>
        </p:nvSpPr>
        <p:spPr>
          <a:xfrm>
            <a:off x="2504160" y="1679040"/>
            <a:ext cx="74160" cy="74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560" bIns="75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grpSp>
        <p:nvGrpSpPr>
          <p:cNvPr id="8331" name="Group 61"/>
          <p:cNvGrpSpPr/>
          <p:nvPr/>
        </p:nvGrpSpPr>
        <p:grpSpPr>
          <a:xfrm>
            <a:off x="3931560" y="1280520"/>
            <a:ext cx="458280" cy="777600"/>
            <a:chOff x="3931560" y="1280520"/>
            <a:chExt cx="458280" cy="777600"/>
          </a:xfrm>
        </p:grpSpPr>
        <p:pic>
          <p:nvPicPr>
            <p:cNvPr id="8332" name="Picture 62" descr=""/>
            <p:cNvPicPr/>
            <p:nvPr/>
          </p:nvPicPr>
          <p:blipFill>
            <a:blip r:embed="rId1"/>
            <a:stretch/>
          </p:blipFill>
          <p:spPr>
            <a:xfrm>
              <a:off x="3935160" y="1280520"/>
              <a:ext cx="454680" cy="777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333" name="Rectangle 63"/>
            <p:cNvSpPr/>
            <p:nvPr/>
          </p:nvSpPr>
          <p:spPr>
            <a:xfrm>
              <a:off x="3931560" y="1654560"/>
              <a:ext cx="164520" cy="10080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8334" name="Group 65"/>
          <p:cNvGrpSpPr/>
          <p:nvPr/>
        </p:nvGrpSpPr>
        <p:grpSpPr>
          <a:xfrm>
            <a:off x="6854040" y="1308960"/>
            <a:ext cx="458280" cy="777600"/>
            <a:chOff x="6854040" y="1308960"/>
            <a:chExt cx="458280" cy="777600"/>
          </a:xfrm>
        </p:grpSpPr>
        <p:pic>
          <p:nvPicPr>
            <p:cNvPr id="8335" name="Picture 66" descr=""/>
            <p:cNvPicPr/>
            <p:nvPr/>
          </p:nvPicPr>
          <p:blipFill>
            <a:blip r:embed="rId2"/>
            <a:stretch/>
          </p:blipFill>
          <p:spPr>
            <a:xfrm>
              <a:off x="6857640" y="1308960"/>
              <a:ext cx="454680" cy="777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336" name="Rectangle 67"/>
            <p:cNvSpPr/>
            <p:nvPr/>
          </p:nvSpPr>
          <p:spPr>
            <a:xfrm>
              <a:off x="6854040" y="1683000"/>
              <a:ext cx="164520" cy="10080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8337" name="Line 68"/>
          <p:cNvSpPr/>
          <p:nvPr/>
        </p:nvSpPr>
        <p:spPr>
          <a:xfrm>
            <a:off x="6122160" y="1677240"/>
            <a:ext cx="86652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38" name="Right Brace 49"/>
          <p:cNvSpPr/>
          <p:nvPr/>
        </p:nvSpPr>
        <p:spPr>
          <a:xfrm rot="5400000">
            <a:off x="2615040" y="763560"/>
            <a:ext cx="107640" cy="25254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339" name="Picture 2" descr="Icon Car Symbol - Free image on Pixabay"/>
          <p:cNvPicPr/>
          <p:nvPr/>
        </p:nvPicPr>
        <p:blipFill>
          <a:blip r:embed="rId3"/>
          <a:stretch/>
        </p:blipFill>
        <p:spPr>
          <a:xfrm>
            <a:off x="1283400" y="1391400"/>
            <a:ext cx="874800" cy="592200"/>
          </a:xfrm>
          <a:prstGeom prst="rect">
            <a:avLst/>
          </a:prstGeom>
          <a:ln w="0">
            <a:noFill/>
          </a:ln>
        </p:spPr>
      </p:pic>
      <p:pic>
        <p:nvPicPr>
          <p:cNvPr id="8340" name="Picture 2" descr="Icon Car Symbol - Free image on Pixabay"/>
          <p:cNvPicPr/>
          <p:nvPr/>
        </p:nvPicPr>
        <p:blipFill>
          <a:blip r:embed="rId4"/>
          <a:stretch/>
        </p:blipFill>
        <p:spPr>
          <a:xfrm>
            <a:off x="2561040" y="1388880"/>
            <a:ext cx="874800" cy="592200"/>
          </a:xfrm>
          <a:prstGeom prst="rect">
            <a:avLst/>
          </a:prstGeom>
          <a:ln w="0">
            <a:noFill/>
          </a:ln>
        </p:spPr>
      </p:pic>
      <p:pic>
        <p:nvPicPr>
          <p:cNvPr id="8341" name="Picture 2" descr="Icon Car Symbol - Free image on Pixabay"/>
          <p:cNvPicPr/>
          <p:nvPr/>
        </p:nvPicPr>
        <p:blipFill>
          <a:blip r:embed="rId5"/>
          <a:stretch/>
        </p:blipFill>
        <p:spPr>
          <a:xfrm>
            <a:off x="3296160" y="1389600"/>
            <a:ext cx="874800" cy="592200"/>
          </a:xfrm>
          <a:prstGeom prst="rect">
            <a:avLst/>
          </a:prstGeom>
          <a:ln w="0">
            <a:noFill/>
          </a:ln>
        </p:spPr>
      </p:pic>
      <p:sp>
        <p:nvSpPr>
          <p:cNvPr id="8342" name="Line 68"/>
          <p:cNvSpPr/>
          <p:nvPr/>
        </p:nvSpPr>
        <p:spPr>
          <a:xfrm>
            <a:off x="8928720" y="1664640"/>
            <a:ext cx="86688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8343" name="Group 43"/>
          <p:cNvGrpSpPr/>
          <p:nvPr/>
        </p:nvGrpSpPr>
        <p:grpSpPr>
          <a:xfrm>
            <a:off x="9203400" y="1356840"/>
            <a:ext cx="2126880" cy="1026000"/>
            <a:chOff x="9203400" y="1356840"/>
            <a:chExt cx="2126880" cy="1026000"/>
          </a:xfrm>
        </p:grpSpPr>
        <p:sp>
          <p:nvSpPr>
            <p:cNvPr id="8344" name="Rectangle 44"/>
            <p:cNvSpPr/>
            <p:nvPr/>
          </p:nvSpPr>
          <p:spPr>
            <a:xfrm>
              <a:off x="9803520" y="1356840"/>
              <a:ext cx="74160" cy="6710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345" name="Text Box 45"/>
            <p:cNvSpPr/>
            <p:nvPr/>
          </p:nvSpPr>
          <p:spPr>
            <a:xfrm>
              <a:off x="9203400" y="2018880"/>
              <a:ext cx="21268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toll booth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346" name="Group 65"/>
          <p:cNvGrpSpPr/>
          <p:nvPr/>
        </p:nvGrpSpPr>
        <p:grpSpPr>
          <a:xfrm>
            <a:off x="9660600" y="1296360"/>
            <a:ext cx="458280" cy="777600"/>
            <a:chOff x="9660600" y="1296360"/>
            <a:chExt cx="458280" cy="777600"/>
          </a:xfrm>
        </p:grpSpPr>
        <p:pic>
          <p:nvPicPr>
            <p:cNvPr id="8347" name="Picture 66" descr=""/>
            <p:cNvPicPr/>
            <p:nvPr/>
          </p:nvPicPr>
          <p:blipFill>
            <a:blip r:embed="rId6"/>
            <a:stretch/>
          </p:blipFill>
          <p:spPr>
            <a:xfrm>
              <a:off x="9664200" y="1296360"/>
              <a:ext cx="454680" cy="777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348" name="Rectangle 67"/>
            <p:cNvSpPr/>
            <p:nvPr/>
          </p:nvSpPr>
          <p:spPr>
            <a:xfrm>
              <a:off x="9660600" y="1670400"/>
              <a:ext cx="164520" cy="10080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8349" name="Line 68"/>
          <p:cNvSpPr/>
          <p:nvPr/>
        </p:nvSpPr>
        <p:spPr>
          <a:xfrm>
            <a:off x="8928720" y="1664640"/>
            <a:ext cx="86688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50" name="PlaceHolder 2"/>
          <p:cNvSpPr>
            <a:spLocks noGrp="1"/>
          </p:cNvSpPr>
          <p:nvPr>
            <p:ph type="sldNum" idx="55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EBC8E9CC-9D8F-4F49-BF25-1E6CF17EA563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7" dur="indefinite" restart="never" nodeType="tmRoot">
          <p:childTnLst>
            <p:seq>
              <p:cTn id="898" dur="indefinite" nodeType="mainSeq">
                <p:childTnLst>
                  <p:par>
                    <p:cTn id="899" fill="hold">
                      <p:stCondLst>
                        <p:cond delay="indefinite"/>
                      </p:stCondLst>
                      <p:childTnLst>
                        <p:par>
                          <p:cTn id="900" fill="hold">
                            <p:stCondLst>
                              <p:cond delay="0"/>
                            </p:stCondLst>
                            <p:childTnLst>
                              <p:par>
                                <p:cTn id="90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03" dur="500"/>
                                        <p:tgtEl>
                                          <p:spTgt spid="8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4" fill="hold">
                      <p:stCondLst>
                        <p:cond delay="indefinite"/>
                      </p:stCondLst>
                      <p:childTnLst>
                        <p:par>
                          <p:cTn id="905" fill="hold">
                            <p:stCondLst>
                              <p:cond delay="0"/>
                            </p:stCondLst>
                            <p:childTnLst>
                              <p:par>
                                <p:cTn id="90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08" dur="500"/>
                                        <p:tgtEl>
                                          <p:spTgt spid="8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9" fill="hold">
                      <p:stCondLst>
                        <p:cond delay="indefinite"/>
                      </p:stCondLst>
                      <p:childTnLst>
                        <p:par>
                          <p:cTn id="910" fill="hold">
                            <p:stCondLst>
                              <p:cond delay="0"/>
                            </p:stCondLst>
                            <p:childTnLst>
                              <p:par>
                                <p:cTn id="91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13" dur="500"/>
                                        <p:tgtEl>
                                          <p:spTgt spid="8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1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Caravan analogy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8352" name="Group 43"/>
          <p:cNvGrpSpPr/>
          <p:nvPr/>
        </p:nvGrpSpPr>
        <p:grpSpPr>
          <a:xfrm>
            <a:off x="7158960" y="1420200"/>
            <a:ext cx="2126880" cy="1026000"/>
            <a:chOff x="7158960" y="1420200"/>
            <a:chExt cx="2126880" cy="1026000"/>
          </a:xfrm>
        </p:grpSpPr>
        <p:sp>
          <p:nvSpPr>
            <p:cNvPr id="8353" name="Rectangle 44"/>
            <p:cNvSpPr/>
            <p:nvPr/>
          </p:nvSpPr>
          <p:spPr>
            <a:xfrm>
              <a:off x="7759080" y="1420200"/>
              <a:ext cx="74160" cy="6710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354" name="Text Box 45"/>
            <p:cNvSpPr/>
            <p:nvPr/>
          </p:nvSpPr>
          <p:spPr>
            <a:xfrm>
              <a:off x="7158960" y="2082240"/>
              <a:ext cx="21268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toll booth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355" name="Group 46"/>
          <p:cNvGrpSpPr/>
          <p:nvPr/>
        </p:nvGrpSpPr>
        <p:grpSpPr>
          <a:xfrm>
            <a:off x="4168080" y="1420200"/>
            <a:ext cx="2342880" cy="1361520"/>
            <a:chOff x="4168080" y="1420200"/>
            <a:chExt cx="2342880" cy="1361520"/>
          </a:xfrm>
        </p:grpSpPr>
        <p:sp>
          <p:nvSpPr>
            <p:cNvPr id="8356" name="Rectangle 47"/>
            <p:cNvSpPr/>
            <p:nvPr/>
          </p:nvSpPr>
          <p:spPr>
            <a:xfrm>
              <a:off x="4906080" y="1420200"/>
              <a:ext cx="74160" cy="6710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357" name="Text Box 48"/>
            <p:cNvSpPr/>
            <p:nvPr/>
          </p:nvSpPr>
          <p:spPr>
            <a:xfrm>
              <a:off x="4168080" y="2082240"/>
              <a:ext cx="2342880" cy="69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toll  booth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(aka router)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8358" name="Text Box 50"/>
          <p:cNvSpPr/>
          <p:nvPr/>
        </p:nvSpPr>
        <p:spPr>
          <a:xfrm>
            <a:off x="2409120" y="2079000"/>
            <a:ext cx="211608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ten-car caravan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(aka 10-bit packet)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9" name="Line 51"/>
          <p:cNvSpPr/>
          <p:nvPr/>
        </p:nvSpPr>
        <p:spPr>
          <a:xfrm flipH="1">
            <a:off x="5145840" y="1729800"/>
            <a:ext cx="65880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60" name="Text Box 52"/>
          <p:cNvSpPr/>
          <p:nvPr/>
        </p:nvSpPr>
        <p:spPr>
          <a:xfrm>
            <a:off x="5804640" y="1529640"/>
            <a:ext cx="10792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100 km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1" name="Line 53"/>
          <p:cNvSpPr/>
          <p:nvPr/>
        </p:nvSpPr>
        <p:spPr>
          <a:xfrm flipH="1">
            <a:off x="8138160" y="1728000"/>
            <a:ext cx="62244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62" name="Text Box 54"/>
          <p:cNvSpPr/>
          <p:nvPr/>
        </p:nvSpPr>
        <p:spPr>
          <a:xfrm>
            <a:off x="8760600" y="1529640"/>
            <a:ext cx="10792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100 km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3" name="Line 55"/>
          <p:cNvSpPr/>
          <p:nvPr/>
        </p:nvSpPr>
        <p:spPr>
          <a:xfrm>
            <a:off x="9669960" y="1728000"/>
            <a:ext cx="46944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64" name="Oval 56"/>
          <p:cNvSpPr/>
          <p:nvPr/>
        </p:nvSpPr>
        <p:spPr>
          <a:xfrm>
            <a:off x="2890080" y="1729800"/>
            <a:ext cx="74160" cy="74160"/>
          </a:xfrm>
          <a:prstGeom prst="ellipse">
            <a:avLst/>
          </a:pr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560" bIns="75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365" name="Oval 57"/>
          <p:cNvSpPr/>
          <p:nvPr/>
        </p:nvSpPr>
        <p:spPr>
          <a:xfrm>
            <a:off x="3042360" y="1729800"/>
            <a:ext cx="74160" cy="74160"/>
          </a:xfrm>
          <a:prstGeom prst="ellipse">
            <a:avLst/>
          </a:pr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560" bIns="75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366" name="Oval 58"/>
          <p:cNvSpPr/>
          <p:nvPr/>
        </p:nvSpPr>
        <p:spPr>
          <a:xfrm>
            <a:off x="3266280" y="1729800"/>
            <a:ext cx="74160" cy="74160"/>
          </a:xfrm>
          <a:prstGeom prst="ellipse">
            <a:avLst/>
          </a:pr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560" bIns="75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pic>
        <p:nvPicPr>
          <p:cNvPr id="8367" name="Picture 59" descr="MCj03985170000[1]"/>
          <p:cNvPicPr/>
          <p:nvPr/>
        </p:nvPicPr>
        <p:blipFill>
          <a:blip r:embed="rId1"/>
          <a:stretch/>
        </p:blipFill>
        <p:spPr>
          <a:xfrm flipH="1">
            <a:off x="3374640" y="1640880"/>
            <a:ext cx="748800" cy="218880"/>
          </a:xfrm>
          <a:prstGeom prst="rect">
            <a:avLst/>
          </a:prstGeom>
          <a:ln w="0">
            <a:noFill/>
          </a:ln>
        </p:spPr>
      </p:pic>
      <p:pic>
        <p:nvPicPr>
          <p:cNvPr id="8368" name="Picture 60" descr="MCj03985170000[1]"/>
          <p:cNvPicPr/>
          <p:nvPr/>
        </p:nvPicPr>
        <p:blipFill>
          <a:blip r:embed="rId2"/>
          <a:stretch/>
        </p:blipFill>
        <p:spPr>
          <a:xfrm flipH="1">
            <a:off x="2107800" y="1636200"/>
            <a:ext cx="748800" cy="218880"/>
          </a:xfrm>
          <a:prstGeom prst="rect">
            <a:avLst/>
          </a:prstGeom>
          <a:ln w="0">
            <a:noFill/>
          </a:ln>
        </p:spPr>
      </p:pic>
      <p:grpSp>
        <p:nvGrpSpPr>
          <p:cNvPr id="8369" name="Group 61"/>
          <p:cNvGrpSpPr/>
          <p:nvPr/>
        </p:nvGrpSpPr>
        <p:grpSpPr>
          <a:xfrm>
            <a:off x="4693320" y="1331280"/>
            <a:ext cx="458280" cy="777600"/>
            <a:chOff x="4693320" y="1331280"/>
            <a:chExt cx="458280" cy="777600"/>
          </a:xfrm>
        </p:grpSpPr>
        <p:pic>
          <p:nvPicPr>
            <p:cNvPr id="8370" name="Picture 62" descr=""/>
            <p:cNvPicPr/>
            <p:nvPr/>
          </p:nvPicPr>
          <p:blipFill>
            <a:blip r:embed="rId3"/>
            <a:stretch/>
          </p:blipFill>
          <p:spPr>
            <a:xfrm>
              <a:off x="4696920" y="1331280"/>
              <a:ext cx="454680" cy="777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371" name="Rectangle 63"/>
            <p:cNvSpPr/>
            <p:nvPr/>
          </p:nvSpPr>
          <p:spPr>
            <a:xfrm>
              <a:off x="4693320" y="1705320"/>
              <a:ext cx="164520" cy="10080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pic>
        <p:nvPicPr>
          <p:cNvPr id="8372" name="Picture 64" descr="MCj03985170000[1]"/>
          <p:cNvPicPr/>
          <p:nvPr/>
        </p:nvPicPr>
        <p:blipFill>
          <a:blip r:embed="rId4"/>
          <a:stretch/>
        </p:blipFill>
        <p:spPr>
          <a:xfrm flipH="1">
            <a:off x="4138200" y="1661400"/>
            <a:ext cx="748800" cy="218880"/>
          </a:xfrm>
          <a:prstGeom prst="rect">
            <a:avLst/>
          </a:prstGeom>
          <a:ln w="0">
            <a:noFill/>
          </a:ln>
        </p:spPr>
      </p:pic>
      <p:grpSp>
        <p:nvGrpSpPr>
          <p:cNvPr id="8373" name="Group 65"/>
          <p:cNvGrpSpPr/>
          <p:nvPr/>
        </p:nvGrpSpPr>
        <p:grpSpPr>
          <a:xfrm>
            <a:off x="7616160" y="1360080"/>
            <a:ext cx="458280" cy="777600"/>
            <a:chOff x="7616160" y="1360080"/>
            <a:chExt cx="458280" cy="777600"/>
          </a:xfrm>
        </p:grpSpPr>
        <p:pic>
          <p:nvPicPr>
            <p:cNvPr id="8374" name="Picture 66" descr=""/>
            <p:cNvPicPr/>
            <p:nvPr/>
          </p:nvPicPr>
          <p:blipFill>
            <a:blip r:embed="rId5"/>
            <a:stretch/>
          </p:blipFill>
          <p:spPr>
            <a:xfrm>
              <a:off x="7619760" y="1360080"/>
              <a:ext cx="454680" cy="777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375" name="Rectangle 67"/>
            <p:cNvSpPr/>
            <p:nvPr/>
          </p:nvSpPr>
          <p:spPr>
            <a:xfrm>
              <a:off x="7616160" y="1733760"/>
              <a:ext cx="164520" cy="10080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8376" name="Line 68"/>
          <p:cNvSpPr/>
          <p:nvPr/>
        </p:nvSpPr>
        <p:spPr>
          <a:xfrm>
            <a:off x="6883920" y="1728000"/>
            <a:ext cx="86688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77" name="Right Brace 9"/>
          <p:cNvSpPr/>
          <p:nvPr/>
        </p:nvSpPr>
        <p:spPr>
          <a:xfrm rot="5400000">
            <a:off x="3376800" y="814320"/>
            <a:ext cx="107640" cy="25254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78" name="Rectangle 3"/>
          <p:cNvSpPr/>
          <p:nvPr/>
        </p:nvSpPr>
        <p:spPr>
          <a:xfrm>
            <a:off x="825120" y="3347640"/>
            <a:ext cx="10515240" cy="165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6000"/>
          </a:bodyPr>
          <a:p>
            <a:pPr marL="246960" indent="-2469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suppose cars now “propagate” at 1000 km/hr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46960" indent="-2469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and suppose toll booth now takes one min to service a car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46960" indent="-2469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Q:</a:t>
            </a: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 Will cars arrive to 2nd booth before all cars serviced at first booth?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46960" indent="-24696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9" name="Rectangle 4"/>
          <p:cNvSpPr/>
          <p:nvPr/>
        </p:nvSpPr>
        <p:spPr>
          <a:xfrm>
            <a:off x="1127520" y="4881600"/>
            <a:ext cx="10648800" cy="146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800" spc="-1" strike="noStrike" u="sng">
                <a:solidFill>
                  <a:srgbClr val="cc0000"/>
                </a:solidFill>
                <a:uFillTx/>
                <a:latin typeface="Calibri"/>
                <a:ea typeface="ＭＳ Ｐゴシック"/>
              </a:rPr>
              <a:t>A: Yes!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 after 7 min, first car arrives at second booth; three cars still at first booth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80" name="PlaceHolder 2"/>
          <p:cNvSpPr>
            <a:spLocks noGrp="1"/>
          </p:cNvSpPr>
          <p:nvPr>
            <p:ph type="sldNum" idx="56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C74DB9BB-D5EE-4341-A438-5602AB0645B6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1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Packet queueing delay (revisited)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82" name="Rectangle 3"/>
          <p:cNvSpPr/>
          <p:nvPr/>
        </p:nvSpPr>
        <p:spPr>
          <a:xfrm>
            <a:off x="919800" y="1385640"/>
            <a:ext cx="5654880" cy="178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30040" indent="-230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average packet arrival rate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230040" indent="-2300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packet length (bits)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231840" indent="-2318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R: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link bandwidth (bit transmission rate)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83" name="Rectangle 62"/>
          <p:cNvSpPr/>
          <p:nvPr/>
        </p:nvSpPr>
        <p:spPr>
          <a:xfrm>
            <a:off x="932400" y="4263480"/>
            <a:ext cx="5974920" cy="193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31840" indent="-231840">
              <a:lnSpc>
                <a:spcPct val="100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La/R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~ 0: avg. queueing delay small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31840" indent="-231840">
              <a:lnSpc>
                <a:spcPct val="100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La/R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-&gt; 1: avg. queueing delay large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31840" indent="-231840">
              <a:lnSpc>
                <a:spcPct val="85000"/>
              </a:lnSpc>
              <a:spcBef>
                <a:spcPts val="561"/>
              </a:spcBef>
              <a:buClr>
                <a:srgbClr val="000099"/>
              </a:buClr>
              <a:buFont typeface="Wingdings" charset="2"/>
              <a:buChar char=""/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La/R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&gt; 1: more “work” arriving  is more than can be serviced -  average delay infinite!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384" name="Group 2"/>
          <p:cNvGrpSpPr/>
          <p:nvPr/>
        </p:nvGrpSpPr>
        <p:grpSpPr>
          <a:xfrm>
            <a:off x="8407080" y="4367520"/>
            <a:ext cx="2782440" cy="2255760"/>
            <a:chOff x="8407080" y="4367520"/>
            <a:chExt cx="2782440" cy="2255760"/>
          </a:xfrm>
        </p:grpSpPr>
        <p:pic>
          <p:nvPicPr>
            <p:cNvPr id="8385" name="Picture 13" descr=""/>
            <p:cNvPicPr/>
            <p:nvPr/>
          </p:nvPicPr>
          <p:blipFill>
            <a:blip r:embed="rId1"/>
            <a:stretch/>
          </p:blipFill>
          <p:spPr>
            <a:xfrm>
              <a:off x="9643680" y="5047920"/>
              <a:ext cx="1545840" cy="1239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386" name="Picture 14" descr=""/>
            <p:cNvPicPr/>
            <p:nvPr/>
          </p:nvPicPr>
          <p:blipFill>
            <a:blip r:embed="rId2"/>
            <a:stretch/>
          </p:blipFill>
          <p:spPr>
            <a:xfrm>
              <a:off x="8407080" y="4471920"/>
              <a:ext cx="1480680" cy="1117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387" name="Text Box 15"/>
            <p:cNvSpPr/>
            <p:nvPr/>
          </p:nvSpPr>
          <p:spPr>
            <a:xfrm>
              <a:off x="9742680" y="4367520"/>
              <a:ext cx="11671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La/R </a:t>
              </a: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~ 0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88" name="Text Box 16"/>
            <p:cNvSpPr/>
            <p:nvPr/>
          </p:nvSpPr>
          <p:spPr>
            <a:xfrm>
              <a:off x="9531000" y="6259320"/>
              <a:ext cx="12495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La/R -&gt; 1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389" name="Group 7"/>
          <p:cNvGrpSpPr/>
          <p:nvPr/>
        </p:nvGrpSpPr>
        <p:grpSpPr>
          <a:xfrm>
            <a:off x="7997040" y="1103040"/>
            <a:ext cx="3251520" cy="2992680"/>
            <a:chOff x="7997040" y="1103040"/>
            <a:chExt cx="3251520" cy="2992680"/>
          </a:xfrm>
        </p:grpSpPr>
        <p:sp>
          <p:nvSpPr>
            <p:cNvPr id="8390" name="Rectangle 61"/>
            <p:cNvSpPr/>
            <p:nvPr/>
          </p:nvSpPr>
          <p:spPr>
            <a:xfrm>
              <a:off x="8129880" y="3651840"/>
              <a:ext cx="2506680" cy="443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marL="343080" indent="-343080" algn="ct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99"/>
                  </a:solidFill>
                  <a:latin typeface="Calibri"/>
                  <a:ea typeface="ＭＳ Ｐゴシック"/>
                </a:rPr>
                <a:t>traffic intensity = </a:t>
              </a:r>
              <a:r>
                <a:rPr b="0" i="1" lang="en-US" sz="1600" spc="-1" strike="noStrike">
                  <a:solidFill>
                    <a:srgbClr val="000099"/>
                  </a:solidFill>
                  <a:latin typeface="Calibri"/>
                  <a:ea typeface="ＭＳ Ｐゴシック"/>
                </a:rPr>
                <a:t>La/R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91" name="Rectangle 61"/>
            <p:cNvSpPr/>
            <p:nvPr/>
          </p:nvSpPr>
          <p:spPr>
            <a:xfrm rot="16200000">
              <a:off x="7039080" y="2306160"/>
              <a:ext cx="2359440" cy="443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marL="343080" indent="-343080" algn="ct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99"/>
                  </a:solidFill>
                  <a:latin typeface="Calibri"/>
                  <a:ea typeface="ＭＳ Ｐゴシック"/>
                </a:rPr>
                <a:t>average  queueing delay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8392" name="Straight Connector 3"/>
            <p:cNvCxnSpPr/>
            <p:nvPr/>
          </p:nvCxnSpPr>
          <p:spPr>
            <a:xfrm>
              <a:off x="8331840" y="3593880"/>
              <a:ext cx="291708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8393" name="Straight Connector 45"/>
            <p:cNvCxnSpPr/>
            <p:nvPr/>
          </p:nvCxnSpPr>
          <p:spPr>
            <a:xfrm flipV="1">
              <a:off x="8319240" y="1395720"/>
              <a:ext cx="360" cy="220464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sp>
          <p:nvSpPr>
            <p:cNvPr id="8394" name="Freeform 6"/>
            <p:cNvSpPr/>
            <p:nvPr/>
          </p:nvSpPr>
          <p:spPr>
            <a:xfrm>
              <a:off x="8332200" y="1103040"/>
              <a:ext cx="2362320" cy="2477520"/>
            </a:xfrm>
            <a:custGeom>
              <a:avLst/>
              <a:gdLst>
                <a:gd name="textAreaLeft" fmla="*/ 0 w 2362320"/>
                <a:gd name="textAreaRight" fmla="*/ 2362680 w 2362320"/>
                <a:gd name="textAreaTop" fmla="*/ 0 h 2477520"/>
                <a:gd name="textAreaBottom" fmla="*/ 2477880 h 2477520"/>
              </a:gdLst>
              <a:ahLst/>
              <a:rect l="textAreaLeft" t="textAreaTop" r="textAreaRight" b="textAreaBottom"/>
              <a:pathLst>
                <a:path w="2743200" h="2816942">
                  <a:moveTo>
                    <a:pt x="0" y="2816942"/>
                  </a:moveTo>
                  <a:cubicBezTo>
                    <a:pt x="363998" y="2816020"/>
                    <a:pt x="477171" y="2811923"/>
                    <a:pt x="663677" y="2802193"/>
                  </a:cubicBezTo>
                  <a:cubicBezTo>
                    <a:pt x="850183" y="2792463"/>
                    <a:pt x="1661652" y="2767780"/>
                    <a:pt x="1976284" y="2625212"/>
                  </a:cubicBezTo>
                  <a:cubicBezTo>
                    <a:pt x="2290916" y="2482644"/>
                    <a:pt x="2423652" y="2384322"/>
                    <a:pt x="2551471" y="1946787"/>
                  </a:cubicBezTo>
                  <a:cubicBezTo>
                    <a:pt x="2679290" y="1509252"/>
                    <a:pt x="2711245" y="754626"/>
                    <a:pt x="2743200" y="0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cxnSp>
          <p:nvCxnSpPr>
            <p:cNvPr id="8395" name="Straight Connector 48"/>
            <p:cNvCxnSpPr/>
            <p:nvPr/>
          </p:nvCxnSpPr>
          <p:spPr>
            <a:xfrm flipV="1">
              <a:off x="10766160" y="1389600"/>
              <a:ext cx="360" cy="220464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</a:ln>
          </p:spPr>
        </p:cxnSp>
        <p:sp>
          <p:nvSpPr>
            <p:cNvPr id="8396" name="Rectangle 61"/>
            <p:cNvSpPr/>
            <p:nvPr/>
          </p:nvSpPr>
          <p:spPr>
            <a:xfrm>
              <a:off x="10569960" y="3651840"/>
              <a:ext cx="438480" cy="443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marL="343080" indent="-343080" algn="ct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1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397" name="Group 34"/>
          <p:cNvGrpSpPr/>
          <p:nvPr/>
        </p:nvGrpSpPr>
        <p:grpSpPr>
          <a:xfrm>
            <a:off x="1176480" y="3314880"/>
            <a:ext cx="3756600" cy="516240"/>
            <a:chOff x="1176480" y="3314880"/>
            <a:chExt cx="3756600" cy="516240"/>
          </a:xfrm>
        </p:grpSpPr>
        <p:sp>
          <p:nvSpPr>
            <p:cNvPr id="8398" name="TextBox 36"/>
            <p:cNvSpPr/>
            <p:nvPr/>
          </p:nvSpPr>
          <p:spPr>
            <a:xfrm>
              <a:off x="1901880" y="3367440"/>
              <a:ext cx="303120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service rate of bits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99" name="TextBox 30"/>
            <p:cNvSpPr/>
            <p:nvPr/>
          </p:nvSpPr>
          <p:spPr>
            <a:xfrm>
              <a:off x="1176480" y="3314880"/>
              <a:ext cx="42660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800" spc="-1" strike="noStrike">
                  <a:solidFill>
                    <a:srgbClr val="000000"/>
                  </a:solidFill>
                  <a:latin typeface="Calibri"/>
                </a:rPr>
                <a:t>R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400" name="Group 27"/>
          <p:cNvGrpSpPr/>
          <p:nvPr/>
        </p:nvGrpSpPr>
        <p:grpSpPr>
          <a:xfrm>
            <a:off x="1045080" y="2847600"/>
            <a:ext cx="3773160" cy="516240"/>
            <a:chOff x="1045080" y="2847600"/>
            <a:chExt cx="3773160" cy="516240"/>
          </a:xfrm>
        </p:grpSpPr>
        <p:sp>
          <p:nvSpPr>
            <p:cNvPr id="8401" name="TextBox 29"/>
            <p:cNvSpPr/>
            <p:nvPr/>
          </p:nvSpPr>
          <p:spPr>
            <a:xfrm>
              <a:off x="1907640" y="2883960"/>
              <a:ext cx="291060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arrival rate of bits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402" name="Group 26"/>
            <p:cNvGrpSpPr/>
            <p:nvPr/>
          </p:nvGrpSpPr>
          <p:grpSpPr>
            <a:xfrm>
              <a:off x="1045080" y="2847600"/>
              <a:ext cx="716760" cy="516240"/>
              <a:chOff x="1045080" y="2847600"/>
              <a:chExt cx="716760" cy="516240"/>
            </a:xfrm>
          </p:grpSpPr>
          <p:sp>
            <p:nvSpPr>
              <p:cNvPr id="8403" name="TextBox 8"/>
              <p:cNvSpPr/>
              <p:nvPr/>
            </p:nvSpPr>
            <p:spPr>
              <a:xfrm>
                <a:off x="1045080" y="2847600"/>
                <a:ext cx="377640" cy="516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i="1" lang="en-US" sz="2800" spc="-1" strike="noStrike">
                    <a:solidFill>
                      <a:srgbClr val="000000"/>
                    </a:solidFill>
                    <a:latin typeface="Calibri"/>
                  </a:rPr>
                  <a:t>L</a:t>
                </a:r>
                <a:endParaRPr b="0" lang="en-IN" sz="2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04" name="TextBox 22"/>
              <p:cNvSpPr/>
              <p:nvPr/>
            </p:nvSpPr>
            <p:spPr>
              <a:xfrm>
                <a:off x="1364400" y="2847600"/>
                <a:ext cx="397440" cy="516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i="1" lang="en-US" sz="2800" spc="-1" strike="noStrike">
                    <a:solidFill>
                      <a:srgbClr val="000000"/>
                    </a:solidFill>
                    <a:latin typeface="Calibri"/>
                  </a:rPr>
                  <a:t>a</a:t>
                </a:r>
                <a:endParaRPr b="0" lang="en-IN" sz="2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05" name="TextBox 14"/>
              <p:cNvSpPr/>
              <p:nvPr/>
            </p:nvSpPr>
            <p:spPr>
              <a:xfrm>
                <a:off x="1273680" y="2883600"/>
                <a:ext cx="25272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i="1" lang="en-US" sz="1800" spc="-1" strike="noStrike">
                    <a:solidFill>
                      <a:srgbClr val="000000"/>
                    </a:solidFill>
                    <a:latin typeface="Calibri"/>
                  </a:rPr>
                  <a:t>.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8406" name="Group 41"/>
          <p:cNvGrpSpPr/>
          <p:nvPr/>
        </p:nvGrpSpPr>
        <p:grpSpPr>
          <a:xfrm>
            <a:off x="1204560" y="2981880"/>
            <a:ext cx="3323880" cy="577080"/>
            <a:chOff x="1204560" y="2981880"/>
            <a:chExt cx="3323880" cy="577080"/>
          </a:xfrm>
        </p:grpSpPr>
        <p:cxnSp>
          <p:nvCxnSpPr>
            <p:cNvPr id="8407" name="Straight Connector 32"/>
            <p:cNvCxnSpPr/>
            <p:nvPr/>
          </p:nvCxnSpPr>
          <p:spPr>
            <a:xfrm>
              <a:off x="2300040" y="3338640"/>
              <a:ext cx="2228760" cy="360"/>
            </a:xfrm>
            <a:prstGeom prst="straightConnector1">
              <a:avLst/>
            </a:prstGeom>
            <a:ln w="25400">
              <a:solidFill>
                <a:srgbClr val="000000"/>
              </a:solidFill>
            </a:ln>
          </p:spPr>
        </p:cxnSp>
        <p:cxnSp>
          <p:nvCxnSpPr>
            <p:cNvPr id="8408" name="Straight Connector 10"/>
            <p:cNvCxnSpPr/>
            <p:nvPr/>
          </p:nvCxnSpPr>
          <p:spPr>
            <a:xfrm>
              <a:off x="1204560" y="3341880"/>
              <a:ext cx="348480" cy="360"/>
            </a:xfrm>
            <a:prstGeom prst="straightConnector1">
              <a:avLst/>
            </a:prstGeom>
            <a:ln w="25400">
              <a:solidFill>
                <a:srgbClr val="000000"/>
              </a:solidFill>
            </a:ln>
          </p:spPr>
        </p:cxnSp>
        <p:sp>
          <p:nvSpPr>
            <p:cNvPr id="8409" name="TextBox 17"/>
            <p:cNvSpPr/>
            <p:nvPr/>
          </p:nvSpPr>
          <p:spPr>
            <a:xfrm>
              <a:off x="1687680" y="2981880"/>
              <a:ext cx="63828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3200" spc="-1" strike="noStrike">
                  <a:solidFill>
                    <a:srgbClr val="000000"/>
                  </a:solidFill>
                  <a:latin typeface="Calibri"/>
                </a:rPr>
                <a:t>:</a:t>
              </a:r>
              <a:endParaRPr b="0" lang="en-IN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8410" name="TextBox 24"/>
          <p:cNvSpPr/>
          <p:nvPr/>
        </p:nvSpPr>
        <p:spPr>
          <a:xfrm>
            <a:off x="4864680" y="2902680"/>
            <a:ext cx="190332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0000a3"/>
                </a:solidFill>
                <a:latin typeface="Calibri"/>
              </a:rPr>
              <a:t>“</a:t>
            </a:r>
            <a:r>
              <a:rPr b="0" i="1" lang="en-US" sz="2800" spc="-1" strike="noStrike">
                <a:solidFill>
                  <a:srgbClr val="0000a3"/>
                </a:solidFill>
                <a:latin typeface="Calibri"/>
              </a:rPr>
              <a:t>traffic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0000a3"/>
                </a:solidFill>
                <a:latin typeface="Calibri"/>
              </a:rPr>
              <a:t>intensity”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11" name="PlaceHolder 2"/>
          <p:cNvSpPr>
            <a:spLocks noGrp="1"/>
          </p:cNvSpPr>
          <p:nvPr>
            <p:ph type="sldNum" idx="57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E61C77FF-07A6-450F-8BBE-F822B5E2DACE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4" dur="indefinite" restart="never" nodeType="tmRoot">
          <p:childTnLst>
            <p:seq>
              <p:cTn id="915" dur="indefinite" nodeType="mainSeq">
                <p:childTnLst>
                  <p:par>
                    <p:cTn id="916" fill="hold">
                      <p:stCondLst>
                        <p:cond delay="indefinite"/>
                      </p:stCondLst>
                      <p:childTnLst>
                        <p:par>
                          <p:cTn id="917" fill="hold">
                            <p:stCondLst>
                              <p:cond delay="0"/>
                            </p:stCondLst>
                            <p:childTnLst>
                              <p:par>
                                <p:cTn id="91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20" dur="500"/>
                                        <p:tgtEl>
                                          <p:spTgt spid="8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1" fill="hold">
                      <p:stCondLst>
                        <p:cond delay="indefinite"/>
                      </p:stCondLst>
                      <p:childTnLst>
                        <p:par>
                          <p:cTn id="922" fill="hold">
                            <p:stCondLst>
                              <p:cond delay="0"/>
                            </p:stCondLst>
                            <p:childTnLst>
                              <p:par>
                                <p:cTn id="92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25" dur="500"/>
                                        <p:tgtEl>
                                          <p:spTgt spid="8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6" fill="hold">
                      <p:stCondLst>
                        <p:cond delay="indefinite"/>
                      </p:stCondLst>
                      <p:childTnLst>
                        <p:par>
                          <p:cTn id="927" fill="hold">
                            <p:stCondLst>
                              <p:cond delay="0"/>
                            </p:stCondLst>
                            <p:childTnLst>
                              <p:par>
                                <p:cTn id="92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30" dur="500"/>
                                        <p:tgtEl>
                                          <p:spTgt spid="8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500"/>
                            </p:stCondLst>
                            <p:childTnLst>
                              <p:par>
                                <p:cTn id="932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34" dur="500"/>
                                        <p:tgtEl>
                                          <p:spTgt spid="8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5" fill="hold">
                      <p:stCondLst>
                        <p:cond delay="indefinite"/>
                      </p:stCondLst>
                      <p:childTnLst>
                        <p:par>
                          <p:cTn id="936" fill="hold">
                            <p:stCondLst>
                              <p:cond delay="0"/>
                            </p:stCondLst>
                            <p:childTnLst>
                              <p:par>
                                <p:cTn id="93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39" dur="500"/>
                                        <p:tgtEl>
                                          <p:spTgt spid="8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0" fill="hold">
                      <p:stCondLst>
                        <p:cond delay="indefinite"/>
                      </p:stCondLst>
                      <p:childTnLst>
                        <p:par>
                          <p:cTn id="941" fill="hold">
                            <p:stCondLst>
                              <p:cond delay="0"/>
                            </p:stCondLst>
                            <p:childTnLst>
                              <p:par>
                                <p:cTn id="94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44" dur="500"/>
                                        <p:tgtEl>
                                          <p:spTgt spid="8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5" fill="hold">
                      <p:stCondLst>
                        <p:cond delay="indefinite"/>
                      </p:stCondLst>
                      <p:childTnLst>
                        <p:par>
                          <p:cTn id="946" fill="hold">
                            <p:stCondLst>
                              <p:cond delay="0"/>
                            </p:stCondLst>
                            <p:childTnLst>
                              <p:par>
                                <p:cTn id="94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49" dur="500"/>
                                        <p:tgtEl>
                                          <p:spTgt spid="8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2" name="Line 38"/>
          <p:cNvSpPr/>
          <p:nvPr/>
        </p:nvSpPr>
        <p:spPr>
          <a:xfrm>
            <a:off x="2831400" y="5366160"/>
            <a:ext cx="469080" cy="315360"/>
          </a:xfrm>
          <a:prstGeom prst="line">
            <a:avLst/>
          </a:prstGeom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13" name="Line 105"/>
          <p:cNvSpPr/>
          <p:nvPr/>
        </p:nvSpPr>
        <p:spPr>
          <a:xfrm flipV="1">
            <a:off x="3691080" y="5467320"/>
            <a:ext cx="640080" cy="208080"/>
          </a:xfrm>
          <a:prstGeom prst="line">
            <a:avLst/>
          </a:prstGeom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8414" name="Group 180"/>
          <p:cNvGrpSpPr/>
          <p:nvPr/>
        </p:nvGrpSpPr>
        <p:grpSpPr>
          <a:xfrm>
            <a:off x="3108960" y="5514120"/>
            <a:ext cx="860400" cy="398520"/>
            <a:chOff x="3108960" y="5514120"/>
            <a:chExt cx="860400" cy="398520"/>
          </a:xfrm>
        </p:grpSpPr>
        <p:sp>
          <p:nvSpPr>
            <p:cNvPr id="8415" name="Freeform 181"/>
            <p:cNvSpPr/>
            <p:nvPr/>
          </p:nvSpPr>
          <p:spPr>
            <a:xfrm>
              <a:off x="3108960" y="5652360"/>
              <a:ext cx="860400" cy="260280"/>
            </a:xfrm>
            <a:custGeom>
              <a:avLst/>
              <a:gdLst>
                <a:gd name="textAreaLeft" fmla="*/ 0 w 860400"/>
                <a:gd name="textAreaRight" fmla="*/ 860760 w 860400"/>
                <a:gd name="textAreaTop" fmla="*/ 0 h 260280"/>
                <a:gd name="textAreaBottom" fmla="*/ 260640 h 26028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16" name="Oval 182"/>
            <p:cNvSpPr/>
            <p:nvPr/>
          </p:nvSpPr>
          <p:spPr>
            <a:xfrm>
              <a:off x="3109680" y="5514120"/>
              <a:ext cx="859320" cy="2577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417" name="Group 183"/>
            <p:cNvGrpSpPr/>
            <p:nvPr/>
          </p:nvGrpSpPr>
          <p:grpSpPr>
            <a:xfrm>
              <a:off x="3236760" y="5546880"/>
              <a:ext cx="604800" cy="189360"/>
              <a:chOff x="3236760" y="5546880"/>
              <a:chExt cx="604800" cy="189360"/>
            </a:xfrm>
          </p:grpSpPr>
          <p:sp>
            <p:nvSpPr>
              <p:cNvPr id="8418" name="Freeform 184"/>
              <p:cNvSpPr/>
              <p:nvPr/>
            </p:nvSpPr>
            <p:spPr>
              <a:xfrm>
                <a:off x="3253320" y="5546880"/>
                <a:ext cx="572040" cy="1058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105840"/>
                  <a:gd name="textAreaBottom" fmla="*/ 106200 h 1058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419" name="Freeform 185"/>
              <p:cNvSpPr/>
              <p:nvPr/>
            </p:nvSpPr>
            <p:spPr>
              <a:xfrm>
                <a:off x="3628080" y="5637960"/>
                <a:ext cx="213480" cy="91080"/>
              </a:xfrm>
              <a:custGeom>
                <a:avLst/>
                <a:gdLst>
                  <a:gd name="textAreaLeft" fmla="*/ 0 w 213480"/>
                  <a:gd name="textAreaRight" fmla="*/ 213840 w 213480"/>
                  <a:gd name="textAreaTop" fmla="*/ 0 h 91080"/>
                  <a:gd name="textAreaBottom" fmla="*/ 91440 h 9108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420" name="Freeform 186"/>
              <p:cNvSpPr/>
              <p:nvPr/>
            </p:nvSpPr>
            <p:spPr>
              <a:xfrm>
                <a:off x="3236760" y="5637960"/>
                <a:ext cx="209520" cy="90000"/>
              </a:xfrm>
              <a:custGeom>
                <a:avLst/>
                <a:gdLst>
                  <a:gd name="textAreaLeft" fmla="*/ 0 w 209520"/>
                  <a:gd name="textAreaRight" fmla="*/ 209880 w 209520"/>
                  <a:gd name="textAreaTop" fmla="*/ 0 h 90000"/>
                  <a:gd name="textAreaBottom" fmla="*/ 90360 h 900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421" name="Freeform 187"/>
              <p:cNvSpPr/>
              <p:nvPr/>
            </p:nvSpPr>
            <p:spPr>
              <a:xfrm>
                <a:off x="3309480" y="5593320"/>
                <a:ext cx="456120" cy="142920"/>
              </a:xfrm>
              <a:custGeom>
                <a:avLst/>
                <a:gdLst>
                  <a:gd name="textAreaLeft" fmla="*/ 0 w 456120"/>
                  <a:gd name="textAreaRight" fmla="*/ 456480 w 456120"/>
                  <a:gd name="textAreaTop" fmla="*/ 0 h 142920"/>
                  <a:gd name="textAreaBottom" fmla="*/ 143280 h 142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8422" name="Line 106"/>
          <p:cNvSpPr/>
          <p:nvPr/>
        </p:nvSpPr>
        <p:spPr>
          <a:xfrm>
            <a:off x="4626000" y="5451480"/>
            <a:ext cx="677880" cy="207720"/>
          </a:xfrm>
          <a:prstGeom prst="line">
            <a:avLst/>
          </a:prstGeom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23" name="Line 108"/>
          <p:cNvSpPr/>
          <p:nvPr/>
        </p:nvSpPr>
        <p:spPr>
          <a:xfrm flipH="1">
            <a:off x="4388040" y="5062320"/>
            <a:ext cx="661320" cy="273240"/>
          </a:xfrm>
          <a:prstGeom prst="line">
            <a:avLst/>
          </a:prstGeom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24" name="Line 291"/>
          <p:cNvSpPr/>
          <p:nvPr/>
        </p:nvSpPr>
        <p:spPr>
          <a:xfrm>
            <a:off x="4356360" y="5583240"/>
            <a:ext cx="318960" cy="311040"/>
          </a:xfrm>
          <a:prstGeom prst="line">
            <a:avLst/>
          </a:prstGeom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8425" name="Group 171"/>
          <p:cNvGrpSpPr/>
          <p:nvPr/>
        </p:nvGrpSpPr>
        <p:grpSpPr>
          <a:xfrm>
            <a:off x="3957120" y="5203440"/>
            <a:ext cx="860400" cy="398520"/>
            <a:chOff x="3957120" y="5203440"/>
            <a:chExt cx="860400" cy="398520"/>
          </a:xfrm>
        </p:grpSpPr>
        <p:sp>
          <p:nvSpPr>
            <p:cNvPr id="8426" name="Freeform 172"/>
            <p:cNvSpPr/>
            <p:nvPr/>
          </p:nvSpPr>
          <p:spPr>
            <a:xfrm>
              <a:off x="3957120" y="5341680"/>
              <a:ext cx="860400" cy="260280"/>
            </a:xfrm>
            <a:custGeom>
              <a:avLst/>
              <a:gdLst>
                <a:gd name="textAreaLeft" fmla="*/ 0 w 860400"/>
                <a:gd name="textAreaRight" fmla="*/ 860760 w 860400"/>
                <a:gd name="textAreaTop" fmla="*/ 0 h 260280"/>
                <a:gd name="textAreaBottom" fmla="*/ 260640 h 26028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27" name="Oval 173"/>
            <p:cNvSpPr/>
            <p:nvPr/>
          </p:nvSpPr>
          <p:spPr>
            <a:xfrm>
              <a:off x="3957480" y="5203440"/>
              <a:ext cx="859320" cy="2577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428" name="Group 174"/>
            <p:cNvGrpSpPr/>
            <p:nvPr/>
          </p:nvGrpSpPr>
          <p:grpSpPr>
            <a:xfrm>
              <a:off x="4084560" y="5236560"/>
              <a:ext cx="605160" cy="189000"/>
              <a:chOff x="4084560" y="5236560"/>
              <a:chExt cx="605160" cy="189000"/>
            </a:xfrm>
          </p:grpSpPr>
          <p:sp>
            <p:nvSpPr>
              <p:cNvPr id="8429" name="Freeform 175"/>
              <p:cNvSpPr/>
              <p:nvPr/>
            </p:nvSpPr>
            <p:spPr>
              <a:xfrm>
                <a:off x="4101480" y="5236560"/>
                <a:ext cx="572040" cy="1058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105840"/>
                  <a:gd name="textAreaBottom" fmla="*/ 106200 h 1058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430" name="Freeform 176"/>
              <p:cNvSpPr/>
              <p:nvPr/>
            </p:nvSpPr>
            <p:spPr>
              <a:xfrm>
                <a:off x="4476240" y="5327280"/>
                <a:ext cx="213480" cy="91080"/>
              </a:xfrm>
              <a:custGeom>
                <a:avLst/>
                <a:gdLst>
                  <a:gd name="textAreaLeft" fmla="*/ 0 w 213480"/>
                  <a:gd name="textAreaRight" fmla="*/ 213840 w 213480"/>
                  <a:gd name="textAreaTop" fmla="*/ 0 h 91080"/>
                  <a:gd name="textAreaBottom" fmla="*/ 91440 h 9108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431" name="Freeform 177"/>
              <p:cNvSpPr/>
              <p:nvPr/>
            </p:nvSpPr>
            <p:spPr>
              <a:xfrm>
                <a:off x="4084560" y="5327280"/>
                <a:ext cx="209520" cy="90000"/>
              </a:xfrm>
              <a:custGeom>
                <a:avLst/>
                <a:gdLst>
                  <a:gd name="textAreaLeft" fmla="*/ 0 w 209520"/>
                  <a:gd name="textAreaRight" fmla="*/ 209880 w 209520"/>
                  <a:gd name="textAreaTop" fmla="*/ 0 h 90000"/>
                  <a:gd name="textAreaBottom" fmla="*/ 90360 h 900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432" name="Freeform 178"/>
              <p:cNvSpPr/>
              <p:nvPr/>
            </p:nvSpPr>
            <p:spPr>
              <a:xfrm>
                <a:off x="4157640" y="5282640"/>
                <a:ext cx="456120" cy="142920"/>
              </a:xfrm>
              <a:custGeom>
                <a:avLst/>
                <a:gdLst>
                  <a:gd name="textAreaLeft" fmla="*/ 0 w 456120"/>
                  <a:gd name="textAreaRight" fmla="*/ 456480 w 456120"/>
                  <a:gd name="textAreaTop" fmla="*/ 0 h 142920"/>
                  <a:gd name="textAreaBottom" fmla="*/ 143280 h 142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8433" name="Line 113"/>
          <p:cNvSpPr/>
          <p:nvPr/>
        </p:nvSpPr>
        <p:spPr>
          <a:xfrm flipH="1">
            <a:off x="5602320" y="5511600"/>
            <a:ext cx="865800" cy="144720"/>
          </a:xfrm>
          <a:prstGeom prst="line">
            <a:avLst/>
          </a:prstGeom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34" name="Line 294"/>
          <p:cNvSpPr/>
          <p:nvPr/>
        </p:nvSpPr>
        <p:spPr>
          <a:xfrm flipH="1">
            <a:off x="4997520" y="5773680"/>
            <a:ext cx="487080" cy="152280"/>
          </a:xfrm>
          <a:prstGeom prst="line">
            <a:avLst/>
          </a:prstGeom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8435" name="Group 163"/>
          <p:cNvGrpSpPr/>
          <p:nvPr/>
        </p:nvGrpSpPr>
        <p:grpSpPr>
          <a:xfrm>
            <a:off x="4985280" y="5544000"/>
            <a:ext cx="860400" cy="398160"/>
            <a:chOff x="4985280" y="5544000"/>
            <a:chExt cx="860400" cy="398160"/>
          </a:xfrm>
        </p:grpSpPr>
        <p:sp>
          <p:nvSpPr>
            <p:cNvPr id="8436" name="Freeform 164"/>
            <p:cNvSpPr/>
            <p:nvPr/>
          </p:nvSpPr>
          <p:spPr>
            <a:xfrm>
              <a:off x="4985280" y="5681880"/>
              <a:ext cx="860400" cy="260280"/>
            </a:xfrm>
            <a:custGeom>
              <a:avLst/>
              <a:gdLst>
                <a:gd name="textAreaLeft" fmla="*/ 0 w 860400"/>
                <a:gd name="textAreaRight" fmla="*/ 860760 w 860400"/>
                <a:gd name="textAreaTop" fmla="*/ 0 h 260280"/>
                <a:gd name="textAreaBottom" fmla="*/ 260640 h 26028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37" name="Oval 165"/>
            <p:cNvSpPr/>
            <p:nvPr/>
          </p:nvSpPr>
          <p:spPr>
            <a:xfrm>
              <a:off x="4986000" y="5544000"/>
              <a:ext cx="859320" cy="2577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438" name="Group 166"/>
            <p:cNvGrpSpPr/>
            <p:nvPr/>
          </p:nvGrpSpPr>
          <p:grpSpPr>
            <a:xfrm>
              <a:off x="5113080" y="5576760"/>
              <a:ext cx="604800" cy="189000"/>
              <a:chOff x="5113080" y="5576760"/>
              <a:chExt cx="604800" cy="189000"/>
            </a:xfrm>
          </p:grpSpPr>
          <p:sp>
            <p:nvSpPr>
              <p:cNvPr id="8439" name="Freeform 167"/>
              <p:cNvSpPr/>
              <p:nvPr/>
            </p:nvSpPr>
            <p:spPr>
              <a:xfrm>
                <a:off x="5129640" y="5576760"/>
                <a:ext cx="572040" cy="1058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105840"/>
                  <a:gd name="textAreaBottom" fmla="*/ 106200 h 1058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440" name="Freeform 168"/>
              <p:cNvSpPr/>
              <p:nvPr/>
            </p:nvSpPr>
            <p:spPr>
              <a:xfrm>
                <a:off x="5504400" y="5667480"/>
                <a:ext cx="213480" cy="91080"/>
              </a:xfrm>
              <a:custGeom>
                <a:avLst/>
                <a:gdLst>
                  <a:gd name="textAreaLeft" fmla="*/ 0 w 213480"/>
                  <a:gd name="textAreaRight" fmla="*/ 213840 w 213480"/>
                  <a:gd name="textAreaTop" fmla="*/ 0 h 91080"/>
                  <a:gd name="textAreaBottom" fmla="*/ 91440 h 9108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441" name="Freeform 169"/>
              <p:cNvSpPr/>
              <p:nvPr/>
            </p:nvSpPr>
            <p:spPr>
              <a:xfrm>
                <a:off x="5113080" y="5667480"/>
                <a:ext cx="209520" cy="90000"/>
              </a:xfrm>
              <a:custGeom>
                <a:avLst/>
                <a:gdLst>
                  <a:gd name="textAreaLeft" fmla="*/ 0 w 209520"/>
                  <a:gd name="textAreaRight" fmla="*/ 209880 w 209520"/>
                  <a:gd name="textAreaTop" fmla="*/ 0 h 90000"/>
                  <a:gd name="textAreaBottom" fmla="*/ 90360 h 900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442" name="Freeform 170"/>
              <p:cNvSpPr/>
              <p:nvPr/>
            </p:nvSpPr>
            <p:spPr>
              <a:xfrm>
                <a:off x="5185800" y="5622840"/>
                <a:ext cx="456120" cy="142920"/>
              </a:xfrm>
              <a:custGeom>
                <a:avLst/>
                <a:gdLst>
                  <a:gd name="textAreaLeft" fmla="*/ 0 w 456120"/>
                  <a:gd name="textAreaRight" fmla="*/ 456480 w 456120"/>
                  <a:gd name="textAreaTop" fmla="*/ 0 h 142920"/>
                  <a:gd name="textAreaBottom" fmla="*/ 143280 h 142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8443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“</a:t>
            </a: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Real” Internet delays and routes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44" name="Rectangle 5"/>
          <p:cNvSpPr/>
          <p:nvPr/>
        </p:nvSpPr>
        <p:spPr>
          <a:xfrm>
            <a:off x="980280" y="1324440"/>
            <a:ext cx="10342440" cy="188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5000"/>
          </a:bodyPr>
          <a:p>
            <a:pPr marL="272880" indent="-2728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what do “real” Internet delay &amp; loss look like? 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272880" indent="-2728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1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traceroute</a:t>
            </a:r>
            <a:r>
              <a:rPr b="0" lang="en-US" sz="32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program: provides delay measurement from source to router along end-end Internet path towards destination.  For all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i: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5" name="Line 260"/>
          <p:cNvSpPr/>
          <p:nvPr/>
        </p:nvSpPr>
        <p:spPr>
          <a:xfrm>
            <a:off x="6721560" y="5476680"/>
            <a:ext cx="677520" cy="208080"/>
          </a:xfrm>
          <a:prstGeom prst="line">
            <a:avLst/>
          </a:prstGeom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46" name="Line 261"/>
          <p:cNvSpPr/>
          <p:nvPr/>
        </p:nvSpPr>
        <p:spPr>
          <a:xfrm flipH="1">
            <a:off x="7659720" y="5422680"/>
            <a:ext cx="777240" cy="277920"/>
          </a:xfrm>
          <a:prstGeom prst="line">
            <a:avLst/>
          </a:prstGeom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47" name="Line 292"/>
          <p:cNvSpPr/>
          <p:nvPr/>
        </p:nvSpPr>
        <p:spPr>
          <a:xfrm>
            <a:off x="6280200" y="5170320"/>
            <a:ext cx="318960" cy="311400"/>
          </a:xfrm>
          <a:prstGeom prst="line">
            <a:avLst/>
          </a:prstGeom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48" name="Line 295"/>
          <p:cNvSpPr/>
          <p:nvPr/>
        </p:nvSpPr>
        <p:spPr>
          <a:xfrm>
            <a:off x="5394600" y="5277240"/>
            <a:ext cx="9000" cy="260280"/>
          </a:xfrm>
          <a:prstGeom prst="line">
            <a:avLst/>
          </a:prstGeom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49" name="Text Box 300"/>
          <p:cNvSpPr/>
          <p:nvPr/>
        </p:nvSpPr>
        <p:spPr>
          <a:xfrm>
            <a:off x="2999160" y="5135760"/>
            <a:ext cx="1396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3 probes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0" name="Text Box 302"/>
          <p:cNvSpPr/>
          <p:nvPr/>
        </p:nvSpPr>
        <p:spPr>
          <a:xfrm>
            <a:off x="3613680" y="5695920"/>
            <a:ext cx="1396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3 probes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1" name="Text Box 304"/>
          <p:cNvSpPr/>
          <p:nvPr/>
        </p:nvSpPr>
        <p:spPr>
          <a:xfrm>
            <a:off x="4842720" y="5044320"/>
            <a:ext cx="1396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3 probes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452" name="Group 100"/>
          <p:cNvGrpSpPr/>
          <p:nvPr/>
        </p:nvGrpSpPr>
        <p:grpSpPr>
          <a:xfrm>
            <a:off x="1935000" y="5072040"/>
            <a:ext cx="1026720" cy="688680"/>
            <a:chOff x="1935000" y="5072040"/>
            <a:chExt cx="1026720" cy="688680"/>
          </a:xfrm>
        </p:grpSpPr>
        <p:pic>
          <p:nvPicPr>
            <p:cNvPr id="8453" name="Picture 101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1935000" y="5072040"/>
              <a:ext cx="1026720" cy="688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54" name="Freeform 102"/>
            <p:cNvSpPr/>
            <p:nvPr/>
          </p:nvSpPr>
          <p:spPr>
            <a:xfrm flipH="1">
              <a:off x="2372400" y="5138280"/>
              <a:ext cx="498960" cy="315000"/>
            </a:xfrm>
            <a:custGeom>
              <a:avLst/>
              <a:gdLst>
                <a:gd name="textAreaLeft" fmla="*/ 360 w 498960"/>
                <a:gd name="textAreaRight" fmla="*/ 499680 w 498960"/>
                <a:gd name="textAreaTop" fmla="*/ 0 h 315000"/>
                <a:gd name="textAreaBottom" fmla="*/ 315360 h 3150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8455" name="Group 103"/>
          <p:cNvGrpSpPr/>
          <p:nvPr/>
        </p:nvGrpSpPr>
        <p:grpSpPr>
          <a:xfrm>
            <a:off x="8177760" y="5110200"/>
            <a:ext cx="1051560" cy="669600"/>
            <a:chOff x="8177760" y="5110200"/>
            <a:chExt cx="1051560" cy="669600"/>
          </a:xfrm>
        </p:grpSpPr>
        <p:pic>
          <p:nvPicPr>
            <p:cNvPr id="8456" name="Picture 104" descr="desktop_computer_stylized_medium"/>
            <p:cNvPicPr/>
            <p:nvPr/>
          </p:nvPicPr>
          <p:blipFill>
            <a:blip r:embed="rId2"/>
            <a:stretch/>
          </p:blipFill>
          <p:spPr>
            <a:xfrm>
              <a:off x="8177760" y="5110200"/>
              <a:ext cx="1051560" cy="669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57" name="Freeform 105"/>
            <p:cNvSpPr/>
            <p:nvPr/>
          </p:nvSpPr>
          <p:spPr>
            <a:xfrm>
              <a:off x="8269920" y="5174640"/>
              <a:ext cx="511200" cy="306360"/>
            </a:xfrm>
            <a:custGeom>
              <a:avLst/>
              <a:gdLst>
                <a:gd name="textAreaLeft" fmla="*/ 0 w 511200"/>
                <a:gd name="textAreaRight" fmla="*/ 511560 w 511200"/>
                <a:gd name="textAreaTop" fmla="*/ 0 h 306360"/>
                <a:gd name="textAreaBottom" fmla="*/ 306720 h 30636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8458" name="Freeform 303"/>
          <p:cNvSpPr/>
          <p:nvPr/>
        </p:nvSpPr>
        <p:spPr>
          <a:xfrm>
            <a:off x="2868840" y="5356440"/>
            <a:ext cx="3134880" cy="402840"/>
          </a:xfrm>
          <a:custGeom>
            <a:avLst/>
            <a:gdLst>
              <a:gd name="textAreaLeft" fmla="*/ 0 w 3134880"/>
              <a:gd name="textAreaRight" fmla="*/ 3135240 w 3134880"/>
              <a:gd name="textAreaTop" fmla="*/ 0 h 402840"/>
              <a:gd name="textAreaBottom" fmla="*/ 403200 h 402840"/>
            </a:gdLst>
            <a:ahLst/>
            <a:rect l="textAreaLeft" t="textAreaTop" r="textAreaRight" b="textAreaBottom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59" name="Freeform 299"/>
          <p:cNvSpPr/>
          <p:nvPr/>
        </p:nvSpPr>
        <p:spPr>
          <a:xfrm>
            <a:off x="2900880" y="5392800"/>
            <a:ext cx="584280" cy="418680"/>
          </a:xfrm>
          <a:custGeom>
            <a:avLst/>
            <a:gdLst>
              <a:gd name="textAreaLeft" fmla="*/ 0 w 584280"/>
              <a:gd name="textAreaRight" fmla="*/ 584640 w 584280"/>
              <a:gd name="textAreaTop" fmla="*/ 0 h 418680"/>
              <a:gd name="textAreaBottom" fmla="*/ 419040 h 418680"/>
            </a:gdLst>
            <a:ahLst/>
            <a:rect l="textAreaLeft" t="textAreaTop" r="textAreaRight" b="textAreaBottom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60" name="Freeform 301"/>
          <p:cNvSpPr/>
          <p:nvPr/>
        </p:nvSpPr>
        <p:spPr>
          <a:xfrm>
            <a:off x="2894400" y="5307120"/>
            <a:ext cx="1877400" cy="474480"/>
          </a:xfrm>
          <a:custGeom>
            <a:avLst/>
            <a:gdLst>
              <a:gd name="textAreaLeft" fmla="*/ 0 w 1877400"/>
              <a:gd name="textAreaRight" fmla="*/ 1877760 w 1877400"/>
              <a:gd name="textAreaTop" fmla="*/ 0 h 474480"/>
              <a:gd name="textAreaBottom" fmla="*/ 474840 h 474480"/>
            </a:gdLst>
            <a:ahLst/>
            <a:rect l="textAreaLeft" t="textAreaTop" r="textAreaRight" b="textAreaBottom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8461" name="Group 155"/>
          <p:cNvGrpSpPr/>
          <p:nvPr/>
        </p:nvGrpSpPr>
        <p:grpSpPr>
          <a:xfrm>
            <a:off x="6095880" y="5229720"/>
            <a:ext cx="860400" cy="398160"/>
            <a:chOff x="6095880" y="5229720"/>
            <a:chExt cx="860400" cy="398160"/>
          </a:xfrm>
        </p:grpSpPr>
        <p:sp>
          <p:nvSpPr>
            <p:cNvPr id="8462" name="Freeform 156"/>
            <p:cNvSpPr/>
            <p:nvPr/>
          </p:nvSpPr>
          <p:spPr>
            <a:xfrm>
              <a:off x="6095880" y="5367600"/>
              <a:ext cx="860400" cy="260280"/>
            </a:xfrm>
            <a:custGeom>
              <a:avLst/>
              <a:gdLst>
                <a:gd name="textAreaLeft" fmla="*/ 0 w 860400"/>
                <a:gd name="textAreaRight" fmla="*/ 860760 w 860400"/>
                <a:gd name="textAreaTop" fmla="*/ 0 h 260280"/>
                <a:gd name="textAreaBottom" fmla="*/ 260640 h 26028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63" name="Oval 157"/>
            <p:cNvSpPr/>
            <p:nvPr/>
          </p:nvSpPr>
          <p:spPr>
            <a:xfrm>
              <a:off x="6096600" y="5229720"/>
              <a:ext cx="859320" cy="25776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464" name="Group 158"/>
            <p:cNvGrpSpPr/>
            <p:nvPr/>
          </p:nvGrpSpPr>
          <p:grpSpPr>
            <a:xfrm>
              <a:off x="6223680" y="5262480"/>
              <a:ext cx="604800" cy="189000"/>
              <a:chOff x="6223680" y="5262480"/>
              <a:chExt cx="604800" cy="189000"/>
            </a:xfrm>
          </p:grpSpPr>
          <p:sp>
            <p:nvSpPr>
              <p:cNvPr id="8465" name="Freeform 159"/>
              <p:cNvSpPr/>
              <p:nvPr/>
            </p:nvSpPr>
            <p:spPr>
              <a:xfrm>
                <a:off x="6240240" y="5262480"/>
                <a:ext cx="572040" cy="105840"/>
              </a:xfrm>
              <a:custGeom>
                <a:avLst/>
                <a:gdLst>
                  <a:gd name="textAreaLeft" fmla="*/ 0 w 572040"/>
                  <a:gd name="textAreaRight" fmla="*/ 572400 w 572040"/>
                  <a:gd name="textAreaTop" fmla="*/ 0 h 105840"/>
                  <a:gd name="textAreaBottom" fmla="*/ 106200 h 1058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466" name="Freeform 160"/>
              <p:cNvSpPr/>
              <p:nvPr/>
            </p:nvSpPr>
            <p:spPr>
              <a:xfrm>
                <a:off x="6615000" y="5353200"/>
                <a:ext cx="213480" cy="91080"/>
              </a:xfrm>
              <a:custGeom>
                <a:avLst/>
                <a:gdLst>
                  <a:gd name="textAreaLeft" fmla="*/ 0 w 213480"/>
                  <a:gd name="textAreaRight" fmla="*/ 213840 w 213480"/>
                  <a:gd name="textAreaTop" fmla="*/ 0 h 91080"/>
                  <a:gd name="textAreaBottom" fmla="*/ 91440 h 9108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467" name="Freeform 161"/>
              <p:cNvSpPr/>
              <p:nvPr/>
            </p:nvSpPr>
            <p:spPr>
              <a:xfrm>
                <a:off x="6223680" y="5353200"/>
                <a:ext cx="209520" cy="90000"/>
              </a:xfrm>
              <a:custGeom>
                <a:avLst/>
                <a:gdLst>
                  <a:gd name="textAreaLeft" fmla="*/ 0 w 209520"/>
                  <a:gd name="textAreaRight" fmla="*/ 209880 w 209520"/>
                  <a:gd name="textAreaTop" fmla="*/ 0 h 90000"/>
                  <a:gd name="textAreaBottom" fmla="*/ 90360 h 900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468" name="Freeform 162"/>
              <p:cNvSpPr/>
              <p:nvPr/>
            </p:nvSpPr>
            <p:spPr>
              <a:xfrm>
                <a:off x="6296400" y="5308560"/>
                <a:ext cx="456120" cy="142920"/>
              </a:xfrm>
              <a:custGeom>
                <a:avLst/>
                <a:gdLst>
                  <a:gd name="textAreaLeft" fmla="*/ 0 w 456120"/>
                  <a:gd name="textAreaRight" fmla="*/ 456480 w 456120"/>
                  <a:gd name="textAreaTop" fmla="*/ 0 h 142920"/>
                  <a:gd name="textAreaBottom" fmla="*/ 143280 h 14292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8469" name="Rectangle 5"/>
          <p:cNvSpPr/>
          <p:nvPr/>
        </p:nvSpPr>
        <p:spPr>
          <a:xfrm>
            <a:off x="910080" y="3067200"/>
            <a:ext cx="10342440" cy="17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4000"/>
          </a:bodyPr>
          <a:p>
            <a:pPr lvl="1" marL="573120" indent="-18900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sends three packets that will reach router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on path towards destination (with time-to-live field value of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573120" indent="-18900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router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will return packets to sender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573120" indent="-18900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sender measures time interval between transmission and reply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0" name="PlaceHolder 2"/>
          <p:cNvSpPr>
            <a:spLocks noGrp="1"/>
          </p:cNvSpPr>
          <p:nvPr>
            <p:ph type="sldNum" idx="58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9E6D4312-3CE5-4214-95E8-9E87315D4CE6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0" dur="indefinite" restart="never" nodeType="tmRoot">
          <p:childTnLst>
            <p:seq>
              <p:cTn id="951" dur="indefinite" nodeType="mainSeq">
                <p:childTnLst>
                  <p:par>
                    <p:cTn id="952" fill="hold">
                      <p:stCondLst>
                        <p:cond delay="indefinite"/>
                      </p:stCondLst>
                      <p:childTnLst>
                        <p:par>
                          <p:cTn id="953" fill="hold">
                            <p:stCondLst>
                              <p:cond delay="0"/>
                            </p:stCondLst>
                            <p:childTnLst>
                              <p:par>
                                <p:cTn id="95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56" dur="500"/>
                                        <p:tgtEl>
                                          <p:spTgt spid="8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7" fill="hold">
                            <p:stCondLst>
                              <p:cond delay="500"/>
                            </p:stCondLst>
                            <p:childTnLst>
                              <p:par>
                                <p:cTn id="95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60" dur="1" fill="hold"/>
                                        <p:tgtEl>
                                          <p:spTgt spid="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63" dur="1" fill="hold"/>
                                        <p:tgtEl>
                                          <p:spTgt spid="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4" fill="hold">
                      <p:stCondLst>
                        <p:cond delay="indefinite"/>
                      </p:stCondLst>
                      <p:childTnLst>
                        <p:par>
                          <p:cTn id="965" fill="hold">
                            <p:stCondLst>
                              <p:cond delay="0"/>
                            </p:stCondLst>
                            <p:childTnLst>
                              <p:par>
                                <p:cTn id="9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68" dur="1" fill="hold"/>
                                        <p:tgtEl>
                                          <p:spTgt spid="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71" dur="1" fill="hold"/>
                                        <p:tgtEl>
                                          <p:spTgt spid="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2" fill="hold">
                      <p:stCondLst>
                        <p:cond delay="indefinite"/>
                      </p:stCondLst>
                      <p:childTnLst>
                        <p:par>
                          <p:cTn id="973" fill="hold">
                            <p:stCondLst>
                              <p:cond delay="0"/>
                            </p:stCondLst>
                            <p:childTnLst>
                              <p:par>
                                <p:cTn id="9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1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Real Internet delays and routes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72" name="Text Box 4"/>
          <p:cNvSpPr/>
          <p:nvPr/>
        </p:nvSpPr>
        <p:spPr>
          <a:xfrm>
            <a:off x="1663560" y="2283120"/>
            <a:ext cx="8229240" cy="388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 cs-gw (128.119.240.254)  1 ms  1 ms  2 ms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  border1-rt-fa5-1-0.gw.umass.edu (128.119.3.145)  1 ms  1 ms  2 ms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  cht-vbns.gw.umass.edu (128.119.3.130)  6 ms 5 ms 5 ms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  jn1-at1-0-0-19.wor.vbns.net (204.147.132.129)  16 ms 11 ms 13 ms 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5  jn1-so7-0-0-0.wae.vbns.net (204.147.136.136)  21 ms 18 ms 18 ms 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6  abilene-vbns.abilene.ucaid.edu (198.32.11.9)  22 ms  18 ms  22 ms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7  nycm-wash.abilene.ucaid.edu (198.32.8.46)  22 ms  22 ms  22 ms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  62.40.103.253 (62.40.103.253)  104 ms 109 ms 106 ms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 de2-1.de1.de.geant.net (62.40.96.129)  109 ms 102 ms 104 ms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10  de.fr1.fr.geant.net (62.40.96.50)  113 ms 121 ms 114 ms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11  renater-gw.fr1.fr.geant.net (62.40.103.54)  112 ms  114 ms  112 ms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12  nio-n2.cssi.renater.fr (193.51.206.13)  111 ms  114 ms  116 ms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13  nice.cssi.renater.fr (195.220.98.102)  123 ms  125 ms  124 ms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14  r3t2-nice.cssi.renater.fr (195.220.98.110)  126 ms  126 ms  124 ms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15  eurecom-valbonne.r3t2.ft.net (193.48.50.54)  135 ms  128 ms  133 ms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16  194.214.211.25 (194.214.211.25)  126 ms  128 ms  126 ms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17  * * *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18  * * *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19  fantasia.eurecom.fr (193.55.113.142)  132 ms  128 ms  136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ms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3" name="Text Box 5"/>
          <p:cNvSpPr/>
          <p:nvPr/>
        </p:nvSpPr>
        <p:spPr>
          <a:xfrm>
            <a:off x="1684080" y="1091160"/>
            <a:ext cx="819288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traceroute: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gaia.cs.umass.edu to www.eurecom.fr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4" name="TextBox 1"/>
          <p:cNvSpPr/>
          <p:nvPr/>
        </p:nvSpPr>
        <p:spPr>
          <a:xfrm>
            <a:off x="1022040" y="6259680"/>
            <a:ext cx="789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* Do some traceroutes from exotic countries at www.traceroute.org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475" name="Group 10"/>
          <p:cNvGrpSpPr/>
          <p:nvPr/>
        </p:nvGrpSpPr>
        <p:grpSpPr>
          <a:xfrm>
            <a:off x="2464200" y="5464440"/>
            <a:ext cx="7293600" cy="699480"/>
            <a:chOff x="2464200" y="5464440"/>
            <a:chExt cx="7293600" cy="699480"/>
          </a:xfrm>
        </p:grpSpPr>
        <p:sp>
          <p:nvSpPr>
            <p:cNvPr id="8476" name="Text Box 12"/>
            <p:cNvSpPr/>
            <p:nvPr/>
          </p:nvSpPr>
          <p:spPr>
            <a:xfrm>
              <a:off x="3471480" y="5464440"/>
              <a:ext cx="6286320" cy="69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* means no response (probe lost, router not replying)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8477" name="Straight Arrow Connector 22"/>
            <p:cNvCxnSpPr/>
            <p:nvPr/>
          </p:nvCxnSpPr>
          <p:spPr>
            <a:xfrm flipH="1">
              <a:off x="2464200" y="5590800"/>
              <a:ext cx="1007280" cy="36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len="med" type="triangle" w="med"/>
            </a:ln>
          </p:spPr>
        </p:cxnSp>
      </p:grpSp>
      <p:grpSp>
        <p:nvGrpSpPr>
          <p:cNvPr id="8478" name="Group 4"/>
          <p:cNvGrpSpPr/>
          <p:nvPr/>
        </p:nvGrpSpPr>
        <p:grpSpPr>
          <a:xfrm>
            <a:off x="1915920" y="1596600"/>
            <a:ext cx="9453960" cy="899280"/>
            <a:chOff x="1915920" y="1596600"/>
            <a:chExt cx="9453960" cy="899280"/>
          </a:xfrm>
        </p:grpSpPr>
        <p:sp>
          <p:nvSpPr>
            <p:cNvPr id="8479" name="Text Box 7"/>
            <p:cNvSpPr/>
            <p:nvPr/>
          </p:nvSpPr>
          <p:spPr>
            <a:xfrm>
              <a:off x="5433120" y="1596600"/>
              <a:ext cx="5936760" cy="607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3 delay measurements from 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gaia.cs.umass.edu </a:t>
              </a:r>
              <a:r>
                <a:rPr b="0" lang="en-US" sz="20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to </a:t>
              </a:r>
              <a:r>
                <a:rPr b="0" lang="en-US" sz="18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cs-gw.cs.umass.edu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80" name="Line 8"/>
            <p:cNvSpPr/>
            <p:nvPr/>
          </p:nvSpPr>
          <p:spPr>
            <a:xfrm flipV="1">
              <a:off x="4430160" y="1909800"/>
              <a:ext cx="671760" cy="412560"/>
            </a:xfrm>
            <a:prstGeom prst="line">
              <a:avLst/>
            </a:prstGeom>
            <a:ln w="19050">
              <a:solidFill>
                <a:srgbClr val="cc0000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481" name="Line 9"/>
            <p:cNvSpPr/>
            <p:nvPr/>
          </p:nvSpPr>
          <p:spPr>
            <a:xfrm flipV="1">
              <a:off x="4970160" y="1898640"/>
              <a:ext cx="139680" cy="404640"/>
            </a:xfrm>
            <a:prstGeom prst="line">
              <a:avLst/>
            </a:prstGeom>
            <a:ln w="19050">
              <a:solidFill>
                <a:srgbClr val="cc0000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482" name="Line 10"/>
            <p:cNvSpPr/>
            <p:nvPr/>
          </p:nvSpPr>
          <p:spPr>
            <a:xfrm flipH="1" flipV="1">
              <a:off x="5105160" y="1908000"/>
              <a:ext cx="366480" cy="390600"/>
            </a:xfrm>
            <a:prstGeom prst="line">
              <a:avLst/>
            </a:prstGeom>
            <a:ln w="19050">
              <a:solidFill>
                <a:srgbClr val="cc0000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cxnSp>
          <p:nvCxnSpPr>
            <p:cNvPr id="8483" name="Straight Arrow Connector 24"/>
            <p:cNvCxnSpPr/>
            <p:nvPr/>
          </p:nvCxnSpPr>
          <p:spPr>
            <a:xfrm flipH="1">
              <a:off x="5101920" y="1908000"/>
              <a:ext cx="512280" cy="36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len="med" type="triangle" w="med"/>
            </a:ln>
          </p:spPr>
        </p:cxnSp>
        <p:sp>
          <p:nvSpPr>
            <p:cNvPr id="8484" name="Rectangle 2"/>
            <p:cNvSpPr/>
            <p:nvPr/>
          </p:nvSpPr>
          <p:spPr>
            <a:xfrm>
              <a:off x="1915920" y="2307600"/>
              <a:ext cx="638280" cy="188280"/>
            </a:xfrm>
            <a:prstGeom prst="rect">
              <a:avLst/>
            </a:pr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highlight>
                  <a:srgbClr val="ffff00"/>
                </a:highlight>
                <a:latin typeface="Calibri"/>
              </a:endParaRPr>
            </a:p>
          </p:txBody>
        </p:sp>
      </p:grpSp>
      <p:grpSp>
        <p:nvGrpSpPr>
          <p:cNvPr id="8485" name="Group 7"/>
          <p:cNvGrpSpPr/>
          <p:nvPr/>
        </p:nvGrpSpPr>
        <p:grpSpPr>
          <a:xfrm>
            <a:off x="1959480" y="2305440"/>
            <a:ext cx="10305720" cy="840240"/>
            <a:chOff x="1959480" y="2305440"/>
            <a:chExt cx="10305720" cy="840240"/>
          </a:xfrm>
        </p:grpSpPr>
        <p:sp>
          <p:nvSpPr>
            <p:cNvPr id="8486" name="Text Box 7"/>
            <p:cNvSpPr/>
            <p:nvPr/>
          </p:nvSpPr>
          <p:spPr>
            <a:xfrm>
              <a:off x="8179560" y="2305440"/>
              <a:ext cx="4085640" cy="840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3 delay measurements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to </a:t>
              </a:r>
              <a:r>
                <a:rPr b="0" lang="en-US" sz="18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border1-rt-fa5-1-0.gw.umass.edu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8487" name="Straight Arrow Connector 3"/>
            <p:cNvCxnSpPr/>
            <p:nvPr/>
          </p:nvCxnSpPr>
          <p:spPr>
            <a:xfrm flipH="1">
              <a:off x="8136000" y="2591640"/>
              <a:ext cx="739440" cy="36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len="med" type="triangle" w="med"/>
            </a:ln>
          </p:spPr>
        </p:cxnSp>
        <p:sp>
          <p:nvSpPr>
            <p:cNvPr id="8488" name="Rectangle 6"/>
            <p:cNvSpPr/>
            <p:nvPr/>
          </p:nvSpPr>
          <p:spPr>
            <a:xfrm>
              <a:off x="1959480" y="2525400"/>
              <a:ext cx="2975040" cy="159120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8489" name="Group 12"/>
          <p:cNvGrpSpPr/>
          <p:nvPr/>
        </p:nvGrpSpPr>
        <p:grpSpPr>
          <a:xfrm>
            <a:off x="7046640" y="4088520"/>
            <a:ext cx="4427280" cy="607320"/>
            <a:chOff x="7046640" y="4088520"/>
            <a:chExt cx="4427280" cy="607320"/>
          </a:xfrm>
        </p:grpSpPr>
        <p:grpSp>
          <p:nvGrpSpPr>
            <p:cNvPr id="8490" name="Group 9"/>
            <p:cNvGrpSpPr/>
            <p:nvPr/>
          </p:nvGrpSpPr>
          <p:grpSpPr>
            <a:xfrm>
              <a:off x="8136000" y="4088520"/>
              <a:ext cx="3337920" cy="607320"/>
              <a:chOff x="8136000" y="4088520"/>
              <a:chExt cx="3337920" cy="607320"/>
            </a:xfrm>
          </p:grpSpPr>
          <p:sp>
            <p:nvSpPr>
              <p:cNvPr id="8491" name="Text Box 7"/>
              <p:cNvSpPr/>
              <p:nvPr/>
            </p:nvSpPr>
            <p:spPr>
              <a:xfrm>
                <a:off x="8731080" y="4088520"/>
                <a:ext cx="2742840" cy="607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85000"/>
                  </a:lnSpc>
                  <a:tabLst>
                    <a:tab algn="l" pos="0"/>
                  </a:tabLst>
                </a:pPr>
                <a:r>
                  <a:rPr b="0" lang="en-US" sz="2000" spc="-1" strike="noStrike">
                    <a:solidFill>
                      <a:srgbClr val="cc0000"/>
                    </a:solidFill>
                    <a:latin typeface="Calibri"/>
                    <a:ea typeface="ＭＳ Ｐゴシック"/>
                  </a:rPr>
                  <a:t>looks like delays </a:t>
                </a:r>
                <a:r>
                  <a:rPr b="0" i="1" lang="en-US" sz="2000" spc="-1" strike="noStrike">
                    <a:solidFill>
                      <a:srgbClr val="cc0000"/>
                    </a:solidFill>
                    <a:latin typeface="Calibri"/>
                    <a:ea typeface="ＭＳ Ｐゴシック"/>
                  </a:rPr>
                  <a:t>decrease</a:t>
                </a:r>
                <a:r>
                  <a:rPr b="0" lang="en-US" sz="2000" spc="-1" strike="noStrike">
                    <a:solidFill>
                      <a:srgbClr val="cc0000"/>
                    </a:solidFill>
                    <a:latin typeface="Calibri"/>
                    <a:ea typeface="ＭＳ Ｐゴシック"/>
                  </a:rPr>
                  <a:t>! Why?</a:t>
                </a:r>
                <a:endParaRPr b="0" lang="en-IN" sz="2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8492" name="Straight Arrow Connector 21"/>
              <p:cNvCxnSpPr/>
              <p:nvPr/>
            </p:nvCxnSpPr>
            <p:spPr>
              <a:xfrm flipH="1">
                <a:off x="8136000" y="4381560"/>
                <a:ext cx="739440" cy="36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len="med" type="triangle" w="med"/>
              </a:ln>
            </p:spPr>
          </p:cxnSp>
        </p:grpSp>
        <p:sp>
          <p:nvSpPr>
            <p:cNvPr id="8493" name="Rectangle 11"/>
            <p:cNvSpPr/>
            <p:nvPr/>
          </p:nvSpPr>
          <p:spPr>
            <a:xfrm>
              <a:off x="7402320" y="4223520"/>
              <a:ext cx="725400" cy="261000"/>
            </a:xfrm>
            <a:prstGeom prst="rect">
              <a:avLst/>
            </a:prstGeom>
            <a:solidFill>
              <a:srgbClr val="ff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highlight>
                  <a:srgbClr val="ffff00"/>
                </a:highlight>
                <a:latin typeface="Calibri"/>
              </a:endParaRPr>
            </a:p>
          </p:txBody>
        </p:sp>
        <p:sp>
          <p:nvSpPr>
            <p:cNvPr id="8494" name="Rectangle 30"/>
            <p:cNvSpPr/>
            <p:nvPr/>
          </p:nvSpPr>
          <p:spPr>
            <a:xfrm>
              <a:off x="7046640" y="4419720"/>
              <a:ext cx="725400" cy="261000"/>
            </a:xfrm>
            <a:prstGeom prst="rect">
              <a:avLst/>
            </a:prstGeom>
            <a:solidFill>
              <a:srgbClr val="ff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highlight>
                  <a:srgbClr val="ffff00"/>
                </a:highlight>
                <a:latin typeface="Calibri"/>
              </a:endParaRPr>
            </a:p>
          </p:txBody>
        </p:sp>
      </p:grpSp>
      <p:grpSp>
        <p:nvGrpSpPr>
          <p:cNvPr id="8495" name="Group 14"/>
          <p:cNvGrpSpPr/>
          <p:nvPr/>
        </p:nvGrpSpPr>
        <p:grpSpPr>
          <a:xfrm>
            <a:off x="1937520" y="3381480"/>
            <a:ext cx="8901360" cy="507960"/>
            <a:chOff x="1937520" y="3381480"/>
            <a:chExt cx="8901360" cy="507960"/>
          </a:xfrm>
        </p:grpSpPr>
        <p:grpSp>
          <p:nvGrpSpPr>
            <p:cNvPr id="8496" name="Group 8"/>
            <p:cNvGrpSpPr/>
            <p:nvPr/>
          </p:nvGrpSpPr>
          <p:grpSpPr>
            <a:xfrm>
              <a:off x="1937520" y="3381480"/>
              <a:ext cx="8901360" cy="460080"/>
              <a:chOff x="1937520" y="3381480"/>
              <a:chExt cx="8901360" cy="460080"/>
            </a:xfrm>
          </p:grpSpPr>
          <p:sp>
            <p:nvSpPr>
              <p:cNvPr id="8497" name="Freeform 14"/>
              <p:cNvSpPr/>
              <p:nvPr/>
            </p:nvSpPr>
            <p:spPr>
              <a:xfrm>
                <a:off x="7051320" y="3595680"/>
                <a:ext cx="1012320" cy="245880"/>
              </a:xfrm>
              <a:custGeom>
                <a:avLst/>
                <a:gdLst>
                  <a:gd name="textAreaLeft" fmla="*/ 0 w 1012320"/>
                  <a:gd name="textAreaRight" fmla="*/ 1012680 w 1012320"/>
                  <a:gd name="textAreaTop" fmla="*/ 0 h 245880"/>
                  <a:gd name="textAreaBottom" fmla="*/ 246240 h 245880"/>
                </a:gdLst>
                <a:ahLst/>
                <a:rect l="textAreaLeft" t="textAreaTop" r="textAreaRight" b="textAreaBottom"/>
                <a:pathLst>
                  <a:path w="638" h="155">
                    <a:moveTo>
                      <a:pt x="593" y="0"/>
                    </a:moveTo>
                    <a:cubicBezTo>
                      <a:pt x="607" y="9"/>
                      <a:pt x="621" y="18"/>
                      <a:pt x="623" y="38"/>
                    </a:cubicBezTo>
                    <a:cubicBezTo>
                      <a:pt x="625" y="58"/>
                      <a:pt x="638" y="104"/>
                      <a:pt x="608" y="123"/>
                    </a:cubicBezTo>
                    <a:cubicBezTo>
                      <a:pt x="578" y="142"/>
                      <a:pt x="547" y="153"/>
                      <a:pt x="446" y="154"/>
                    </a:cubicBezTo>
                    <a:cubicBezTo>
                      <a:pt x="345" y="155"/>
                      <a:pt x="72" y="133"/>
                      <a:pt x="0" y="130"/>
                    </a:cubicBezTo>
                  </a:path>
                </a:pathLst>
              </a:custGeom>
              <a:noFill/>
              <a:ln w="19050">
                <a:solidFill>
                  <a:srgbClr val="cc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498" name="Text Box 15"/>
              <p:cNvSpPr/>
              <p:nvPr/>
            </p:nvSpPr>
            <p:spPr>
              <a:xfrm>
                <a:off x="8096040" y="3381480"/>
                <a:ext cx="2742840" cy="39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000" spc="-1" strike="noStrike">
                    <a:solidFill>
                      <a:srgbClr val="cc0000"/>
                    </a:solidFill>
                    <a:latin typeface="Calibri"/>
                    <a:ea typeface="ＭＳ Ｐゴシック"/>
                  </a:rPr>
                  <a:t>trans-oceanic link</a:t>
                </a:r>
                <a:endParaRPr b="0" lang="en-IN" sz="2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99" name="Rectangle 25"/>
              <p:cNvSpPr/>
              <p:nvPr/>
            </p:nvSpPr>
            <p:spPr>
              <a:xfrm>
                <a:off x="1937520" y="3519720"/>
                <a:ext cx="2750040" cy="123120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500" name="Rectangle 26"/>
              <p:cNvSpPr/>
              <p:nvPr/>
            </p:nvSpPr>
            <p:spPr>
              <a:xfrm>
                <a:off x="2003040" y="3686760"/>
                <a:ext cx="1306080" cy="144720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8501" name="Rectangle 13"/>
            <p:cNvSpPr/>
            <p:nvPr/>
          </p:nvSpPr>
          <p:spPr>
            <a:xfrm>
              <a:off x="7315200" y="3468960"/>
              <a:ext cx="667440" cy="202680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8502" name="Rectangle 33"/>
            <p:cNvSpPr/>
            <p:nvPr/>
          </p:nvSpPr>
          <p:spPr>
            <a:xfrm>
              <a:off x="6320880" y="3679200"/>
              <a:ext cx="776160" cy="210240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8503" name="PlaceHolder 2"/>
          <p:cNvSpPr>
            <a:spLocks noGrp="1"/>
          </p:cNvSpPr>
          <p:nvPr>
            <p:ph type="sldNum" idx="59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D4A942A1-3B93-4B79-B680-693A3473B48B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8" dur="indefinite" restart="never" nodeType="tmRoot">
          <p:childTnLst>
            <p:seq>
              <p:cTn id="979" dur="indefinite" nodeType="mainSeq">
                <p:childTnLst>
                  <p:par>
                    <p:cTn id="980" fill="hold">
                      <p:stCondLst>
                        <p:cond delay="indefinite"/>
                      </p:stCondLst>
                      <p:childTnLst>
                        <p:par>
                          <p:cTn id="981" fill="hold">
                            <p:stCondLst>
                              <p:cond delay="0"/>
                            </p:stCondLst>
                            <p:childTnLst>
                              <p:par>
                                <p:cTn id="98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84" dur="500"/>
                                        <p:tgtEl>
                                          <p:spTgt spid="8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5" fill="hold">
                      <p:stCondLst>
                        <p:cond delay="indefinite"/>
                      </p:stCondLst>
                      <p:childTnLst>
                        <p:par>
                          <p:cTn id="986" fill="hold">
                            <p:stCondLst>
                              <p:cond delay="0"/>
                            </p:stCondLst>
                            <p:childTnLst>
                              <p:par>
                                <p:cTn id="987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988" dur="500"/>
                                        <p:tgtEl>
                                          <p:spTgt spid="8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92" dur="500"/>
                                        <p:tgtEl>
                                          <p:spTgt spid="8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3" fill="hold">
                      <p:stCondLst>
                        <p:cond delay="indefinite"/>
                      </p:stCondLst>
                      <p:childTnLst>
                        <p:par>
                          <p:cTn id="994" fill="hold">
                            <p:stCondLst>
                              <p:cond delay="0"/>
                            </p:stCondLst>
                            <p:childTnLst>
                              <p:par>
                                <p:cTn id="995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996" dur="500"/>
                                        <p:tgtEl>
                                          <p:spTgt spid="8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00" dur="500"/>
                                        <p:tgtEl>
                                          <p:spTgt spid="8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1" fill="hold">
                      <p:stCondLst>
                        <p:cond delay="indefinite"/>
                      </p:stCondLst>
                      <p:childTnLst>
                        <p:par>
                          <p:cTn id="1002" fill="hold">
                            <p:stCondLst>
                              <p:cond delay="0"/>
                            </p:stCondLst>
                            <p:childTnLst>
                              <p:par>
                                <p:cTn id="1003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004" dur="500"/>
                                        <p:tgtEl>
                                          <p:spTgt spid="8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08" dur="500"/>
                                        <p:tgtEl>
                                          <p:spTgt spid="8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9" fill="hold">
                      <p:stCondLst>
                        <p:cond delay="indefinite"/>
                      </p:stCondLst>
                      <p:childTnLst>
                        <p:par>
                          <p:cTn id="1010" fill="hold">
                            <p:stCondLst>
                              <p:cond delay="0"/>
                            </p:stCondLst>
                            <p:childTnLst>
                              <p:par>
                                <p:cTn id="1011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012" dur="500"/>
                                        <p:tgtEl>
                                          <p:spTgt spid="8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16" dur="500"/>
                                        <p:tgtEl>
                                          <p:spTgt spid="8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4" name="Group 108"/>
          <p:cNvGrpSpPr/>
          <p:nvPr/>
        </p:nvGrpSpPr>
        <p:grpSpPr>
          <a:xfrm>
            <a:off x="4551480" y="4236480"/>
            <a:ext cx="1463400" cy="736920"/>
            <a:chOff x="4551480" y="4236480"/>
            <a:chExt cx="1463400" cy="736920"/>
          </a:xfrm>
        </p:grpSpPr>
        <p:sp>
          <p:nvSpPr>
            <p:cNvPr id="8505" name="Freeform 109"/>
            <p:cNvSpPr/>
            <p:nvPr/>
          </p:nvSpPr>
          <p:spPr>
            <a:xfrm>
              <a:off x="4551480" y="4491720"/>
              <a:ext cx="1463400" cy="481680"/>
            </a:xfrm>
            <a:custGeom>
              <a:avLst/>
              <a:gdLst>
                <a:gd name="textAreaLeft" fmla="*/ 0 w 1463400"/>
                <a:gd name="textAreaRight" fmla="*/ 1463760 w 1463400"/>
                <a:gd name="textAreaTop" fmla="*/ 0 h 481680"/>
                <a:gd name="textAreaBottom" fmla="*/ 482040 h 48168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06" name="Oval 110"/>
            <p:cNvSpPr/>
            <p:nvPr/>
          </p:nvSpPr>
          <p:spPr>
            <a:xfrm>
              <a:off x="4552200" y="4236480"/>
              <a:ext cx="1461600" cy="477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507" name="Group 111"/>
            <p:cNvGrpSpPr/>
            <p:nvPr/>
          </p:nvGrpSpPr>
          <p:grpSpPr>
            <a:xfrm>
              <a:off x="4768560" y="4297320"/>
              <a:ext cx="1028880" cy="350280"/>
              <a:chOff x="4768560" y="4297320"/>
              <a:chExt cx="1028880" cy="350280"/>
            </a:xfrm>
          </p:grpSpPr>
          <p:sp>
            <p:nvSpPr>
              <p:cNvPr id="8508" name="Freeform 112"/>
              <p:cNvSpPr/>
              <p:nvPr/>
            </p:nvSpPr>
            <p:spPr>
              <a:xfrm>
                <a:off x="4797000" y="4297320"/>
                <a:ext cx="973080" cy="195840"/>
              </a:xfrm>
              <a:custGeom>
                <a:avLst/>
                <a:gdLst>
                  <a:gd name="textAreaLeft" fmla="*/ 0 w 973080"/>
                  <a:gd name="textAreaRight" fmla="*/ 973440 w 973080"/>
                  <a:gd name="textAreaTop" fmla="*/ 0 h 195840"/>
                  <a:gd name="textAreaBottom" fmla="*/ 196200 h 1958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509" name="Freeform 113"/>
              <p:cNvSpPr/>
              <p:nvPr/>
            </p:nvSpPr>
            <p:spPr>
              <a:xfrm>
                <a:off x="5434200" y="4465080"/>
                <a:ext cx="363240" cy="168480"/>
              </a:xfrm>
              <a:custGeom>
                <a:avLst/>
                <a:gdLst>
                  <a:gd name="textAreaLeft" fmla="*/ 0 w 363240"/>
                  <a:gd name="textAreaRight" fmla="*/ 363600 w 363240"/>
                  <a:gd name="textAreaTop" fmla="*/ 0 h 168480"/>
                  <a:gd name="textAreaBottom" fmla="*/ 168840 h 16848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510" name="Freeform 114"/>
              <p:cNvSpPr/>
              <p:nvPr/>
            </p:nvSpPr>
            <p:spPr>
              <a:xfrm>
                <a:off x="4768560" y="4465080"/>
                <a:ext cx="356400" cy="166680"/>
              </a:xfrm>
              <a:custGeom>
                <a:avLst/>
                <a:gdLst>
                  <a:gd name="textAreaLeft" fmla="*/ 0 w 356400"/>
                  <a:gd name="textAreaRight" fmla="*/ 356760 w 356400"/>
                  <a:gd name="textAreaTop" fmla="*/ 0 h 166680"/>
                  <a:gd name="textAreaBottom" fmla="*/ 167040 h 16668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511" name="Freeform 115"/>
              <p:cNvSpPr/>
              <p:nvPr/>
            </p:nvSpPr>
            <p:spPr>
              <a:xfrm>
                <a:off x="4892400" y="4382640"/>
                <a:ext cx="775800" cy="264960"/>
              </a:xfrm>
              <a:custGeom>
                <a:avLst/>
                <a:gdLst>
                  <a:gd name="textAreaLeft" fmla="*/ 0 w 775800"/>
                  <a:gd name="textAreaRight" fmla="*/ 776160 w 775800"/>
                  <a:gd name="textAreaTop" fmla="*/ 0 h 264960"/>
                  <a:gd name="textAreaBottom" fmla="*/ 265320 h 26496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8512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Packet loss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13" name="Rectangle 3"/>
          <p:cNvSpPr/>
          <p:nvPr/>
        </p:nvSpPr>
        <p:spPr>
          <a:xfrm>
            <a:off x="975600" y="1391400"/>
            <a:ext cx="1021464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5000"/>
          </a:bodyPr>
          <a:p>
            <a:pPr marL="244080" indent="-2440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queue (aka buffer) preceding link in buffer has finite capacity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4" name="Rectangle 7"/>
          <p:cNvSpPr/>
          <p:nvPr/>
        </p:nvSpPr>
        <p:spPr>
          <a:xfrm>
            <a:off x="4638600" y="4485600"/>
            <a:ext cx="1198080" cy="263160"/>
          </a:xfrm>
          <a:prstGeom prst="rect">
            <a:avLst/>
          </a:prstGeom>
          <a:solidFill>
            <a:srgbClr val="cccc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cc0000"/>
              </a:solidFill>
              <a:latin typeface="Arial"/>
              <a:ea typeface="ＭＳ Ｐゴシック"/>
            </a:endParaRPr>
          </a:p>
        </p:txBody>
      </p:sp>
      <p:sp>
        <p:nvSpPr>
          <p:cNvPr id="8515" name="Line 23"/>
          <p:cNvSpPr/>
          <p:nvPr/>
        </p:nvSpPr>
        <p:spPr>
          <a:xfrm>
            <a:off x="3946320" y="4252320"/>
            <a:ext cx="698400" cy="33336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8516" name="Line 24"/>
          <p:cNvSpPr/>
          <p:nvPr/>
        </p:nvSpPr>
        <p:spPr>
          <a:xfrm flipV="1">
            <a:off x="4235400" y="4645800"/>
            <a:ext cx="411120" cy="52560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8517" name="Line 25"/>
          <p:cNvSpPr/>
          <p:nvPr/>
        </p:nvSpPr>
        <p:spPr>
          <a:xfrm>
            <a:off x="5832360" y="4649040"/>
            <a:ext cx="1933560" cy="9720"/>
          </a:xfrm>
          <a:prstGeom prst="line">
            <a:avLst/>
          </a:prstGeom>
          <a:ln w="1905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35280" bIns="-3528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8518" name="Rectangle 28"/>
          <p:cNvSpPr/>
          <p:nvPr/>
        </p:nvSpPr>
        <p:spPr>
          <a:xfrm>
            <a:off x="6751800" y="4449240"/>
            <a:ext cx="147240" cy="1998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cc0000"/>
              </a:solidFill>
              <a:latin typeface="Arial"/>
              <a:ea typeface="ＭＳ Ｐゴシック"/>
            </a:endParaRPr>
          </a:p>
        </p:txBody>
      </p:sp>
      <p:sp>
        <p:nvSpPr>
          <p:cNvPr id="8519" name="Rectangle 29"/>
          <p:cNvSpPr/>
          <p:nvPr/>
        </p:nvSpPr>
        <p:spPr>
          <a:xfrm>
            <a:off x="5499000" y="4520520"/>
            <a:ext cx="147240" cy="1998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cc0000"/>
              </a:solidFill>
              <a:latin typeface="Arial"/>
              <a:ea typeface="ＭＳ Ｐゴシック"/>
            </a:endParaRPr>
          </a:p>
        </p:txBody>
      </p:sp>
      <p:sp>
        <p:nvSpPr>
          <p:cNvPr id="8520" name="Rectangle 30"/>
          <p:cNvSpPr/>
          <p:nvPr/>
        </p:nvSpPr>
        <p:spPr>
          <a:xfrm>
            <a:off x="5661000" y="4520520"/>
            <a:ext cx="147240" cy="199800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cc0000"/>
              </a:solidFill>
              <a:latin typeface="Arial"/>
              <a:ea typeface="ＭＳ Ｐゴシック"/>
            </a:endParaRPr>
          </a:p>
        </p:txBody>
      </p:sp>
      <p:sp>
        <p:nvSpPr>
          <p:cNvPr id="8521" name="Text Box 35"/>
          <p:cNvSpPr/>
          <p:nvPr/>
        </p:nvSpPr>
        <p:spPr>
          <a:xfrm>
            <a:off x="2950920" y="3781080"/>
            <a:ext cx="3884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6600"/>
                </a:solidFill>
                <a:latin typeface="Calibri"/>
                <a:ea typeface="ＭＳ Ｐゴシック"/>
              </a:rPr>
              <a:t>A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2" name="Text Box 36"/>
          <p:cNvSpPr/>
          <p:nvPr/>
        </p:nvSpPr>
        <p:spPr>
          <a:xfrm>
            <a:off x="3265920" y="4766760"/>
            <a:ext cx="3884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B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3" name="Text Box 40"/>
          <p:cNvSpPr/>
          <p:nvPr/>
        </p:nvSpPr>
        <p:spPr>
          <a:xfrm>
            <a:off x="6010200" y="3690360"/>
            <a:ext cx="339372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packet being transmitted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4" name="Line 41"/>
          <p:cNvSpPr/>
          <p:nvPr/>
        </p:nvSpPr>
        <p:spPr>
          <a:xfrm flipH="1">
            <a:off x="5875200" y="3982320"/>
            <a:ext cx="681120" cy="565200"/>
          </a:xfrm>
          <a:prstGeom prst="line">
            <a:avLst/>
          </a:prstGeom>
          <a:ln w="9525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8525" name="Rectangle 56"/>
          <p:cNvSpPr/>
          <p:nvPr/>
        </p:nvSpPr>
        <p:spPr>
          <a:xfrm>
            <a:off x="5335560" y="4519080"/>
            <a:ext cx="147240" cy="199800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cc0000"/>
              </a:solidFill>
              <a:latin typeface="Arial"/>
              <a:ea typeface="ＭＳ Ｐゴシック"/>
            </a:endParaRPr>
          </a:p>
        </p:txBody>
      </p:sp>
      <p:sp>
        <p:nvSpPr>
          <p:cNvPr id="8526" name="Rectangle 57"/>
          <p:cNvSpPr/>
          <p:nvPr/>
        </p:nvSpPr>
        <p:spPr>
          <a:xfrm>
            <a:off x="5173560" y="4522320"/>
            <a:ext cx="147240" cy="1998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cc0000"/>
              </a:solidFill>
              <a:latin typeface="Arial"/>
              <a:ea typeface="ＭＳ Ｐゴシック"/>
            </a:endParaRPr>
          </a:p>
        </p:txBody>
      </p:sp>
      <p:sp>
        <p:nvSpPr>
          <p:cNvPr id="8527" name="Rectangle 58"/>
          <p:cNvSpPr/>
          <p:nvPr/>
        </p:nvSpPr>
        <p:spPr>
          <a:xfrm>
            <a:off x="5008680" y="4519080"/>
            <a:ext cx="147240" cy="1998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cc0000"/>
              </a:solidFill>
              <a:latin typeface="Arial"/>
              <a:ea typeface="ＭＳ Ｐゴシック"/>
            </a:endParaRPr>
          </a:p>
        </p:txBody>
      </p:sp>
      <p:sp>
        <p:nvSpPr>
          <p:cNvPr id="8528" name="Rectangle 59"/>
          <p:cNvSpPr/>
          <p:nvPr/>
        </p:nvSpPr>
        <p:spPr>
          <a:xfrm>
            <a:off x="4844880" y="4519080"/>
            <a:ext cx="147240" cy="199800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cc0000"/>
              </a:solidFill>
              <a:latin typeface="Arial"/>
              <a:ea typeface="ＭＳ Ｐゴシック"/>
            </a:endParaRPr>
          </a:p>
        </p:txBody>
      </p:sp>
      <p:sp>
        <p:nvSpPr>
          <p:cNvPr id="8529" name="Rectangle 61"/>
          <p:cNvSpPr/>
          <p:nvPr/>
        </p:nvSpPr>
        <p:spPr>
          <a:xfrm>
            <a:off x="4680000" y="4520520"/>
            <a:ext cx="147240" cy="1998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cc0000"/>
              </a:solidFill>
              <a:latin typeface="Arial"/>
              <a:ea typeface="ＭＳ Ｐゴシック"/>
            </a:endParaRPr>
          </a:p>
        </p:txBody>
      </p:sp>
      <p:sp>
        <p:nvSpPr>
          <p:cNvPr id="8530" name="Rectangle 62"/>
          <p:cNvSpPr/>
          <p:nvPr/>
        </p:nvSpPr>
        <p:spPr>
          <a:xfrm>
            <a:off x="4651200" y="4496760"/>
            <a:ext cx="1171080" cy="24264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cc0000"/>
              </a:solidFill>
              <a:latin typeface="Arial"/>
              <a:ea typeface="ＭＳ Ｐゴシック"/>
            </a:endParaRPr>
          </a:p>
        </p:txBody>
      </p:sp>
      <p:sp>
        <p:nvSpPr>
          <p:cNvPr id="8531" name="Text Box 65"/>
          <p:cNvSpPr/>
          <p:nvPr/>
        </p:nvSpPr>
        <p:spPr>
          <a:xfrm>
            <a:off x="4335840" y="3509280"/>
            <a:ext cx="19519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buffer 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(waiting area)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2" name="Line 66"/>
          <p:cNvSpPr/>
          <p:nvPr/>
        </p:nvSpPr>
        <p:spPr>
          <a:xfrm>
            <a:off x="4784400" y="4117320"/>
            <a:ext cx="360" cy="333360"/>
          </a:xfrm>
          <a:prstGeom prst="line">
            <a:avLst/>
          </a:prstGeom>
          <a:ln w="9525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grpSp>
        <p:nvGrpSpPr>
          <p:cNvPr id="8533" name="Group 48"/>
          <p:cNvGrpSpPr/>
          <p:nvPr/>
        </p:nvGrpSpPr>
        <p:grpSpPr>
          <a:xfrm>
            <a:off x="3140280" y="3801600"/>
            <a:ext cx="820440" cy="688680"/>
            <a:chOff x="3140280" y="3801600"/>
            <a:chExt cx="820440" cy="688680"/>
          </a:xfrm>
        </p:grpSpPr>
        <p:pic>
          <p:nvPicPr>
            <p:cNvPr id="8534" name="Picture 49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3140280" y="3801600"/>
              <a:ext cx="820440" cy="688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535" name="Freeform 50"/>
            <p:cNvSpPr/>
            <p:nvPr/>
          </p:nvSpPr>
          <p:spPr>
            <a:xfrm flipH="1">
              <a:off x="3489840" y="3867480"/>
              <a:ext cx="398880" cy="315000"/>
            </a:xfrm>
            <a:custGeom>
              <a:avLst/>
              <a:gdLst>
                <a:gd name="textAreaLeft" fmla="*/ 360 w 398880"/>
                <a:gd name="textAreaRight" fmla="*/ 399600 w 398880"/>
                <a:gd name="textAreaTop" fmla="*/ 0 h 315000"/>
                <a:gd name="textAreaBottom" fmla="*/ 315360 h 3150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8536" name="Group 51"/>
          <p:cNvGrpSpPr/>
          <p:nvPr/>
        </p:nvGrpSpPr>
        <p:grpSpPr>
          <a:xfrm>
            <a:off x="3468960" y="4792320"/>
            <a:ext cx="820440" cy="688680"/>
            <a:chOff x="3468960" y="4792320"/>
            <a:chExt cx="820440" cy="688680"/>
          </a:xfrm>
        </p:grpSpPr>
        <p:pic>
          <p:nvPicPr>
            <p:cNvPr id="8537" name="Picture 52" descr="desktop_computer_stylized_medium"/>
            <p:cNvPicPr/>
            <p:nvPr/>
          </p:nvPicPr>
          <p:blipFill>
            <a:blip r:embed="rId2"/>
            <a:stretch/>
          </p:blipFill>
          <p:spPr>
            <a:xfrm flipH="1">
              <a:off x="3468960" y="4792320"/>
              <a:ext cx="820440" cy="688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538" name="Freeform 53"/>
            <p:cNvSpPr/>
            <p:nvPr/>
          </p:nvSpPr>
          <p:spPr>
            <a:xfrm flipH="1">
              <a:off x="3818520" y="4858200"/>
              <a:ext cx="398880" cy="315000"/>
            </a:xfrm>
            <a:custGeom>
              <a:avLst/>
              <a:gdLst>
                <a:gd name="textAreaLeft" fmla="*/ 360 w 398880"/>
                <a:gd name="textAreaRight" fmla="*/ 399600 w 398880"/>
                <a:gd name="textAreaTop" fmla="*/ 0 h 315000"/>
                <a:gd name="textAreaBottom" fmla="*/ 315360 h 3150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</p:grpSp>
      <p:sp>
        <p:nvSpPr>
          <p:cNvPr id="8539" name="TextBox 1"/>
          <p:cNvSpPr/>
          <p:nvPr/>
        </p:nvSpPr>
        <p:spPr>
          <a:xfrm>
            <a:off x="149400" y="6114240"/>
            <a:ext cx="11727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* Check out the Java applet for an interactive animation (on publisher’s website) of queuing and loss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540" name="Group 3"/>
          <p:cNvGrpSpPr/>
          <p:nvPr/>
        </p:nvGrpSpPr>
        <p:grpSpPr>
          <a:xfrm>
            <a:off x="972000" y="1866960"/>
            <a:ext cx="10214640" cy="3857760"/>
            <a:chOff x="972000" y="1866960"/>
            <a:chExt cx="10214640" cy="3857760"/>
          </a:xfrm>
        </p:grpSpPr>
        <p:grpSp>
          <p:nvGrpSpPr>
            <p:cNvPr id="8541" name="Group 2"/>
            <p:cNvGrpSpPr/>
            <p:nvPr/>
          </p:nvGrpSpPr>
          <p:grpSpPr>
            <a:xfrm>
              <a:off x="4381200" y="4714200"/>
              <a:ext cx="3084480" cy="1010520"/>
              <a:chOff x="4381200" y="4714200"/>
              <a:chExt cx="3084480" cy="1010520"/>
            </a:xfrm>
          </p:grpSpPr>
          <p:sp>
            <p:nvSpPr>
              <p:cNvPr id="8542" name="Rectangle 31"/>
              <p:cNvSpPr/>
              <p:nvPr/>
            </p:nvSpPr>
            <p:spPr>
              <a:xfrm>
                <a:off x="4411800" y="4868280"/>
                <a:ext cx="147240" cy="199800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cc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8543" name="Line 33"/>
              <p:cNvSpPr/>
              <p:nvPr/>
            </p:nvSpPr>
            <p:spPr>
              <a:xfrm flipV="1">
                <a:off x="4381200" y="4714200"/>
                <a:ext cx="106560" cy="1461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 anchorCtr="1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8544" name="Line 63"/>
              <p:cNvSpPr/>
              <p:nvPr/>
            </p:nvSpPr>
            <p:spPr>
              <a:xfrm flipH="1" flipV="1">
                <a:off x="4638600" y="4988880"/>
                <a:ext cx="687240" cy="331560"/>
              </a:xfrm>
              <a:prstGeom prst="line">
                <a:avLst/>
              </a:prstGeom>
              <a:ln w="9525">
                <a:solidFill>
                  <a:srgbClr val="cc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 anchorCtr="1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8545" name="Text Box 64"/>
              <p:cNvSpPr/>
              <p:nvPr/>
            </p:nvSpPr>
            <p:spPr>
              <a:xfrm>
                <a:off x="5042880" y="5147640"/>
                <a:ext cx="2422800" cy="577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80000"/>
                  </a:lnSpc>
                  <a:tabLst>
                    <a:tab algn="l" pos="0"/>
                  </a:tabLst>
                </a:pPr>
                <a:r>
                  <a:rPr b="0" lang="en-US" sz="2000" spc="-1" strike="noStrike">
                    <a:solidFill>
                      <a:srgbClr val="cc0000"/>
                    </a:solidFill>
                    <a:latin typeface="Calibri"/>
                    <a:ea typeface="ＭＳ Ｐゴシック"/>
                  </a:rPr>
                  <a:t>packet arriving to</a:t>
                </a:r>
                <a:endParaRPr b="0" lang="en-IN" sz="2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>
                  <a:lnSpc>
                    <a:spcPct val="80000"/>
                  </a:lnSpc>
                  <a:tabLst>
                    <a:tab algn="l" pos="0"/>
                  </a:tabLst>
                </a:pPr>
                <a:r>
                  <a:rPr b="0" lang="en-US" sz="2000" spc="-1" strike="noStrike">
                    <a:solidFill>
                      <a:srgbClr val="cc0000"/>
                    </a:solidFill>
                    <a:latin typeface="Calibri"/>
                    <a:ea typeface="ＭＳ Ｐゴシック"/>
                  </a:rPr>
                  <a:t>full buffer is </a:t>
                </a:r>
                <a:r>
                  <a:rPr b="0" i="1" lang="en-US" sz="2000" spc="-1" strike="noStrike">
                    <a:solidFill>
                      <a:srgbClr val="cc0000"/>
                    </a:solidFill>
                    <a:latin typeface="Calibri"/>
                    <a:ea typeface="ＭＳ Ｐゴシック"/>
                  </a:rPr>
                  <a:t>lost</a:t>
                </a:r>
                <a:endParaRPr b="0" lang="en-IN" sz="2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8546" name="Rectangle 3"/>
            <p:cNvSpPr/>
            <p:nvPr/>
          </p:nvSpPr>
          <p:spPr>
            <a:xfrm>
              <a:off x="972000" y="1866960"/>
              <a:ext cx="10214640" cy="2117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normAutofit/>
            </a:bodyPr>
            <a:p>
              <a:pPr marL="287280" indent="-287280">
                <a:lnSpc>
                  <a:spcPct val="90000"/>
                </a:lnSpc>
                <a:spcBef>
                  <a:spcPts val="1001"/>
                </a:spcBef>
                <a:buClr>
                  <a:srgbClr val="0000a3"/>
                </a:buClr>
                <a:buFont typeface="Wingdings" charset="2"/>
                <a:buChar char=""/>
              </a:pPr>
              <a:r>
                <a: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packet arriving to full queue dropped (aka lost)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  <a:p>
              <a:pPr marL="287280" indent="-287280">
                <a:lnSpc>
                  <a:spcPct val="90000"/>
                </a:lnSpc>
                <a:spcBef>
                  <a:spcPts val="1001"/>
                </a:spcBef>
                <a:buClr>
                  <a:srgbClr val="0000a3"/>
                </a:buClr>
                <a:buFont typeface="Wingdings" charset="2"/>
                <a:buChar char=""/>
              </a:pPr>
              <a:r>
                <a: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lost packet may be retransmitted by previous node, by source end system, or not at all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8547" name="PlaceHolder 2"/>
          <p:cNvSpPr>
            <a:spLocks noGrp="1"/>
          </p:cNvSpPr>
          <p:nvPr>
            <p:ph type="sldNum" idx="60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80973F13-FD2E-4B19-800A-9D20780B0E48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7" dur="indefinite" restart="never" nodeType="tmRoot">
          <p:childTnLst>
            <p:seq>
              <p:cTn id="1018" dur="indefinite" nodeType="mainSeq">
                <p:childTnLst>
                  <p:par>
                    <p:cTn id="1019" fill="hold">
                      <p:stCondLst>
                        <p:cond delay="indefinite"/>
                      </p:stCondLst>
                      <p:childTnLst>
                        <p:par>
                          <p:cTn id="1020" fill="hold">
                            <p:stCondLst>
                              <p:cond delay="0"/>
                            </p:stCondLst>
                            <p:childTnLst>
                              <p:par>
                                <p:cTn id="102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23" dur="500"/>
                                        <p:tgtEl>
                                          <p:spTgt spid="8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26" dur="500"/>
                                        <p:tgtEl>
                                          <p:spTgt spid="8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8" name="Line 321"/>
          <p:cNvSpPr/>
          <p:nvPr/>
        </p:nvSpPr>
        <p:spPr>
          <a:xfrm>
            <a:off x="3004560" y="4480560"/>
            <a:ext cx="6316560" cy="36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grpSp>
        <p:nvGrpSpPr>
          <p:cNvPr id="8549" name="Group 306"/>
          <p:cNvGrpSpPr/>
          <p:nvPr/>
        </p:nvGrpSpPr>
        <p:grpSpPr>
          <a:xfrm>
            <a:off x="4551480" y="4103640"/>
            <a:ext cx="1463400" cy="736920"/>
            <a:chOff x="4551480" y="4103640"/>
            <a:chExt cx="1463400" cy="736920"/>
          </a:xfrm>
        </p:grpSpPr>
        <p:sp>
          <p:nvSpPr>
            <p:cNvPr id="8550" name="Freeform 307"/>
            <p:cNvSpPr/>
            <p:nvPr/>
          </p:nvSpPr>
          <p:spPr>
            <a:xfrm>
              <a:off x="4551480" y="4358880"/>
              <a:ext cx="1463400" cy="481680"/>
            </a:xfrm>
            <a:custGeom>
              <a:avLst/>
              <a:gdLst>
                <a:gd name="textAreaLeft" fmla="*/ 0 w 1463400"/>
                <a:gd name="textAreaRight" fmla="*/ 1463760 w 1463400"/>
                <a:gd name="textAreaTop" fmla="*/ 0 h 481680"/>
                <a:gd name="textAreaBottom" fmla="*/ 482040 h 48168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51" name="Oval 308"/>
            <p:cNvSpPr/>
            <p:nvPr/>
          </p:nvSpPr>
          <p:spPr>
            <a:xfrm>
              <a:off x="4552200" y="4103640"/>
              <a:ext cx="1461600" cy="4770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552" name="Group 309"/>
            <p:cNvGrpSpPr/>
            <p:nvPr/>
          </p:nvGrpSpPr>
          <p:grpSpPr>
            <a:xfrm>
              <a:off x="4768560" y="4164480"/>
              <a:ext cx="1028880" cy="350280"/>
              <a:chOff x="4768560" y="4164480"/>
              <a:chExt cx="1028880" cy="350280"/>
            </a:xfrm>
          </p:grpSpPr>
          <p:sp>
            <p:nvSpPr>
              <p:cNvPr id="8553" name="Freeform 310"/>
              <p:cNvSpPr/>
              <p:nvPr/>
            </p:nvSpPr>
            <p:spPr>
              <a:xfrm>
                <a:off x="4797000" y="4164480"/>
                <a:ext cx="973080" cy="195840"/>
              </a:xfrm>
              <a:custGeom>
                <a:avLst/>
                <a:gdLst>
                  <a:gd name="textAreaLeft" fmla="*/ 0 w 973080"/>
                  <a:gd name="textAreaRight" fmla="*/ 973440 w 973080"/>
                  <a:gd name="textAreaTop" fmla="*/ 0 h 195840"/>
                  <a:gd name="textAreaBottom" fmla="*/ 196200 h 19584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554" name="Freeform 311"/>
              <p:cNvSpPr/>
              <p:nvPr/>
            </p:nvSpPr>
            <p:spPr>
              <a:xfrm>
                <a:off x="5434200" y="4332240"/>
                <a:ext cx="363240" cy="168480"/>
              </a:xfrm>
              <a:custGeom>
                <a:avLst/>
                <a:gdLst>
                  <a:gd name="textAreaLeft" fmla="*/ 0 w 363240"/>
                  <a:gd name="textAreaRight" fmla="*/ 363600 w 363240"/>
                  <a:gd name="textAreaTop" fmla="*/ 0 h 168480"/>
                  <a:gd name="textAreaBottom" fmla="*/ 168840 h 16848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555" name="Freeform 312"/>
              <p:cNvSpPr/>
              <p:nvPr/>
            </p:nvSpPr>
            <p:spPr>
              <a:xfrm>
                <a:off x="4768560" y="4332240"/>
                <a:ext cx="356400" cy="166680"/>
              </a:xfrm>
              <a:custGeom>
                <a:avLst/>
                <a:gdLst>
                  <a:gd name="textAreaLeft" fmla="*/ 0 w 356400"/>
                  <a:gd name="textAreaRight" fmla="*/ 356760 w 356400"/>
                  <a:gd name="textAreaTop" fmla="*/ 0 h 166680"/>
                  <a:gd name="textAreaBottom" fmla="*/ 167040 h 16668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556" name="Freeform 313"/>
              <p:cNvSpPr/>
              <p:nvPr/>
            </p:nvSpPr>
            <p:spPr>
              <a:xfrm>
                <a:off x="4892400" y="4249800"/>
                <a:ext cx="775800" cy="264960"/>
              </a:xfrm>
              <a:custGeom>
                <a:avLst/>
                <a:gdLst>
                  <a:gd name="textAreaLeft" fmla="*/ 0 w 775800"/>
                  <a:gd name="textAreaRight" fmla="*/ 776160 w 775800"/>
                  <a:gd name="textAreaTop" fmla="*/ 0 h 264960"/>
                  <a:gd name="textAreaBottom" fmla="*/ 265320 h 26496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8557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Throughput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58" name="Rectangle 3"/>
          <p:cNvSpPr/>
          <p:nvPr/>
        </p:nvSpPr>
        <p:spPr>
          <a:xfrm>
            <a:off x="988920" y="1359360"/>
            <a:ext cx="10973520" cy="177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87280" indent="-2872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throughput: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rate (bits/time unit) at which bits are being sent from sender to receiver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82560" indent="-2253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Arial"/>
              </a:rPr>
              <a:t>instantaneous: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rate at given point in time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82560" indent="-2253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Arial"/>
              </a:rPr>
              <a:t>average: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rate over longer period of time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9" name="AutoShape 327"/>
          <p:cNvSpPr/>
          <p:nvPr/>
        </p:nvSpPr>
        <p:spPr>
          <a:xfrm>
            <a:off x="1980000" y="3615120"/>
            <a:ext cx="499680" cy="580680"/>
          </a:xfrm>
          <a:prstGeom prst="can">
            <a:avLst>
              <a:gd name="adj" fmla="val 23491"/>
            </a:avLst>
          </a:prstGeom>
          <a:gradFill rotWithShape="0">
            <a:gsLst>
              <a:gs pos="0">
                <a:srgbClr val="000099"/>
              </a:gs>
              <a:gs pos="100000">
                <a:srgbClr val="ffffff"/>
              </a:gs>
            </a:gsLst>
            <a:lin ang="0"/>
          </a:gra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  <a:ea typeface="ＭＳ Ｐゴシック"/>
            </a:endParaRPr>
          </a:p>
        </p:txBody>
      </p:sp>
      <p:grpSp>
        <p:nvGrpSpPr>
          <p:cNvPr id="8560" name="Group 64"/>
          <p:cNvGrpSpPr/>
          <p:nvPr/>
        </p:nvGrpSpPr>
        <p:grpSpPr>
          <a:xfrm>
            <a:off x="2538000" y="4021920"/>
            <a:ext cx="352080" cy="875880"/>
            <a:chOff x="2538000" y="4021920"/>
            <a:chExt cx="352080" cy="875880"/>
          </a:xfrm>
        </p:grpSpPr>
        <p:sp>
          <p:nvSpPr>
            <p:cNvPr id="8561" name="Freeform 65"/>
            <p:cNvSpPr/>
            <p:nvPr/>
          </p:nvSpPr>
          <p:spPr>
            <a:xfrm>
              <a:off x="2817000" y="4023360"/>
              <a:ext cx="69480" cy="835560"/>
            </a:xfrm>
            <a:custGeom>
              <a:avLst/>
              <a:gdLst>
                <a:gd name="textAreaLeft" fmla="*/ 0 w 69480"/>
                <a:gd name="textAreaRight" fmla="*/ 69840 w 69480"/>
                <a:gd name="textAreaTop" fmla="*/ 0 h 835560"/>
                <a:gd name="textAreaBottom" fmla="*/ 835920 h 83556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562" name="Rectangle 66"/>
            <p:cNvSpPr/>
            <p:nvPr/>
          </p:nvSpPr>
          <p:spPr>
            <a:xfrm>
              <a:off x="2553840" y="4021920"/>
              <a:ext cx="258480" cy="8344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563" name="Freeform 67"/>
            <p:cNvSpPr/>
            <p:nvPr/>
          </p:nvSpPr>
          <p:spPr>
            <a:xfrm>
              <a:off x="2829960" y="4073400"/>
              <a:ext cx="41400" cy="773280"/>
            </a:xfrm>
            <a:custGeom>
              <a:avLst/>
              <a:gdLst>
                <a:gd name="textAreaLeft" fmla="*/ 0 w 41400"/>
                <a:gd name="textAreaRight" fmla="*/ 41760 w 41400"/>
                <a:gd name="textAreaTop" fmla="*/ 0 h 773280"/>
                <a:gd name="textAreaBottom" fmla="*/ 773640 h 77328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564" name="Freeform 68"/>
            <p:cNvSpPr/>
            <p:nvPr/>
          </p:nvSpPr>
          <p:spPr>
            <a:xfrm>
              <a:off x="2820960" y="4464720"/>
              <a:ext cx="64800" cy="68760"/>
            </a:xfrm>
            <a:custGeom>
              <a:avLst/>
              <a:gdLst>
                <a:gd name="textAreaLeft" fmla="*/ 0 w 64800"/>
                <a:gd name="textAreaRight" fmla="*/ 65160 w 64800"/>
                <a:gd name="textAreaTop" fmla="*/ 0 h 68760"/>
                <a:gd name="textAreaBottom" fmla="*/ 69120 h 6876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565" name="Rectangle 69"/>
            <p:cNvSpPr/>
            <p:nvPr/>
          </p:nvSpPr>
          <p:spPr>
            <a:xfrm>
              <a:off x="2555640" y="4118760"/>
              <a:ext cx="147240" cy="172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7360" bIns="-27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8566" name="Group 70"/>
            <p:cNvGrpSpPr/>
            <p:nvPr/>
          </p:nvGrpSpPr>
          <p:grpSpPr>
            <a:xfrm>
              <a:off x="2688840" y="4109400"/>
              <a:ext cx="142560" cy="51840"/>
              <a:chOff x="2688840" y="4109400"/>
              <a:chExt cx="142560" cy="51840"/>
            </a:xfrm>
          </p:grpSpPr>
          <p:sp>
            <p:nvSpPr>
              <p:cNvPr id="8567" name="AutoShape 71"/>
              <p:cNvSpPr/>
              <p:nvPr/>
            </p:nvSpPr>
            <p:spPr>
              <a:xfrm>
                <a:off x="2688840" y="4109400"/>
                <a:ext cx="142560" cy="51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8280" bIns="-8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8568" name="AutoShape 72"/>
              <p:cNvSpPr/>
              <p:nvPr/>
            </p:nvSpPr>
            <p:spPr>
              <a:xfrm>
                <a:off x="2692080" y="4115520"/>
                <a:ext cx="136080" cy="378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8000" bIns="-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  <p:sp>
          <p:nvSpPr>
            <p:cNvPr id="8569" name="Rectangle 73"/>
            <p:cNvSpPr/>
            <p:nvPr/>
          </p:nvSpPr>
          <p:spPr>
            <a:xfrm>
              <a:off x="2558520" y="4237560"/>
              <a:ext cx="147240" cy="172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7360" bIns="-27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8570" name="Group 74"/>
            <p:cNvGrpSpPr/>
            <p:nvPr/>
          </p:nvGrpSpPr>
          <p:grpSpPr>
            <a:xfrm>
              <a:off x="2688840" y="4228200"/>
              <a:ext cx="142560" cy="48960"/>
              <a:chOff x="2688840" y="4228200"/>
              <a:chExt cx="142560" cy="48960"/>
            </a:xfrm>
          </p:grpSpPr>
          <p:sp>
            <p:nvSpPr>
              <p:cNvPr id="8571" name="AutoShape 75"/>
              <p:cNvSpPr/>
              <p:nvPr/>
            </p:nvSpPr>
            <p:spPr>
              <a:xfrm>
                <a:off x="2688840" y="4228200"/>
                <a:ext cx="142560" cy="4896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0440" bIns="-10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8572" name="AutoShape 76"/>
              <p:cNvSpPr/>
              <p:nvPr/>
            </p:nvSpPr>
            <p:spPr>
              <a:xfrm>
                <a:off x="2692080" y="4234320"/>
                <a:ext cx="136080" cy="36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8720" bIns="-18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  <p:sp>
          <p:nvSpPr>
            <p:cNvPr id="8573" name="Rectangle 77"/>
            <p:cNvSpPr/>
            <p:nvPr/>
          </p:nvSpPr>
          <p:spPr>
            <a:xfrm>
              <a:off x="2557080" y="4361760"/>
              <a:ext cx="147240" cy="172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7360" bIns="-27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574" name="Rectangle 78"/>
            <p:cNvSpPr/>
            <p:nvPr/>
          </p:nvSpPr>
          <p:spPr>
            <a:xfrm>
              <a:off x="2560320" y="4469400"/>
              <a:ext cx="147240" cy="172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7360" bIns="-27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8575" name="Group 79"/>
            <p:cNvGrpSpPr/>
            <p:nvPr/>
          </p:nvGrpSpPr>
          <p:grpSpPr>
            <a:xfrm>
              <a:off x="2685600" y="4460040"/>
              <a:ext cx="142560" cy="55440"/>
              <a:chOff x="2685600" y="4460040"/>
              <a:chExt cx="142560" cy="55440"/>
            </a:xfrm>
          </p:grpSpPr>
          <p:sp>
            <p:nvSpPr>
              <p:cNvPr id="8576" name="AutoShape 80"/>
              <p:cNvSpPr/>
              <p:nvPr/>
            </p:nvSpPr>
            <p:spPr>
              <a:xfrm>
                <a:off x="2685600" y="4460040"/>
                <a:ext cx="142560" cy="554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5400" bIns="-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8577" name="AutoShape 81"/>
              <p:cNvSpPr/>
              <p:nvPr/>
            </p:nvSpPr>
            <p:spPr>
              <a:xfrm>
                <a:off x="2688840" y="4466520"/>
                <a:ext cx="136080" cy="42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4760" bIns="-14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  <p:sp>
          <p:nvSpPr>
            <p:cNvPr id="8578" name="Freeform 82"/>
            <p:cNvSpPr/>
            <p:nvPr/>
          </p:nvSpPr>
          <p:spPr>
            <a:xfrm>
              <a:off x="2822040" y="4360320"/>
              <a:ext cx="64800" cy="68400"/>
            </a:xfrm>
            <a:custGeom>
              <a:avLst/>
              <a:gdLst>
                <a:gd name="textAreaLeft" fmla="*/ 0 w 64800"/>
                <a:gd name="textAreaRight" fmla="*/ 65160 w 64800"/>
                <a:gd name="textAreaTop" fmla="*/ 0 h 68400"/>
                <a:gd name="textAreaBottom" fmla="*/ 68760 h 6840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" bIns="237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8579" name="Group 83"/>
            <p:cNvGrpSpPr/>
            <p:nvPr/>
          </p:nvGrpSpPr>
          <p:grpSpPr>
            <a:xfrm>
              <a:off x="2685600" y="4350240"/>
              <a:ext cx="144000" cy="50400"/>
              <a:chOff x="2685600" y="4350240"/>
              <a:chExt cx="144000" cy="50400"/>
            </a:xfrm>
          </p:grpSpPr>
          <p:sp>
            <p:nvSpPr>
              <p:cNvPr id="8580" name="AutoShape 84"/>
              <p:cNvSpPr/>
              <p:nvPr/>
            </p:nvSpPr>
            <p:spPr>
              <a:xfrm>
                <a:off x="2685600" y="4350240"/>
                <a:ext cx="144000" cy="504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9000" bIns="-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8581" name="AutoShape 85"/>
              <p:cNvSpPr/>
              <p:nvPr/>
            </p:nvSpPr>
            <p:spPr>
              <a:xfrm>
                <a:off x="2688840" y="4356720"/>
                <a:ext cx="137880" cy="378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8000" bIns="-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  <p:sp>
          <p:nvSpPr>
            <p:cNvPr id="8582" name="Rectangle 86"/>
            <p:cNvSpPr/>
            <p:nvPr/>
          </p:nvSpPr>
          <p:spPr>
            <a:xfrm>
              <a:off x="2812680" y="4021920"/>
              <a:ext cx="17280" cy="8359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583" name="Freeform 87"/>
            <p:cNvSpPr/>
            <p:nvPr/>
          </p:nvSpPr>
          <p:spPr>
            <a:xfrm>
              <a:off x="2827800" y="4233240"/>
              <a:ext cx="58320" cy="77400"/>
            </a:xfrm>
            <a:custGeom>
              <a:avLst/>
              <a:gdLst>
                <a:gd name="textAreaLeft" fmla="*/ 0 w 58320"/>
                <a:gd name="textAreaRight" fmla="*/ 58680 w 58320"/>
                <a:gd name="textAreaTop" fmla="*/ 0 h 77400"/>
                <a:gd name="textAreaBottom" fmla="*/ 77760 h 7740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760" bIns="327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584" name="Freeform 88"/>
            <p:cNvSpPr/>
            <p:nvPr/>
          </p:nvSpPr>
          <p:spPr>
            <a:xfrm>
              <a:off x="2828520" y="4113720"/>
              <a:ext cx="60120" cy="87480"/>
            </a:xfrm>
            <a:custGeom>
              <a:avLst/>
              <a:gdLst>
                <a:gd name="textAreaLeft" fmla="*/ 0 w 60120"/>
                <a:gd name="textAreaRight" fmla="*/ 60480 w 60120"/>
                <a:gd name="textAreaTop" fmla="*/ 0 h 87480"/>
                <a:gd name="textAreaBottom" fmla="*/ 87840 h 8748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840" bIns="428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585" name="Oval 89"/>
            <p:cNvSpPr/>
            <p:nvPr/>
          </p:nvSpPr>
          <p:spPr>
            <a:xfrm>
              <a:off x="2879280" y="4820400"/>
              <a:ext cx="10800" cy="3456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0520" bIns="-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586" name="Freeform 90"/>
            <p:cNvSpPr/>
            <p:nvPr/>
          </p:nvSpPr>
          <p:spPr>
            <a:xfrm>
              <a:off x="2825280" y="4821120"/>
              <a:ext cx="60120" cy="72720"/>
            </a:xfrm>
            <a:custGeom>
              <a:avLst/>
              <a:gdLst>
                <a:gd name="textAreaLeft" fmla="*/ 0 w 60120"/>
                <a:gd name="textAreaRight" fmla="*/ 60480 w 60120"/>
                <a:gd name="textAreaTop" fmla="*/ 0 h 72720"/>
                <a:gd name="textAreaBottom" fmla="*/ 73080 h 7272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080" bIns="28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587" name="AutoShape 91"/>
            <p:cNvSpPr/>
            <p:nvPr/>
          </p:nvSpPr>
          <p:spPr>
            <a:xfrm>
              <a:off x="2538000" y="4844160"/>
              <a:ext cx="296280" cy="536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6480" bIns="-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588" name="AutoShape 92"/>
            <p:cNvSpPr/>
            <p:nvPr/>
          </p:nvSpPr>
          <p:spPr>
            <a:xfrm>
              <a:off x="2553840" y="4856760"/>
              <a:ext cx="264600" cy="2952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4120" bIns="-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589" name="Oval 93"/>
            <p:cNvSpPr/>
            <p:nvPr/>
          </p:nvSpPr>
          <p:spPr>
            <a:xfrm>
              <a:off x="2579400" y="4736160"/>
              <a:ext cx="39240" cy="51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8280" bIns="-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590" name="Oval 94"/>
            <p:cNvSpPr/>
            <p:nvPr/>
          </p:nvSpPr>
          <p:spPr>
            <a:xfrm>
              <a:off x="2624040" y="4736160"/>
              <a:ext cx="39240" cy="518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8280" bIns="-828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591" name="Oval 95"/>
            <p:cNvSpPr/>
            <p:nvPr/>
          </p:nvSpPr>
          <p:spPr>
            <a:xfrm>
              <a:off x="2666520" y="4736160"/>
              <a:ext cx="39240" cy="504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9000" bIns="-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592" name="Rectangle 96"/>
            <p:cNvSpPr/>
            <p:nvPr/>
          </p:nvSpPr>
          <p:spPr>
            <a:xfrm>
              <a:off x="2766600" y="4536000"/>
              <a:ext cx="20160" cy="2775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8593" name="Group 61"/>
          <p:cNvGrpSpPr/>
          <p:nvPr/>
        </p:nvGrpSpPr>
        <p:grpSpPr>
          <a:xfrm>
            <a:off x="9843120" y="4083840"/>
            <a:ext cx="1191960" cy="1171080"/>
            <a:chOff x="9843120" y="4083840"/>
            <a:chExt cx="1191960" cy="1171080"/>
          </a:xfrm>
        </p:grpSpPr>
        <p:pic>
          <p:nvPicPr>
            <p:cNvPr id="8594" name="Picture 62" descr="desktop_computer_stylized_medium"/>
            <p:cNvPicPr/>
            <p:nvPr/>
          </p:nvPicPr>
          <p:blipFill>
            <a:blip r:embed="rId1"/>
            <a:stretch/>
          </p:blipFill>
          <p:spPr>
            <a:xfrm>
              <a:off x="9843120" y="4083840"/>
              <a:ext cx="1191960" cy="1171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595" name="Freeform 63"/>
            <p:cNvSpPr/>
            <p:nvPr/>
          </p:nvSpPr>
          <p:spPr>
            <a:xfrm>
              <a:off x="9947880" y="4196160"/>
              <a:ext cx="579240" cy="536040"/>
            </a:xfrm>
            <a:custGeom>
              <a:avLst/>
              <a:gdLst>
                <a:gd name="textAreaLeft" fmla="*/ 0 w 579240"/>
                <a:gd name="textAreaRight" fmla="*/ 579600 w 579240"/>
                <a:gd name="textAreaTop" fmla="*/ 0 h 536040"/>
                <a:gd name="textAreaBottom" fmla="*/ 536400 h 53604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</p:grpSp>
      <p:sp>
        <p:nvSpPr>
          <p:cNvPr id="8596" name="Text Box 325"/>
          <p:cNvSpPr/>
          <p:nvPr/>
        </p:nvSpPr>
        <p:spPr>
          <a:xfrm>
            <a:off x="565560" y="5516640"/>
            <a:ext cx="265320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server, with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file of F bits 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to send to client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97" name="Text Box 328"/>
          <p:cNvSpPr/>
          <p:nvPr/>
        </p:nvSpPr>
        <p:spPr>
          <a:xfrm>
            <a:off x="2905920" y="4935960"/>
            <a:ext cx="2106000" cy="87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link capacity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</a:t>
            </a:r>
            <a:r>
              <a:rPr b="0" lang="en-US" sz="32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s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bits/sec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98" name="Text Box 329"/>
          <p:cNvSpPr/>
          <p:nvPr/>
        </p:nvSpPr>
        <p:spPr>
          <a:xfrm>
            <a:off x="7025760" y="4939200"/>
            <a:ext cx="2106000" cy="87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link capacity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</a:t>
            </a:r>
            <a:r>
              <a:rPr b="0" lang="en-US" sz="32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c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bits/sec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599" name="Group 99"/>
          <p:cNvGrpSpPr/>
          <p:nvPr/>
        </p:nvGrpSpPr>
        <p:grpSpPr>
          <a:xfrm>
            <a:off x="644760" y="4976640"/>
            <a:ext cx="9050040" cy="2093760"/>
            <a:chOff x="644760" y="4976640"/>
            <a:chExt cx="9050040" cy="2093760"/>
          </a:xfrm>
        </p:grpSpPr>
        <p:sp>
          <p:nvSpPr>
            <p:cNvPr id="8600" name="Text Box 353"/>
            <p:cNvSpPr/>
            <p:nvPr/>
          </p:nvSpPr>
          <p:spPr>
            <a:xfrm>
              <a:off x="644760" y="5427360"/>
              <a:ext cx="2319120" cy="164304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server sends bits 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(fluid) into pipe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85000"/>
                </a:lnSpc>
                <a:tabLst>
                  <a:tab algn="l" pos="0"/>
                </a:tabLst>
              </a:pP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01" name="Text Box 336"/>
            <p:cNvSpPr/>
            <p:nvPr/>
          </p:nvSpPr>
          <p:spPr>
            <a:xfrm>
              <a:off x="2905200" y="4981320"/>
              <a:ext cx="2808000" cy="14929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Gill Sans MT"/>
                  <a:ea typeface="ＭＳ Ｐゴシック"/>
                </a:rPr>
                <a:t> 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pipe that can carry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fluid at rate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 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(</a:t>
              </a:r>
              <a:r>
                <a:rPr b="0" i="1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R</a:t>
              </a:r>
              <a:r>
                <a:rPr b="0" i="1" lang="en-US" sz="32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s</a:t>
              </a:r>
              <a:r>
                <a:rPr b="0" i="1" lang="en-US" sz="24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 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bits/sec)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02" name="Text Box 346"/>
            <p:cNvSpPr/>
            <p:nvPr/>
          </p:nvSpPr>
          <p:spPr>
            <a:xfrm>
              <a:off x="6742440" y="4976640"/>
              <a:ext cx="2952360" cy="14929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 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pipe that can carry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fluid at rate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 </a:t>
              </a:r>
              <a:r>
                <a:rPr b="0" i="1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(R</a:t>
              </a:r>
              <a:r>
                <a:rPr b="0" i="1" lang="en-US" sz="32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c</a:t>
              </a:r>
              <a:r>
                <a:rPr b="0" i="1" lang="en-US" sz="24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 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bits/sec)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603" name="Group 7"/>
          <p:cNvGrpSpPr/>
          <p:nvPr/>
        </p:nvGrpSpPr>
        <p:grpSpPr>
          <a:xfrm>
            <a:off x="2071440" y="4013640"/>
            <a:ext cx="7826040" cy="763560"/>
            <a:chOff x="2071440" y="4013640"/>
            <a:chExt cx="7826040" cy="763560"/>
          </a:xfrm>
        </p:grpSpPr>
        <p:sp>
          <p:nvSpPr>
            <p:cNvPr id="8604" name="AutoShape 350"/>
            <p:cNvSpPr/>
            <p:nvPr/>
          </p:nvSpPr>
          <p:spPr>
            <a:xfrm>
              <a:off x="9009000" y="4275720"/>
              <a:ext cx="888480" cy="485280"/>
            </a:xfrm>
            <a:prstGeom prst="rightArrow">
              <a:avLst>
                <a:gd name="adj1" fmla="val 50000"/>
                <a:gd name="adj2" fmla="val 45752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/>
            </a:gradFill>
            <a:ln w="9525">
              <a:solidFill>
                <a:srgbClr val="cc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Times New Roman"/>
                <a:ea typeface="ＭＳ Ｐゴシック"/>
              </a:endParaRPr>
            </a:p>
          </p:txBody>
        </p:sp>
        <p:grpSp>
          <p:nvGrpSpPr>
            <p:cNvPr id="8605" name="Group 335"/>
            <p:cNvGrpSpPr/>
            <p:nvPr/>
          </p:nvGrpSpPr>
          <p:grpSpPr>
            <a:xfrm>
              <a:off x="3016440" y="4320000"/>
              <a:ext cx="2322000" cy="391680"/>
              <a:chOff x="3016440" y="4320000"/>
              <a:chExt cx="2322000" cy="391680"/>
            </a:xfrm>
          </p:grpSpPr>
          <p:sp>
            <p:nvSpPr>
              <p:cNvPr id="8606" name="Oval 333"/>
              <p:cNvSpPr/>
              <p:nvPr/>
            </p:nvSpPr>
            <p:spPr>
              <a:xfrm>
                <a:off x="5223600" y="4324680"/>
                <a:ext cx="114840" cy="387000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607" name="Rectangle 332"/>
              <p:cNvSpPr/>
              <p:nvPr/>
            </p:nvSpPr>
            <p:spPr>
              <a:xfrm>
                <a:off x="3060000" y="4324680"/>
                <a:ext cx="2216880" cy="38700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608" name="Oval 331"/>
              <p:cNvSpPr/>
              <p:nvPr/>
            </p:nvSpPr>
            <p:spPr>
              <a:xfrm>
                <a:off x="3016440" y="4320000"/>
                <a:ext cx="114840" cy="3870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609" name="Rectangle 334"/>
              <p:cNvSpPr/>
              <p:nvPr/>
            </p:nvSpPr>
            <p:spPr>
              <a:xfrm>
                <a:off x="5212080" y="4332240"/>
                <a:ext cx="73080" cy="37656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8610" name="Group 341"/>
            <p:cNvGrpSpPr/>
            <p:nvPr/>
          </p:nvGrpSpPr>
          <p:grpSpPr>
            <a:xfrm>
              <a:off x="6475680" y="4196520"/>
              <a:ext cx="2801880" cy="580680"/>
              <a:chOff x="6475680" y="4196520"/>
              <a:chExt cx="2801880" cy="580680"/>
            </a:xfrm>
          </p:grpSpPr>
          <p:sp>
            <p:nvSpPr>
              <p:cNvPr id="8611" name="Oval 342"/>
              <p:cNvSpPr/>
              <p:nvPr/>
            </p:nvSpPr>
            <p:spPr>
              <a:xfrm>
                <a:off x="9138600" y="4203360"/>
                <a:ext cx="138960" cy="573840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612" name="Rectangle 343"/>
              <p:cNvSpPr/>
              <p:nvPr/>
            </p:nvSpPr>
            <p:spPr>
              <a:xfrm>
                <a:off x="6528240" y="4203360"/>
                <a:ext cx="2674440" cy="57384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613" name="Oval 344"/>
              <p:cNvSpPr/>
              <p:nvPr/>
            </p:nvSpPr>
            <p:spPr>
              <a:xfrm>
                <a:off x="6475680" y="4196520"/>
                <a:ext cx="138960" cy="57384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614" name="Rectangle 345"/>
              <p:cNvSpPr/>
              <p:nvPr/>
            </p:nvSpPr>
            <p:spPr>
              <a:xfrm>
                <a:off x="9124560" y="4214880"/>
                <a:ext cx="88560" cy="55800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Times New Roman"/>
                  <a:ea typeface="ＭＳ Ｐゴシック"/>
                </a:endParaRPr>
              </a:p>
            </p:txBody>
          </p:sp>
        </p:grpSp>
        <p:sp>
          <p:nvSpPr>
            <p:cNvPr id="8615" name="AutoShape 351"/>
            <p:cNvSpPr/>
            <p:nvPr/>
          </p:nvSpPr>
          <p:spPr>
            <a:xfrm>
              <a:off x="5295600" y="4258440"/>
              <a:ext cx="1279080" cy="485280"/>
            </a:xfrm>
            <a:prstGeom prst="rightArrow">
              <a:avLst>
                <a:gd name="adj1" fmla="val 50000"/>
                <a:gd name="adj2" fmla="val 6585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/>
            </a:gradFill>
            <a:ln w="9525">
              <a:solidFill>
                <a:srgbClr val="cc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Times New Roman"/>
                <a:ea typeface="ＭＳ Ｐゴシック"/>
              </a:endParaRPr>
            </a:p>
          </p:txBody>
        </p:sp>
        <p:sp>
          <p:nvSpPr>
            <p:cNvPr id="8616" name="AutoShape 349"/>
            <p:cNvSpPr/>
            <p:nvPr/>
          </p:nvSpPr>
          <p:spPr>
            <a:xfrm flipV="1">
              <a:off x="2071440" y="4013280"/>
              <a:ext cx="974520" cy="720360"/>
            </a:xfrm>
            <a:custGeom>
              <a:avLst/>
              <a:gdLst>
                <a:gd name="textAreaLeft" fmla="*/ 560520 w 974520"/>
                <a:gd name="textAreaRight" fmla="*/ 822600 w 974520"/>
                <a:gd name="textAreaTop" fmla="*/ 96840 h 720360"/>
                <a:gd name="textAreaBottom" fmla="*/ 308160 h 720360"/>
              </a:gdLst>
              <a:ahLst/>
              <a:rect l="textAreaLeft" t="textAreaTop" r="textAreaRight" b="textAreaBottom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/>
            </a:gradFill>
            <a:ln w="9525">
              <a:solidFill>
                <a:srgbClr val="cc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 rot="1080000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8617" name="Straight Connector 3"/>
          <p:cNvCxnSpPr/>
          <p:nvPr/>
        </p:nvCxnSpPr>
        <p:spPr>
          <a:xfrm>
            <a:off x="2663280" y="4956120"/>
            <a:ext cx="360" cy="499320"/>
          </a:xfrm>
          <a:prstGeom prst="straightConnector1">
            <a:avLst/>
          </a:prstGeom>
          <a:ln w="9525">
            <a:solidFill>
              <a:srgbClr val="000000"/>
            </a:solidFill>
          </a:ln>
        </p:spPr>
      </p:cxnSp>
      <p:cxnSp>
        <p:nvCxnSpPr>
          <p:cNvPr id="8618" name="Straight Connector 314"/>
          <p:cNvCxnSpPr/>
          <p:nvPr/>
        </p:nvCxnSpPr>
        <p:spPr>
          <a:xfrm>
            <a:off x="3670920" y="4571280"/>
            <a:ext cx="360" cy="499680"/>
          </a:xfrm>
          <a:prstGeom prst="straightConnector1">
            <a:avLst/>
          </a:prstGeom>
          <a:ln w="9525">
            <a:solidFill>
              <a:srgbClr val="000000"/>
            </a:solidFill>
          </a:ln>
        </p:spPr>
      </p:cxnSp>
      <p:cxnSp>
        <p:nvCxnSpPr>
          <p:cNvPr id="8619" name="Straight Connector 315"/>
          <p:cNvCxnSpPr/>
          <p:nvPr/>
        </p:nvCxnSpPr>
        <p:spPr>
          <a:xfrm>
            <a:off x="7773120" y="4574880"/>
            <a:ext cx="360" cy="499320"/>
          </a:xfrm>
          <a:prstGeom prst="straightConnector1">
            <a:avLst/>
          </a:prstGeom>
          <a:ln w="9525">
            <a:solidFill>
              <a:srgbClr val="000000"/>
            </a:solidFill>
          </a:ln>
        </p:spPr>
      </p:cxnSp>
      <p:sp>
        <p:nvSpPr>
          <p:cNvPr id="8620" name="PlaceHolder 2"/>
          <p:cNvSpPr>
            <a:spLocks noGrp="1"/>
          </p:cNvSpPr>
          <p:nvPr>
            <p:ph type="sldNum" idx="61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179181BC-F203-44AA-B0A2-8AE199D2DA06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27" dur="indefinite" restart="never" nodeType="tmRoot">
          <p:childTnLst>
            <p:seq>
              <p:cTn id="1028" dur="indefinite" nodeType="mainSeq">
                <p:childTnLst>
                  <p:par>
                    <p:cTn id="1029" fill="hold">
                      <p:stCondLst>
                        <p:cond delay="indefinite"/>
                      </p:stCondLst>
                      <p:childTnLst>
                        <p:par>
                          <p:cTn id="1030" fill="hold">
                            <p:stCondLst>
                              <p:cond delay="0"/>
                            </p:stCondLst>
                            <p:childTnLst>
                              <p:par>
                                <p:cTn id="103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33" dur="500"/>
                                        <p:tgtEl>
                                          <p:spTgt spid="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36" dur="500"/>
                                        <p:tgtEl>
                                          <p:spTgt spid="8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1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Throughput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8622" name="Group 347"/>
          <p:cNvGrpSpPr/>
          <p:nvPr/>
        </p:nvGrpSpPr>
        <p:grpSpPr>
          <a:xfrm>
            <a:off x="4983480" y="4245840"/>
            <a:ext cx="912960" cy="415440"/>
            <a:chOff x="4983480" y="4245840"/>
            <a:chExt cx="912960" cy="415440"/>
          </a:xfrm>
        </p:grpSpPr>
        <p:sp>
          <p:nvSpPr>
            <p:cNvPr id="8623" name="Oval 429"/>
            <p:cNvSpPr/>
            <p:nvPr/>
          </p:nvSpPr>
          <p:spPr>
            <a:xfrm flipV="1">
              <a:off x="4986360" y="4358160"/>
              <a:ext cx="909720" cy="303120"/>
            </a:xfrm>
            <a:prstGeom prst="ellipse">
              <a:avLst/>
            </a:prstGeom>
            <a:gradFill rotWithShape="0">
              <a:gsLst>
                <a:gs pos="0">
                  <a:srgbClr val="262699"/>
                </a:gs>
                <a:gs pos="100000">
                  <a:srgbClr val="8585e0"/>
                </a:gs>
              </a:gsLst>
              <a:lin ang="0"/>
            </a:gradFill>
            <a:ln w="635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80808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24" name="Rectangle 430"/>
            <p:cNvSpPr/>
            <p:nvPr/>
          </p:nvSpPr>
          <p:spPr>
            <a:xfrm>
              <a:off x="4983840" y="4401360"/>
              <a:ext cx="912600" cy="109080"/>
            </a:xfrm>
            <a:prstGeom prst="rect">
              <a:avLst/>
            </a:prstGeom>
            <a:gradFill rotWithShape="0">
              <a:gsLst>
                <a:gs pos="0">
                  <a:srgbClr val="262699"/>
                </a:gs>
                <a:gs pos="100000">
                  <a:srgbClr val="8585e0"/>
                </a:gs>
              </a:gsLst>
              <a:lin ang="10800000"/>
            </a:gra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8625" name="Oval 431"/>
            <p:cNvSpPr/>
            <p:nvPr/>
          </p:nvSpPr>
          <p:spPr>
            <a:xfrm flipV="1">
              <a:off x="4983840" y="4245840"/>
              <a:ext cx="909720" cy="3031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80808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26" name="Freeform 432"/>
            <p:cNvSpPr/>
            <p:nvPr/>
          </p:nvSpPr>
          <p:spPr>
            <a:xfrm>
              <a:off x="5217120" y="4337640"/>
              <a:ext cx="442440" cy="151920"/>
            </a:xfrm>
            <a:custGeom>
              <a:avLst/>
              <a:gdLst>
                <a:gd name="textAreaLeft" fmla="*/ 0 w 442440"/>
                <a:gd name="textAreaRight" fmla="*/ 442800 w 442440"/>
                <a:gd name="textAreaTop" fmla="*/ 0 h 151920"/>
                <a:gd name="textAreaBottom" fmla="*/ 152280 h 151920"/>
              </a:gdLst>
              <a:ahLst/>
              <a:rect l="textAreaLeft" t="textAreaTop" r="textAreaRight" b="textAreaBottom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8585e0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8627" name="Freeform 433"/>
            <p:cNvSpPr/>
            <p:nvPr/>
          </p:nvSpPr>
          <p:spPr>
            <a:xfrm>
              <a:off x="5171040" y="4299840"/>
              <a:ext cx="535680" cy="105480"/>
            </a:xfrm>
            <a:custGeom>
              <a:avLst/>
              <a:gdLst>
                <a:gd name="textAreaLeft" fmla="*/ 0 w 535680"/>
                <a:gd name="textAreaRight" fmla="*/ 536040 w 535680"/>
                <a:gd name="textAreaTop" fmla="*/ 0 h 105480"/>
                <a:gd name="textAreaBottom" fmla="*/ 105840 h 105480"/>
              </a:gdLst>
              <a:ahLst/>
              <a:rect l="textAreaLeft" t="textAreaTop" r="textAreaRight" b="textAreaBottom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0">
              <a:noFill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28" name="Freeform 434"/>
            <p:cNvSpPr/>
            <p:nvPr/>
          </p:nvSpPr>
          <p:spPr>
            <a:xfrm>
              <a:off x="5522040" y="4389480"/>
              <a:ext cx="196920" cy="91800"/>
            </a:xfrm>
            <a:custGeom>
              <a:avLst/>
              <a:gdLst>
                <a:gd name="textAreaLeft" fmla="*/ 0 w 196920"/>
                <a:gd name="textAreaRight" fmla="*/ 197280 w 196920"/>
                <a:gd name="textAreaTop" fmla="*/ 0 h 91800"/>
                <a:gd name="textAreaBottom" fmla="*/ 92160 h 91800"/>
              </a:gdLst>
              <a:ahLst/>
              <a:rect l="textAreaLeft" t="textAreaTop" r="textAreaRight" b="textAreaBottom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0">
              <a:noFill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29" name="Freeform 435"/>
            <p:cNvSpPr/>
            <p:nvPr/>
          </p:nvSpPr>
          <p:spPr>
            <a:xfrm>
              <a:off x="5160600" y="4392000"/>
              <a:ext cx="194400" cy="91800"/>
            </a:xfrm>
            <a:custGeom>
              <a:avLst/>
              <a:gdLst>
                <a:gd name="textAreaLeft" fmla="*/ 0 w 194400"/>
                <a:gd name="textAreaRight" fmla="*/ 194760 w 194400"/>
                <a:gd name="textAreaTop" fmla="*/ 0 h 91800"/>
                <a:gd name="textAreaBottom" fmla="*/ 92160 h 91800"/>
              </a:gdLst>
              <a:ahLst/>
              <a:rect l="textAreaLeft" t="textAreaTop" r="textAreaRight" b="textAreaBottom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0">
              <a:noFill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cxnSp>
          <p:nvCxnSpPr>
            <p:cNvPr id="8630" name="Straight Connector 436"/>
            <p:cNvCxnSpPr>
              <a:endCxn id="8625" idx="2"/>
            </p:cNvCxnSpPr>
            <p:nvPr/>
          </p:nvCxnSpPr>
          <p:spPr>
            <a:xfrm flipH="1" flipV="1">
              <a:off x="4983480" y="4398480"/>
              <a:ext cx="2880" cy="117360"/>
            </a:xfrm>
            <a:prstGeom prst="straightConnector1">
              <a:avLst/>
            </a:prstGeom>
            <a:ln w="6350">
              <a:solidFill>
                <a:srgbClr val="000000"/>
              </a:solidFill>
              <a:round/>
            </a:ln>
          </p:spPr>
        </p:cxnSp>
        <p:cxnSp>
          <p:nvCxnSpPr>
            <p:cNvPr id="8631" name="Straight Connector 437"/>
            <p:cNvCxnSpPr/>
            <p:nvPr/>
          </p:nvCxnSpPr>
          <p:spPr>
            <a:xfrm flipH="1" flipV="1">
              <a:off x="5893920" y="4396320"/>
              <a:ext cx="2880" cy="117000"/>
            </a:xfrm>
            <a:prstGeom prst="straightConnector1">
              <a:avLst/>
            </a:prstGeom>
            <a:ln w="6350">
              <a:solidFill>
                <a:srgbClr val="000000"/>
              </a:solidFill>
              <a:round/>
            </a:ln>
          </p:spPr>
        </p:cxnSp>
      </p:grpSp>
      <p:grpSp>
        <p:nvGrpSpPr>
          <p:cNvPr id="8632" name="Group 347"/>
          <p:cNvGrpSpPr/>
          <p:nvPr/>
        </p:nvGrpSpPr>
        <p:grpSpPr>
          <a:xfrm>
            <a:off x="4937400" y="2318400"/>
            <a:ext cx="911160" cy="415440"/>
            <a:chOff x="4937400" y="2318400"/>
            <a:chExt cx="911160" cy="415440"/>
          </a:xfrm>
        </p:grpSpPr>
        <p:sp>
          <p:nvSpPr>
            <p:cNvPr id="8633" name="Oval 439"/>
            <p:cNvSpPr/>
            <p:nvPr/>
          </p:nvSpPr>
          <p:spPr>
            <a:xfrm flipV="1">
              <a:off x="4940280" y="2430720"/>
              <a:ext cx="908280" cy="303120"/>
            </a:xfrm>
            <a:prstGeom prst="ellipse">
              <a:avLst/>
            </a:prstGeom>
            <a:gradFill rotWithShape="0">
              <a:gsLst>
                <a:gs pos="0">
                  <a:srgbClr val="262699"/>
                </a:gs>
                <a:gs pos="100000">
                  <a:srgbClr val="8585e0"/>
                </a:gs>
              </a:gsLst>
              <a:lin ang="0"/>
            </a:gradFill>
            <a:ln w="635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80808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34" name="Rectangle 440"/>
            <p:cNvSpPr/>
            <p:nvPr/>
          </p:nvSpPr>
          <p:spPr>
            <a:xfrm>
              <a:off x="4937760" y="2473920"/>
              <a:ext cx="910800" cy="109080"/>
            </a:xfrm>
            <a:prstGeom prst="rect">
              <a:avLst/>
            </a:prstGeom>
            <a:gradFill rotWithShape="0">
              <a:gsLst>
                <a:gs pos="0">
                  <a:srgbClr val="262699"/>
                </a:gs>
                <a:gs pos="100000">
                  <a:srgbClr val="8585e0"/>
                </a:gs>
              </a:gsLst>
              <a:lin ang="10800000"/>
            </a:gra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8635" name="Oval 441"/>
            <p:cNvSpPr/>
            <p:nvPr/>
          </p:nvSpPr>
          <p:spPr>
            <a:xfrm flipV="1">
              <a:off x="4937760" y="2318400"/>
              <a:ext cx="908280" cy="3031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80808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36" name="Freeform 442"/>
            <p:cNvSpPr/>
            <p:nvPr/>
          </p:nvSpPr>
          <p:spPr>
            <a:xfrm>
              <a:off x="5171040" y="2410200"/>
              <a:ext cx="442440" cy="151920"/>
            </a:xfrm>
            <a:custGeom>
              <a:avLst/>
              <a:gdLst>
                <a:gd name="textAreaLeft" fmla="*/ 0 w 442440"/>
                <a:gd name="textAreaRight" fmla="*/ 442800 w 442440"/>
                <a:gd name="textAreaTop" fmla="*/ 0 h 151920"/>
                <a:gd name="textAreaBottom" fmla="*/ 152280 h 151920"/>
              </a:gdLst>
              <a:ahLst/>
              <a:rect l="textAreaLeft" t="textAreaTop" r="textAreaRight" b="textAreaBottom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8585e0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8637" name="Freeform 443"/>
            <p:cNvSpPr/>
            <p:nvPr/>
          </p:nvSpPr>
          <p:spPr>
            <a:xfrm>
              <a:off x="5124600" y="2372040"/>
              <a:ext cx="534600" cy="105480"/>
            </a:xfrm>
            <a:custGeom>
              <a:avLst/>
              <a:gdLst>
                <a:gd name="textAreaLeft" fmla="*/ 0 w 534600"/>
                <a:gd name="textAreaRight" fmla="*/ 534960 w 534600"/>
                <a:gd name="textAreaTop" fmla="*/ 0 h 105480"/>
                <a:gd name="textAreaBottom" fmla="*/ 105840 h 105480"/>
              </a:gdLst>
              <a:ahLst/>
              <a:rect l="textAreaLeft" t="textAreaTop" r="textAreaRight" b="textAreaBottom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0">
              <a:noFill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38" name="Freeform 444"/>
            <p:cNvSpPr/>
            <p:nvPr/>
          </p:nvSpPr>
          <p:spPr>
            <a:xfrm>
              <a:off x="5475240" y="2462040"/>
              <a:ext cx="196560" cy="91800"/>
            </a:xfrm>
            <a:custGeom>
              <a:avLst/>
              <a:gdLst>
                <a:gd name="textAreaLeft" fmla="*/ 0 w 196560"/>
                <a:gd name="textAreaRight" fmla="*/ 196920 w 196560"/>
                <a:gd name="textAreaTop" fmla="*/ 0 h 91800"/>
                <a:gd name="textAreaBottom" fmla="*/ 92160 h 91800"/>
              </a:gdLst>
              <a:ahLst/>
              <a:rect l="textAreaLeft" t="textAreaTop" r="textAreaRight" b="textAreaBottom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0">
              <a:noFill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39" name="Freeform 445"/>
            <p:cNvSpPr/>
            <p:nvPr/>
          </p:nvSpPr>
          <p:spPr>
            <a:xfrm>
              <a:off x="5114160" y="2464560"/>
              <a:ext cx="194040" cy="91800"/>
            </a:xfrm>
            <a:custGeom>
              <a:avLst/>
              <a:gdLst>
                <a:gd name="textAreaLeft" fmla="*/ 0 w 194040"/>
                <a:gd name="textAreaRight" fmla="*/ 194400 w 194040"/>
                <a:gd name="textAreaTop" fmla="*/ 0 h 91800"/>
                <a:gd name="textAreaBottom" fmla="*/ 92160 h 91800"/>
              </a:gdLst>
              <a:ahLst/>
              <a:rect l="textAreaLeft" t="textAreaTop" r="textAreaRight" b="textAreaBottom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0">
              <a:noFill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cxnSp>
          <p:nvCxnSpPr>
            <p:cNvPr id="8640" name="Straight Connector 446"/>
            <p:cNvCxnSpPr>
              <a:endCxn id="8635" idx="2"/>
            </p:cNvCxnSpPr>
            <p:nvPr/>
          </p:nvCxnSpPr>
          <p:spPr>
            <a:xfrm flipH="1" flipV="1">
              <a:off x="4937400" y="2471040"/>
              <a:ext cx="2880" cy="117360"/>
            </a:xfrm>
            <a:prstGeom prst="straightConnector1">
              <a:avLst/>
            </a:prstGeom>
            <a:ln w="6350">
              <a:solidFill>
                <a:srgbClr val="000000"/>
              </a:solidFill>
              <a:round/>
            </a:ln>
          </p:spPr>
        </p:cxnSp>
        <p:cxnSp>
          <p:nvCxnSpPr>
            <p:cNvPr id="8641" name="Straight Connector 447"/>
            <p:cNvCxnSpPr/>
            <p:nvPr/>
          </p:nvCxnSpPr>
          <p:spPr>
            <a:xfrm flipH="1" flipV="1">
              <a:off x="5846040" y="2468880"/>
              <a:ext cx="2880" cy="117000"/>
            </a:xfrm>
            <a:prstGeom prst="straightConnector1">
              <a:avLst/>
            </a:prstGeom>
            <a:ln w="6350">
              <a:solidFill>
                <a:srgbClr val="000000"/>
              </a:solidFill>
              <a:round/>
            </a:ln>
          </p:spPr>
        </p:cxnSp>
      </p:grpSp>
      <p:grpSp>
        <p:nvGrpSpPr>
          <p:cNvPr id="8642" name="Group 140"/>
          <p:cNvGrpSpPr/>
          <p:nvPr/>
        </p:nvGrpSpPr>
        <p:grpSpPr>
          <a:xfrm>
            <a:off x="2292840" y="1991160"/>
            <a:ext cx="352080" cy="875880"/>
            <a:chOff x="2292840" y="1991160"/>
            <a:chExt cx="352080" cy="875880"/>
          </a:xfrm>
        </p:grpSpPr>
        <p:sp>
          <p:nvSpPr>
            <p:cNvPr id="8643" name="Freeform 141"/>
            <p:cNvSpPr/>
            <p:nvPr/>
          </p:nvSpPr>
          <p:spPr>
            <a:xfrm>
              <a:off x="2571840" y="1992600"/>
              <a:ext cx="69480" cy="835560"/>
            </a:xfrm>
            <a:custGeom>
              <a:avLst/>
              <a:gdLst>
                <a:gd name="textAreaLeft" fmla="*/ 0 w 69480"/>
                <a:gd name="textAreaRight" fmla="*/ 69840 w 69480"/>
                <a:gd name="textAreaTop" fmla="*/ 0 h 835560"/>
                <a:gd name="textAreaBottom" fmla="*/ 835920 h 83556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44" name="Rectangle 142"/>
            <p:cNvSpPr/>
            <p:nvPr/>
          </p:nvSpPr>
          <p:spPr>
            <a:xfrm>
              <a:off x="2308680" y="1991160"/>
              <a:ext cx="258480" cy="8344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45" name="Freeform 143"/>
            <p:cNvSpPr/>
            <p:nvPr/>
          </p:nvSpPr>
          <p:spPr>
            <a:xfrm>
              <a:off x="2585160" y="2042640"/>
              <a:ext cx="41400" cy="773280"/>
            </a:xfrm>
            <a:custGeom>
              <a:avLst/>
              <a:gdLst>
                <a:gd name="textAreaLeft" fmla="*/ 0 w 41400"/>
                <a:gd name="textAreaRight" fmla="*/ 41760 w 41400"/>
                <a:gd name="textAreaTop" fmla="*/ 0 h 773280"/>
                <a:gd name="textAreaBottom" fmla="*/ 773640 h 77328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46" name="Freeform 144"/>
            <p:cNvSpPr/>
            <p:nvPr/>
          </p:nvSpPr>
          <p:spPr>
            <a:xfrm>
              <a:off x="2575800" y="2433960"/>
              <a:ext cx="64800" cy="68760"/>
            </a:xfrm>
            <a:custGeom>
              <a:avLst/>
              <a:gdLst>
                <a:gd name="textAreaLeft" fmla="*/ 0 w 64800"/>
                <a:gd name="textAreaRight" fmla="*/ 65160 w 64800"/>
                <a:gd name="textAreaTop" fmla="*/ 0 h 68760"/>
                <a:gd name="textAreaBottom" fmla="*/ 69120 h 6876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47" name="Rectangle 145"/>
            <p:cNvSpPr/>
            <p:nvPr/>
          </p:nvSpPr>
          <p:spPr>
            <a:xfrm>
              <a:off x="2310480" y="2088000"/>
              <a:ext cx="147240" cy="172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7360" bIns="-27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grpSp>
          <p:nvGrpSpPr>
            <p:cNvPr id="8648" name="Group 146"/>
            <p:cNvGrpSpPr/>
            <p:nvPr/>
          </p:nvGrpSpPr>
          <p:grpSpPr>
            <a:xfrm>
              <a:off x="2443680" y="2078640"/>
              <a:ext cx="142560" cy="51840"/>
              <a:chOff x="2443680" y="2078640"/>
              <a:chExt cx="142560" cy="51840"/>
            </a:xfrm>
          </p:grpSpPr>
          <p:sp>
            <p:nvSpPr>
              <p:cNvPr id="8649" name="AutoShape 147"/>
              <p:cNvSpPr/>
              <p:nvPr/>
            </p:nvSpPr>
            <p:spPr>
              <a:xfrm>
                <a:off x="2443680" y="2078640"/>
                <a:ext cx="142560" cy="518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8280" bIns="-8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650" name="AutoShape 148"/>
              <p:cNvSpPr/>
              <p:nvPr/>
            </p:nvSpPr>
            <p:spPr>
              <a:xfrm>
                <a:off x="2446920" y="2084760"/>
                <a:ext cx="136080" cy="378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8000" bIns="-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</p:grpSp>
        <p:sp>
          <p:nvSpPr>
            <p:cNvPr id="8651" name="Rectangle 149"/>
            <p:cNvSpPr/>
            <p:nvPr/>
          </p:nvSpPr>
          <p:spPr>
            <a:xfrm>
              <a:off x="2313360" y="2207160"/>
              <a:ext cx="147240" cy="172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7360" bIns="-27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grpSp>
          <p:nvGrpSpPr>
            <p:cNvPr id="8652" name="Group 150"/>
            <p:cNvGrpSpPr/>
            <p:nvPr/>
          </p:nvGrpSpPr>
          <p:grpSpPr>
            <a:xfrm>
              <a:off x="2443680" y="2197440"/>
              <a:ext cx="142560" cy="48960"/>
              <a:chOff x="2443680" y="2197440"/>
              <a:chExt cx="142560" cy="48960"/>
            </a:xfrm>
          </p:grpSpPr>
          <p:sp>
            <p:nvSpPr>
              <p:cNvPr id="8653" name="AutoShape 151"/>
              <p:cNvSpPr/>
              <p:nvPr/>
            </p:nvSpPr>
            <p:spPr>
              <a:xfrm>
                <a:off x="2443680" y="2197440"/>
                <a:ext cx="142560" cy="4896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0440" bIns="-10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654" name="AutoShape 152"/>
              <p:cNvSpPr/>
              <p:nvPr/>
            </p:nvSpPr>
            <p:spPr>
              <a:xfrm>
                <a:off x="2446920" y="2203920"/>
                <a:ext cx="136080" cy="36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8720" bIns="-18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</p:grpSp>
        <p:sp>
          <p:nvSpPr>
            <p:cNvPr id="8655" name="Rectangle 153"/>
            <p:cNvSpPr/>
            <p:nvPr/>
          </p:nvSpPr>
          <p:spPr>
            <a:xfrm>
              <a:off x="2311920" y="2331000"/>
              <a:ext cx="147240" cy="172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7360" bIns="-27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56" name="Rectangle 154"/>
            <p:cNvSpPr/>
            <p:nvPr/>
          </p:nvSpPr>
          <p:spPr>
            <a:xfrm>
              <a:off x="2315160" y="2439000"/>
              <a:ext cx="147240" cy="1728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7360" bIns="-27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grpSp>
          <p:nvGrpSpPr>
            <p:cNvPr id="8657" name="Group 155"/>
            <p:cNvGrpSpPr/>
            <p:nvPr/>
          </p:nvGrpSpPr>
          <p:grpSpPr>
            <a:xfrm>
              <a:off x="2440440" y="2429280"/>
              <a:ext cx="142560" cy="55440"/>
              <a:chOff x="2440440" y="2429280"/>
              <a:chExt cx="142560" cy="55440"/>
            </a:xfrm>
          </p:grpSpPr>
          <p:sp>
            <p:nvSpPr>
              <p:cNvPr id="8658" name="AutoShape 156"/>
              <p:cNvSpPr/>
              <p:nvPr/>
            </p:nvSpPr>
            <p:spPr>
              <a:xfrm>
                <a:off x="2440440" y="2429280"/>
                <a:ext cx="142560" cy="554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5400" bIns="-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659" name="AutoShape 157"/>
              <p:cNvSpPr/>
              <p:nvPr/>
            </p:nvSpPr>
            <p:spPr>
              <a:xfrm>
                <a:off x="2443680" y="2435760"/>
                <a:ext cx="136080" cy="42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4760" bIns="-14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</p:grpSp>
        <p:sp>
          <p:nvSpPr>
            <p:cNvPr id="8660" name="Freeform 158"/>
            <p:cNvSpPr/>
            <p:nvPr/>
          </p:nvSpPr>
          <p:spPr>
            <a:xfrm>
              <a:off x="2576880" y="2329560"/>
              <a:ext cx="64800" cy="68400"/>
            </a:xfrm>
            <a:custGeom>
              <a:avLst/>
              <a:gdLst>
                <a:gd name="textAreaLeft" fmla="*/ 0 w 64800"/>
                <a:gd name="textAreaRight" fmla="*/ 65160 w 64800"/>
                <a:gd name="textAreaTop" fmla="*/ 0 h 68400"/>
                <a:gd name="textAreaBottom" fmla="*/ 68760 h 6840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" bIns="237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grpSp>
          <p:nvGrpSpPr>
            <p:cNvPr id="8661" name="Group 159"/>
            <p:cNvGrpSpPr/>
            <p:nvPr/>
          </p:nvGrpSpPr>
          <p:grpSpPr>
            <a:xfrm>
              <a:off x="2440440" y="2320200"/>
              <a:ext cx="144000" cy="50400"/>
              <a:chOff x="2440440" y="2320200"/>
              <a:chExt cx="144000" cy="50400"/>
            </a:xfrm>
          </p:grpSpPr>
          <p:sp>
            <p:nvSpPr>
              <p:cNvPr id="8662" name="AutoShape 160"/>
              <p:cNvSpPr/>
              <p:nvPr/>
            </p:nvSpPr>
            <p:spPr>
              <a:xfrm>
                <a:off x="2440440" y="2320200"/>
                <a:ext cx="144000" cy="5040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9000" bIns="-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663" name="AutoShape 161"/>
              <p:cNvSpPr/>
              <p:nvPr/>
            </p:nvSpPr>
            <p:spPr>
              <a:xfrm>
                <a:off x="2443680" y="2326320"/>
                <a:ext cx="137880" cy="378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8000" bIns="-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</p:grpSp>
        <p:sp>
          <p:nvSpPr>
            <p:cNvPr id="8664" name="Rectangle 162"/>
            <p:cNvSpPr/>
            <p:nvPr/>
          </p:nvSpPr>
          <p:spPr>
            <a:xfrm>
              <a:off x="2567520" y="1991160"/>
              <a:ext cx="17280" cy="8359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65" name="Freeform 163"/>
            <p:cNvSpPr/>
            <p:nvPr/>
          </p:nvSpPr>
          <p:spPr>
            <a:xfrm>
              <a:off x="2582640" y="2202480"/>
              <a:ext cx="58320" cy="77400"/>
            </a:xfrm>
            <a:custGeom>
              <a:avLst/>
              <a:gdLst>
                <a:gd name="textAreaLeft" fmla="*/ 0 w 58320"/>
                <a:gd name="textAreaRight" fmla="*/ 58680 w 58320"/>
                <a:gd name="textAreaTop" fmla="*/ 0 h 77400"/>
                <a:gd name="textAreaBottom" fmla="*/ 77760 h 7740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760" bIns="327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66" name="Freeform 164"/>
            <p:cNvSpPr/>
            <p:nvPr/>
          </p:nvSpPr>
          <p:spPr>
            <a:xfrm>
              <a:off x="2583360" y="2082960"/>
              <a:ext cx="60120" cy="87480"/>
            </a:xfrm>
            <a:custGeom>
              <a:avLst/>
              <a:gdLst>
                <a:gd name="textAreaLeft" fmla="*/ 0 w 60120"/>
                <a:gd name="textAreaRight" fmla="*/ 60480 w 60120"/>
                <a:gd name="textAreaTop" fmla="*/ 0 h 87480"/>
                <a:gd name="textAreaBottom" fmla="*/ 87840 h 8748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840" bIns="4284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67" name="Oval 165"/>
            <p:cNvSpPr/>
            <p:nvPr/>
          </p:nvSpPr>
          <p:spPr>
            <a:xfrm>
              <a:off x="2634120" y="2789640"/>
              <a:ext cx="10800" cy="3456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0520" bIns="-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68" name="Freeform 166"/>
            <p:cNvSpPr/>
            <p:nvPr/>
          </p:nvSpPr>
          <p:spPr>
            <a:xfrm>
              <a:off x="2580120" y="2790360"/>
              <a:ext cx="60120" cy="72720"/>
            </a:xfrm>
            <a:custGeom>
              <a:avLst/>
              <a:gdLst>
                <a:gd name="textAreaLeft" fmla="*/ 0 w 60120"/>
                <a:gd name="textAreaRight" fmla="*/ 60480 w 60120"/>
                <a:gd name="textAreaTop" fmla="*/ 0 h 72720"/>
                <a:gd name="textAreaBottom" fmla="*/ 73080 h 7272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080" bIns="280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69" name="AutoShape 167"/>
            <p:cNvSpPr/>
            <p:nvPr/>
          </p:nvSpPr>
          <p:spPr>
            <a:xfrm>
              <a:off x="2292840" y="2813400"/>
              <a:ext cx="296280" cy="536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6480" bIns="-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70" name="AutoShape 168"/>
            <p:cNvSpPr/>
            <p:nvPr/>
          </p:nvSpPr>
          <p:spPr>
            <a:xfrm>
              <a:off x="2308680" y="2826360"/>
              <a:ext cx="264600" cy="2952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4120" bIns="-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71" name="Oval 169"/>
            <p:cNvSpPr/>
            <p:nvPr/>
          </p:nvSpPr>
          <p:spPr>
            <a:xfrm>
              <a:off x="2334240" y="2705400"/>
              <a:ext cx="39240" cy="518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8280" bIns="-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72" name="Oval 170"/>
            <p:cNvSpPr/>
            <p:nvPr/>
          </p:nvSpPr>
          <p:spPr>
            <a:xfrm>
              <a:off x="2378880" y="2705400"/>
              <a:ext cx="39240" cy="5184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8280" bIns="-828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73" name="Oval 171"/>
            <p:cNvSpPr/>
            <p:nvPr/>
          </p:nvSpPr>
          <p:spPr>
            <a:xfrm>
              <a:off x="2421360" y="2705400"/>
              <a:ext cx="39240" cy="504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9000" bIns="-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74" name="Rectangle 172"/>
            <p:cNvSpPr/>
            <p:nvPr/>
          </p:nvSpPr>
          <p:spPr>
            <a:xfrm>
              <a:off x="2521440" y="2505600"/>
              <a:ext cx="20160" cy="2775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8675" name="Rectangle 4"/>
          <p:cNvSpPr/>
          <p:nvPr/>
        </p:nvSpPr>
        <p:spPr>
          <a:xfrm>
            <a:off x="1197360" y="1361880"/>
            <a:ext cx="8150040" cy="55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>
              <a:lnSpc>
                <a:spcPct val="85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R</a:t>
            </a:r>
            <a:r>
              <a:rPr b="0" i="1" lang="en-US" sz="2800" spc="-1" strike="noStrike" baseline="-25000">
                <a:solidFill>
                  <a:srgbClr val="cc0000"/>
                </a:solidFill>
                <a:latin typeface="Calibri"/>
                <a:ea typeface="ＭＳ Ｐゴシック"/>
              </a:rPr>
              <a:t>s</a:t>
            </a: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 &lt; R</a:t>
            </a:r>
            <a:r>
              <a:rPr b="0" i="1" lang="en-US" sz="2800" spc="-1" strike="noStrike" baseline="-25000">
                <a:solidFill>
                  <a:srgbClr val="cc0000"/>
                </a:solidFill>
                <a:latin typeface="Calibri"/>
                <a:ea typeface="ＭＳ Ｐゴシック"/>
              </a:rPr>
              <a:t>c</a:t>
            </a:r>
            <a:r>
              <a:rPr b="0" i="1" lang="en-US" sz="2800" spc="-1" strike="noStrike">
                <a:solidFill>
                  <a:srgbClr val="ff3300"/>
                </a:solidFill>
                <a:latin typeface="Calibri"/>
                <a:ea typeface="ＭＳ Ｐゴシック"/>
              </a:rPr>
              <a:t>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What is average end-end throughput?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676" name="Group 34"/>
          <p:cNvGrpSpPr/>
          <p:nvPr/>
        </p:nvGrpSpPr>
        <p:grpSpPr>
          <a:xfrm>
            <a:off x="2745360" y="2343600"/>
            <a:ext cx="2136600" cy="307440"/>
            <a:chOff x="2745360" y="2343600"/>
            <a:chExt cx="2136600" cy="307440"/>
          </a:xfrm>
        </p:grpSpPr>
        <p:sp>
          <p:nvSpPr>
            <p:cNvPr id="8677" name="Oval 35"/>
            <p:cNvSpPr/>
            <p:nvPr/>
          </p:nvSpPr>
          <p:spPr>
            <a:xfrm>
              <a:off x="4776120" y="2347200"/>
              <a:ext cx="105840" cy="30384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78" name="Rectangle 36"/>
            <p:cNvSpPr/>
            <p:nvPr/>
          </p:nvSpPr>
          <p:spPr>
            <a:xfrm>
              <a:off x="2785320" y="2347200"/>
              <a:ext cx="2039400" cy="3038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79" name="Oval 37"/>
            <p:cNvSpPr/>
            <p:nvPr/>
          </p:nvSpPr>
          <p:spPr>
            <a:xfrm>
              <a:off x="2745360" y="2343600"/>
              <a:ext cx="105840" cy="3038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80" name="Rectangle 38"/>
            <p:cNvSpPr/>
            <p:nvPr/>
          </p:nvSpPr>
          <p:spPr>
            <a:xfrm>
              <a:off x="4765320" y="2353320"/>
              <a:ext cx="67320" cy="29448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/>
            </a:gra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8681" name="Text Box 39"/>
          <p:cNvSpPr/>
          <p:nvPr/>
        </p:nvSpPr>
        <p:spPr>
          <a:xfrm>
            <a:off x="2534040" y="2270880"/>
            <a:ext cx="25855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</a:t>
            </a:r>
            <a:r>
              <a:rPr b="0" lang="en-US" sz="28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s</a:t>
            </a:r>
            <a:r>
              <a:rPr b="0" lang="en-US" sz="2000" spc="-1" strike="noStrike" baseline="-25000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bits/sec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82" name="AutoShape 42"/>
          <p:cNvSpPr/>
          <p:nvPr/>
        </p:nvSpPr>
        <p:spPr>
          <a:xfrm flipV="1">
            <a:off x="1934280" y="2111040"/>
            <a:ext cx="894960" cy="564840"/>
          </a:xfrm>
          <a:custGeom>
            <a:avLst/>
            <a:gdLst>
              <a:gd name="textAreaLeft" fmla="*/ 514800 w 894960"/>
              <a:gd name="textAreaRight" fmla="*/ 755280 w 894960"/>
              <a:gd name="textAreaTop" fmla="*/ 75960 h 564840"/>
              <a:gd name="textAreaBottom" fmla="*/ 241920 h 564840"/>
            </a:gdLst>
            <a:ahLst/>
            <a:rect l="textAreaLeft" t="textAreaTop" r="textAreaRight" b="textAreaBottom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cc0000"/>
              </a:gs>
            </a:gsLst>
            <a:lin ang="0"/>
          </a:gradFill>
          <a:ln w="9525">
            <a:solidFill>
              <a:srgbClr val="cc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rot="10800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8683" name="AutoShape 43"/>
          <p:cNvSpPr/>
          <p:nvPr/>
        </p:nvSpPr>
        <p:spPr>
          <a:xfrm>
            <a:off x="8168400" y="2318400"/>
            <a:ext cx="941400" cy="379080"/>
          </a:xfrm>
          <a:prstGeom prst="rightArrow">
            <a:avLst>
              <a:gd name="adj1" fmla="val 50000"/>
              <a:gd name="adj2" fmla="val 53870"/>
            </a:avLst>
          </a:prstGeom>
          <a:gradFill rotWithShape="0">
            <a:gsLst>
              <a:gs pos="0">
                <a:srgbClr val="ffffff"/>
              </a:gs>
              <a:gs pos="100000">
                <a:srgbClr val="cc0000"/>
              </a:gs>
            </a:gsLst>
            <a:lin ang="0"/>
          </a:gradFill>
          <a:ln w="9525">
            <a:solidFill>
              <a:srgbClr val="cc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grpSp>
        <p:nvGrpSpPr>
          <p:cNvPr id="8684" name="Group 54"/>
          <p:cNvGrpSpPr/>
          <p:nvPr/>
        </p:nvGrpSpPr>
        <p:grpSpPr>
          <a:xfrm>
            <a:off x="6118920" y="2210400"/>
            <a:ext cx="2577240" cy="677880"/>
            <a:chOff x="6118920" y="2210400"/>
            <a:chExt cx="2577240" cy="677880"/>
          </a:xfrm>
        </p:grpSpPr>
        <p:grpSp>
          <p:nvGrpSpPr>
            <p:cNvPr id="8685" name="Group 45"/>
            <p:cNvGrpSpPr/>
            <p:nvPr/>
          </p:nvGrpSpPr>
          <p:grpSpPr>
            <a:xfrm>
              <a:off x="6118920" y="2210400"/>
              <a:ext cx="2577240" cy="569520"/>
              <a:chOff x="6118920" y="2210400"/>
              <a:chExt cx="2577240" cy="569520"/>
            </a:xfrm>
          </p:grpSpPr>
          <p:sp>
            <p:nvSpPr>
              <p:cNvPr id="8686" name="Oval 46"/>
              <p:cNvSpPr/>
              <p:nvPr/>
            </p:nvSpPr>
            <p:spPr>
              <a:xfrm>
                <a:off x="8568360" y="2216880"/>
                <a:ext cx="127800" cy="563040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687" name="Rectangle 47"/>
              <p:cNvSpPr/>
              <p:nvPr/>
            </p:nvSpPr>
            <p:spPr>
              <a:xfrm>
                <a:off x="6167160" y="2216880"/>
                <a:ext cx="2466000" cy="56304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688" name="Oval 48"/>
              <p:cNvSpPr/>
              <p:nvPr/>
            </p:nvSpPr>
            <p:spPr>
              <a:xfrm>
                <a:off x="6118920" y="2210400"/>
                <a:ext cx="127800" cy="56304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689" name="Rectangle 49"/>
              <p:cNvSpPr/>
              <p:nvPr/>
            </p:nvSpPr>
            <p:spPr>
              <a:xfrm>
                <a:off x="8555400" y="2228040"/>
                <a:ext cx="81360" cy="54720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</p:grpSp>
        <p:sp>
          <p:nvSpPr>
            <p:cNvPr id="8690" name="Text Box 50"/>
            <p:cNvSpPr/>
            <p:nvPr/>
          </p:nvSpPr>
          <p:spPr>
            <a:xfrm>
              <a:off x="6193440" y="2313000"/>
              <a:ext cx="2485080" cy="57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R</a:t>
              </a:r>
              <a:r>
                <a:rPr b="0" lang="en-US" sz="28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c</a:t>
              </a:r>
              <a:r>
                <a:rPr b="0" lang="en-US" sz="20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 </a:t>
              </a: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bits/sec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8691" name="Rectangle 56"/>
          <p:cNvSpPr/>
          <p:nvPr/>
        </p:nvSpPr>
        <p:spPr>
          <a:xfrm>
            <a:off x="1234080" y="3170880"/>
            <a:ext cx="8062560" cy="55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R</a:t>
            </a:r>
            <a:r>
              <a:rPr b="0" i="1" lang="en-US" sz="2800" spc="-1" strike="noStrike" baseline="-25000">
                <a:solidFill>
                  <a:srgbClr val="cc0000"/>
                </a:solidFill>
                <a:latin typeface="Calibri"/>
                <a:ea typeface="ＭＳ Ｐゴシック"/>
              </a:rPr>
              <a:t>s</a:t>
            </a: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 &gt; R</a:t>
            </a:r>
            <a:r>
              <a:rPr b="0" i="1" lang="en-US" sz="2800" spc="-1" strike="noStrike" baseline="-25000">
                <a:solidFill>
                  <a:srgbClr val="cc0000"/>
                </a:solidFill>
                <a:latin typeface="Calibri"/>
                <a:ea typeface="ＭＳ Ｐゴシック"/>
              </a:rPr>
              <a:t>c</a:t>
            </a:r>
            <a:r>
              <a:rPr b="0" i="1" lang="en-US" sz="2800" spc="-1" strike="noStrike">
                <a:solidFill>
                  <a:srgbClr val="ff3300"/>
                </a:solidFill>
                <a:latin typeface="Calibri"/>
                <a:ea typeface="ＭＳ Ｐゴシック"/>
              </a:rPr>
              <a:t>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What is average end-end throughput?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692" name="Group 209"/>
          <p:cNvGrpSpPr/>
          <p:nvPr/>
        </p:nvGrpSpPr>
        <p:grpSpPr>
          <a:xfrm>
            <a:off x="1327680" y="5111280"/>
            <a:ext cx="8846640" cy="1481040"/>
            <a:chOff x="1327680" y="5111280"/>
            <a:chExt cx="8846640" cy="1481040"/>
          </a:xfrm>
        </p:grpSpPr>
        <p:sp>
          <p:nvSpPr>
            <p:cNvPr id="8693" name="Rectangle 102"/>
            <p:cNvSpPr/>
            <p:nvPr/>
          </p:nvSpPr>
          <p:spPr>
            <a:xfrm>
              <a:off x="1327680" y="5378040"/>
              <a:ext cx="8764200" cy="101556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c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694" name="Text Box 101"/>
            <p:cNvSpPr/>
            <p:nvPr/>
          </p:nvSpPr>
          <p:spPr>
            <a:xfrm>
              <a:off x="1410120" y="5649480"/>
              <a:ext cx="8764200" cy="942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link on end-end path that constrains  end-end throughput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95" name="Text Box 104"/>
            <p:cNvSpPr/>
            <p:nvPr/>
          </p:nvSpPr>
          <p:spPr>
            <a:xfrm>
              <a:off x="1627560" y="5111280"/>
              <a:ext cx="2585520" cy="94284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8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bottleneck link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8696" name="AutoShape 51"/>
          <p:cNvSpPr/>
          <p:nvPr/>
        </p:nvSpPr>
        <p:spPr>
          <a:xfrm>
            <a:off x="4883760" y="2311920"/>
            <a:ext cx="1364760" cy="380520"/>
          </a:xfrm>
          <a:prstGeom prst="rightArrow">
            <a:avLst>
              <a:gd name="adj1" fmla="val 50000"/>
              <a:gd name="adj2" fmla="val 89583"/>
            </a:avLst>
          </a:prstGeom>
          <a:gradFill rotWithShape="0">
            <a:gsLst>
              <a:gs pos="0">
                <a:srgbClr val="ffffff"/>
              </a:gs>
              <a:gs pos="100000">
                <a:srgbClr val="cc0000"/>
              </a:gs>
            </a:gsLst>
            <a:lin ang="0"/>
          </a:gradFill>
          <a:ln w="9525">
            <a:solidFill>
              <a:srgbClr val="cc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grpSp>
        <p:nvGrpSpPr>
          <p:cNvPr id="8697" name="Group 132"/>
          <p:cNvGrpSpPr/>
          <p:nvPr/>
        </p:nvGrpSpPr>
        <p:grpSpPr>
          <a:xfrm>
            <a:off x="9058680" y="2157840"/>
            <a:ext cx="871200" cy="885600"/>
            <a:chOff x="9058680" y="2157840"/>
            <a:chExt cx="871200" cy="885600"/>
          </a:xfrm>
        </p:grpSpPr>
        <p:pic>
          <p:nvPicPr>
            <p:cNvPr id="8698" name="Picture 133" descr="desktop_computer_stylized_medium"/>
            <p:cNvPicPr/>
            <p:nvPr/>
          </p:nvPicPr>
          <p:blipFill>
            <a:blip r:embed="rId1"/>
            <a:stretch/>
          </p:blipFill>
          <p:spPr>
            <a:xfrm>
              <a:off x="9058680" y="2157840"/>
              <a:ext cx="871200" cy="885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699" name="Freeform 134"/>
            <p:cNvSpPr/>
            <p:nvPr/>
          </p:nvSpPr>
          <p:spPr>
            <a:xfrm>
              <a:off x="9135000" y="2242800"/>
              <a:ext cx="423360" cy="405360"/>
            </a:xfrm>
            <a:custGeom>
              <a:avLst/>
              <a:gdLst>
                <a:gd name="textAreaLeft" fmla="*/ 0 w 423360"/>
                <a:gd name="textAreaRight" fmla="*/ 423720 w 423360"/>
                <a:gd name="textAreaTop" fmla="*/ 0 h 405360"/>
                <a:gd name="textAreaBottom" fmla="*/ 405720 h 40536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8700" name="AutoShape 327"/>
          <p:cNvSpPr/>
          <p:nvPr/>
        </p:nvSpPr>
        <p:spPr>
          <a:xfrm>
            <a:off x="1846800" y="1854720"/>
            <a:ext cx="407520" cy="431280"/>
          </a:xfrm>
          <a:prstGeom prst="can">
            <a:avLst>
              <a:gd name="adj" fmla="val 21398"/>
            </a:avLst>
          </a:prstGeom>
          <a:gradFill rotWithShape="0">
            <a:gsLst>
              <a:gs pos="0">
                <a:srgbClr val="000099"/>
              </a:gs>
              <a:gs pos="100000">
                <a:srgbClr val="ffffff"/>
              </a:gs>
            </a:gsLst>
            <a:lin ang="0"/>
          </a:gra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grpSp>
        <p:nvGrpSpPr>
          <p:cNvPr id="8701" name="Group 206"/>
          <p:cNvGrpSpPr/>
          <p:nvPr/>
        </p:nvGrpSpPr>
        <p:grpSpPr>
          <a:xfrm>
            <a:off x="1908720" y="3723480"/>
            <a:ext cx="8125920" cy="1166400"/>
            <a:chOff x="1908720" y="3723480"/>
            <a:chExt cx="8125920" cy="1166400"/>
          </a:xfrm>
        </p:grpSpPr>
        <p:grpSp>
          <p:nvGrpSpPr>
            <p:cNvPr id="8702" name="Group 173"/>
            <p:cNvGrpSpPr/>
            <p:nvPr/>
          </p:nvGrpSpPr>
          <p:grpSpPr>
            <a:xfrm>
              <a:off x="2354760" y="3906000"/>
              <a:ext cx="352080" cy="875880"/>
              <a:chOff x="2354760" y="3906000"/>
              <a:chExt cx="352080" cy="875880"/>
            </a:xfrm>
          </p:grpSpPr>
          <p:sp>
            <p:nvSpPr>
              <p:cNvPr id="8703" name="Freeform 174"/>
              <p:cNvSpPr/>
              <p:nvPr/>
            </p:nvSpPr>
            <p:spPr>
              <a:xfrm>
                <a:off x="2633760" y="3907440"/>
                <a:ext cx="69480" cy="835560"/>
              </a:xfrm>
              <a:custGeom>
                <a:avLst/>
                <a:gdLst>
                  <a:gd name="textAreaLeft" fmla="*/ 0 w 69480"/>
                  <a:gd name="textAreaRight" fmla="*/ 69840 w 69480"/>
                  <a:gd name="textAreaTop" fmla="*/ 0 h 835560"/>
                  <a:gd name="textAreaBottom" fmla="*/ 835920 h 835560"/>
                </a:gdLst>
                <a:ahLst/>
                <a:rect l="textAreaLeft" t="textAreaTop" r="textAreaRight" b="textAreaBottom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04" name="Rectangle 175"/>
              <p:cNvSpPr/>
              <p:nvPr/>
            </p:nvSpPr>
            <p:spPr>
              <a:xfrm>
                <a:off x="2370600" y="3906000"/>
                <a:ext cx="258480" cy="83448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05" name="Freeform 176"/>
              <p:cNvSpPr/>
              <p:nvPr/>
            </p:nvSpPr>
            <p:spPr>
              <a:xfrm>
                <a:off x="2647080" y="3957480"/>
                <a:ext cx="41400" cy="773280"/>
              </a:xfrm>
              <a:custGeom>
                <a:avLst/>
                <a:gdLst>
                  <a:gd name="textAreaLeft" fmla="*/ 0 w 41400"/>
                  <a:gd name="textAreaRight" fmla="*/ 41760 w 41400"/>
                  <a:gd name="textAreaTop" fmla="*/ 0 h 773280"/>
                  <a:gd name="textAreaBottom" fmla="*/ 773640 h 773280"/>
                </a:gdLst>
                <a:ahLst/>
                <a:rect l="textAreaLeft" t="textAreaTop" r="textAreaRight" b="textAreaBottom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06" name="Freeform 177"/>
              <p:cNvSpPr/>
              <p:nvPr/>
            </p:nvSpPr>
            <p:spPr>
              <a:xfrm>
                <a:off x="2637720" y="4348800"/>
                <a:ext cx="64800" cy="68760"/>
              </a:xfrm>
              <a:custGeom>
                <a:avLst/>
                <a:gdLst>
                  <a:gd name="textAreaLeft" fmla="*/ 0 w 64800"/>
                  <a:gd name="textAreaRight" fmla="*/ 65160 w 64800"/>
                  <a:gd name="textAreaTop" fmla="*/ 0 h 68760"/>
                  <a:gd name="textAreaBottom" fmla="*/ 69120 h 68760"/>
                </a:gdLst>
                <a:ahLst/>
                <a:rect l="textAreaLeft" t="textAreaTop" r="textAreaRight" b="textAreaBottom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07" name="Rectangle 178"/>
              <p:cNvSpPr/>
              <p:nvPr/>
            </p:nvSpPr>
            <p:spPr>
              <a:xfrm>
                <a:off x="2372400" y="4002840"/>
                <a:ext cx="147240" cy="1728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7360" bIns="-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8708" name="Group 179"/>
              <p:cNvGrpSpPr/>
              <p:nvPr/>
            </p:nvGrpSpPr>
            <p:grpSpPr>
              <a:xfrm>
                <a:off x="2505600" y="3993480"/>
                <a:ext cx="142560" cy="51840"/>
                <a:chOff x="2505600" y="3993480"/>
                <a:chExt cx="142560" cy="51840"/>
              </a:xfrm>
            </p:grpSpPr>
            <p:sp>
              <p:nvSpPr>
                <p:cNvPr id="8709" name="AutoShape 180"/>
                <p:cNvSpPr/>
                <p:nvPr/>
              </p:nvSpPr>
              <p:spPr>
                <a:xfrm>
                  <a:off x="2505600" y="3993480"/>
                  <a:ext cx="142560" cy="518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8280" bIns="-82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8710" name="AutoShape 181"/>
                <p:cNvSpPr/>
                <p:nvPr/>
              </p:nvSpPr>
              <p:spPr>
                <a:xfrm>
                  <a:off x="2508840" y="3999600"/>
                  <a:ext cx="136080" cy="378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18000" bIns="-18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8711" name="Rectangle 182"/>
              <p:cNvSpPr/>
              <p:nvPr/>
            </p:nvSpPr>
            <p:spPr>
              <a:xfrm>
                <a:off x="2375280" y="4121640"/>
                <a:ext cx="147240" cy="1728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7360" bIns="-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8712" name="Group 183"/>
              <p:cNvGrpSpPr/>
              <p:nvPr/>
            </p:nvGrpSpPr>
            <p:grpSpPr>
              <a:xfrm>
                <a:off x="2505600" y="4112280"/>
                <a:ext cx="142560" cy="48960"/>
                <a:chOff x="2505600" y="4112280"/>
                <a:chExt cx="142560" cy="48960"/>
              </a:xfrm>
            </p:grpSpPr>
            <p:sp>
              <p:nvSpPr>
                <p:cNvPr id="8713" name="AutoShape 184"/>
                <p:cNvSpPr/>
                <p:nvPr/>
              </p:nvSpPr>
              <p:spPr>
                <a:xfrm>
                  <a:off x="2505600" y="4112280"/>
                  <a:ext cx="142560" cy="489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10440" bIns="-10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8714" name="AutoShape 185"/>
                <p:cNvSpPr/>
                <p:nvPr/>
              </p:nvSpPr>
              <p:spPr>
                <a:xfrm>
                  <a:off x="2508840" y="4118760"/>
                  <a:ext cx="136080" cy="363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18720" bIns="-1872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8715" name="Rectangle 186"/>
              <p:cNvSpPr/>
              <p:nvPr/>
            </p:nvSpPr>
            <p:spPr>
              <a:xfrm>
                <a:off x="2373840" y="4245840"/>
                <a:ext cx="147240" cy="1728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7360" bIns="-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16" name="Rectangle 187"/>
              <p:cNvSpPr/>
              <p:nvPr/>
            </p:nvSpPr>
            <p:spPr>
              <a:xfrm>
                <a:off x="2377080" y="4353840"/>
                <a:ext cx="147240" cy="1728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7360" bIns="-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8717" name="Group 188"/>
              <p:cNvGrpSpPr/>
              <p:nvPr/>
            </p:nvGrpSpPr>
            <p:grpSpPr>
              <a:xfrm>
                <a:off x="2502360" y="4344120"/>
                <a:ext cx="142560" cy="55440"/>
                <a:chOff x="2502360" y="4344120"/>
                <a:chExt cx="142560" cy="55440"/>
              </a:xfrm>
            </p:grpSpPr>
            <p:sp>
              <p:nvSpPr>
                <p:cNvPr id="8718" name="AutoShape 189"/>
                <p:cNvSpPr/>
                <p:nvPr/>
              </p:nvSpPr>
              <p:spPr>
                <a:xfrm>
                  <a:off x="2502360" y="4344120"/>
                  <a:ext cx="142560" cy="554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5400" bIns="-5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8719" name="AutoShape 190"/>
                <p:cNvSpPr/>
                <p:nvPr/>
              </p:nvSpPr>
              <p:spPr>
                <a:xfrm>
                  <a:off x="2505600" y="4350600"/>
                  <a:ext cx="136080" cy="424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14760" bIns="-147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8720" name="Freeform 191"/>
              <p:cNvSpPr/>
              <p:nvPr/>
            </p:nvSpPr>
            <p:spPr>
              <a:xfrm>
                <a:off x="2638800" y="4244400"/>
                <a:ext cx="64800" cy="68400"/>
              </a:xfrm>
              <a:custGeom>
                <a:avLst/>
                <a:gdLst>
                  <a:gd name="textAreaLeft" fmla="*/ 0 w 64800"/>
                  <a:gd name="textAreaRight" fmla="*/ 65160 w 64800"/>
                  <a:gd name="textAreaTop" fmla="*/ 0 h 68400"/>
                  <a:gd name="textAreaBottom" fmla="*/ 68760 h 68400"/>
                </a:gdLst>
                <a:ahLst/>
                <a:rect l="textAreaLeft" t="textAreaTop" r="textAreaRight" b="textAreaBottom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760" bIns="2376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8721" name="Group 192"/>
              <p:cNvGrpSpPr/>
              <p:nvPr/>
            </p:nvGrpSpPr>
            <p:grpSpPr>
              <a:xfrm>
                <a:off x="2502360" y="4234320"/>
                <a:ext cx="144000" cy="50400"/>
                <a:chOff x="2502360" y="4234320"/>
                <a:chExt cx="144000" cy="50400"/>
              </a:xfrm>
            </p:grpSpPr>
            <p:sp>
              <p:nvSpPr>
                <p:cNvPr id="8722" name="AutoShape 193"/>
                <p:cNvSpPr/>
                <p:nvPr/>
              </p:nvSpPr>
              <p:spPr>
                <a:xfrm>
                  <a:off x="2502360" y="4234320"/>
                  <a:ext cx="144000" cy="504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9000" bIns="-9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8723" name="AutoShape 194"/>
                <p:cNvSpPr/>
                <p:nvPr/>
              </p:nvSpPr>
              <p:spPr>
                <a:xfrm>
                  <a:off x="2505600" y="4241160"/>
                  <a:ext cx="137880" cy="378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18000" bIns="-18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8724" name="Rectangle 195"/>
              <p:cNvSpPr/>
              <p:nvPr/>
            </p:nvSpPr>
            <p:spPr>
              <a:xfrm>
                <a:off x="2629440" y="3906000"/>
                <a:ext cx="17280" cy="83592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25" name="Freeform 196"/>
              <p:cNvSpPr/>
              <p:nvPr/>
            </p:nvSpPr>
            <p:spPr>
              <a:xfrm>
                <a:off x="2644560" y="4117320"/>
                <a:ext cx="58320" cy="77400"/>
              </a:xfrm>
              <a:custGeom>
                <a:avLst/>
                <a:gdLst>
                  <a:gd name="textAreaLeft" fmla="*/ 0 w 58320"/>
                  <a:gd name="textAreaRight" fmla="*/ 58680 w 58320"/>
                  <a:gd name="textAreaTop" fmla="*/ 0 h 77400"/>
                  <a:gd name="textAreaBottom" fmla="*/ 77760 h 77400"/>
                </a:gdLst>
                <a:ahLst/>
                <a:rect l="textAreaLeft" t="textAreaTop" r="textAreaRight" b="textAreaBottom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26" name="Freeform 197"/>
              <p:cNvSpPr/>
              <p:nvPr/>
            </p:nvSpPr>
            <p:spPr>
              <a:xfrm>
                <a:off x="2645280" y="3997800"/>
                <a:ext cx="60120" cy="87480"/>
              </a:xfrm>
              <a:custGeom>
                <a:avLst/>
                <a:gdLst>
                  <a:gd name="textAreaLeft" fmla="*/ 0 w 60120"/>
                  <a:gd name="textAreaRight" fmla="*/ 60480 w 60120"/>
                  <a:gd name="textAreaTop" fmla="*/ 0 h 87480"/>
                  <a:gd name="textAreaBottom" fmla="*/ 87840 h 87480"/>
                </a:gdLst>
                <a:ahLst/>
                <a:rect l="textAreaLeft" t="textAreaTop" r="textAreaRight" b="textAreaBottom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840" bIns="428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27" name="Oval 198"/>
              <p:cNvSpPr/>
              <p:nvPr/>
            </p:nvSpPr>
            <p:spPr>
              <a:xfrm>
                <a:off x="2696040" y="4704480"/>
                <a:ext cx="10800" cy="3456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0520" bIns="-20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28" name="Freeform 199"/>
              <p:cNvSpPr/>
              <p:nvPr/>
            </p:nvSpPr>
            <p:spPr>
              <a:xfrm>
                <a:off x="2642040" y="4705200"/>
                <a:ext cx="60120" cy="72720"/>
              </a:xfrm>
              <a:custGeom>
                <a:avLst/>
                <a:gdLst>
                  <a:gd name="textAreaLeft" fmla="*/ 0 w 60120"/>
                  <a:gd name="textAreaRight" fmla="*/ 60480 w 60120"/>
                  <a:gd name="textAreaTop" fmla="*/ 0 h 72720"/>
                  <a:gd name="textAreaBottom" fmla="*/ 73080 h 72720"/>
                </a:gdLst>
                <a:ahLst/>
                <a:rect l="textAreaLeft" t="textAreaTop" r="textAreaRight" b="textAreaBottom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080" bIns="280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29" name="AutoShape 200"/>
              <p:cNvSpPr/>
              <p:nvPr/>
            </p:nvSpPr>
            <p:spPr>
              <a:xfrm>
                <a:off x="2354760" y="4728240"/>
                <a:ext cx="296280" cy="5364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6480" bIns="-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30" name="AutoShape 201"/>
              <p:cNvSpPr/>
              <p:nvPr/>
            </p:nvSpPr>
            <p:spPr>
              <a:xfrm>
                <a:off x="2370600" y="4740840"/>
                <a:ext cx="264600" cy="295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4120" bIns="-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31" name="Oval 202"/>
              <p:cNvSpPr/>
              <p:nvPr/>
            </p:nvSpPr>
            <p:spPr>
              <a:xfrm>
                <a:off x="2396160" y="4620240"/>
                <a:ext cx="39240" cy="5184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8280" bIns="-8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32" name="Oval 203"/>
              <p:cNvSpPr/>
              <p:nvPr/>
            </p:nvSpPr>
            <p:spPr>
              <a:xfrm>
                <a:off x="2440800" y="4620240"/>
                <a:ext cx="39240" cy="5184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8280" bIns="-8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33" name="Oval 204"/>
              <p:cNvSpPr/>
              <p:nvPr/>
            </p:nvSpPr>
            <p:spPr>
              <a:xfrm>
                <a:off x="2483280" y="4620240"/>
                <a:ext cx="39240" cy="5040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9000" bIns="-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34" name="Rectangle 205"/>
              <p:cNvSpPr/>
              <p:nvPr/>
            </p:nvSpPr>
            <p:spPr>
              <a:xfrm>
                <a:off x="2583360" y="4420080"/>
                <a:ext cx="20160" cy="2775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</p:grpSp>
        <p:sp>
          <p:nvSpPr>
            <p:cNvPr id="8735" name="Line 57"/>
            <p:cNvSpPr/>
            <p:nvPr/>
          </p:nvSpPr>
          <p:spPr>
            <a:xfrm>
              <a:off x="2827800" y="4420080"/>
              <a:ext cx="581184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grpSp>
          <p:nvGrpSpPr>
            <p:cNvPr id="8736" name="Group 58"/>
            <p:cNvGrpSpPr/>
            <p:nvPr/>
          </p:nvGrpSpPr>
          <p:grpSpPr>
            <a:xfrm>
              <a:off x="5013720" y="4352040"/>
              <a:ext cx="964080" cy="171360"/>
              <a:chOff x="5013720" y="4352040"/>
              <a:chExt cx="964080" cy="171360"/>
            </a:xfrm>
          </p:grpSpPr>
          <p:sp>
            <p:nvSpPr>
              <p:cNvPr id="8737" name="Line 60"/>
              <p:cNvSpPr/>
              <p:nvPr/>
            </p:nvSpPr>
            <p:spPr>
              <a:xfrm>
                <a:off x="5013720" y="4426200"/>
                <a:ext cx="360" cy="97200"/>
              </a:xfrm>
              <a:prstGeom prst="line">
                <a:avLst/>
              </a:prstGeom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 anchorCtr="1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38" name="Line 61"/>
              <p:cNvSpPr/>
              <p:nvPr/>
            </p:nvSpPr>
            <p:spPr>
              <a:xfrm>
                <a:off x="5977440" y="4426200"/>
                <a:ext cx="360" cy="97200"/>
              </a:xfrm>
              <a:prstGeom prst="line">
                <a:avLst/>
              </a:prstGeom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 anchorCtr="1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39" name="Rectangle 62"/>
              <p:cNvSpPr/>
              <p:nvPr/>
            </p:nvSpPr>
            <p:spPr>
              <a:xfrm>
                <a:off x="5013720" y="4426560"/>
                <a:ext cx="955080" cy="95040"/>
              </a:xfrm>
              <a:prstGeom prst="rect">
                <a:avLst/>
              </a:prstGeom>
              <a:solidFill>
                <a:srgbClr val="cc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8740" name="Group 64"/>
              <p:cNvGrpSpPr/>
              <p:nvPr/>
            </p:nvGrpSpPr>
            <p:grpSpPr>
              <a:xfrm>
                <a:off x="5407920" y="4359960"/>
                <a:ext cx="321120" cy="105480"/>
                <a:chOff x="5407920" y="4359960"/>
                <a:chExt cx="321120" cy="105480"/>
              </a:xfrm>
            </p:grpSpPr>
            <p:sp>
              <p:nvSpPr>
                <p:cNvPr id="8741" name="Line 66"/>
                <p:cNvSpPr/>
                <p:nvPr/>
              </p:nvSpPr>
              <p:spPr>
                <a:xfrm>
                  <a:off x="5578560" y="4465080"/>
                  <a:ext cx="150480" cy="360"/>
                </a:xfrm>
                <a:prstGeom prst="line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4640" bIns="-44640" anchor="ctr" anchorCtr="1">
                  <a:noAutofit/>
                </a:bodyPr>
                <a:p>
                  <a:endParaRPr b="0" lang="en-US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8742" name="Line 67"/>
                <p:cNvSpPr/>
                <p:nvPr/>
              </p:nvSpPr>
              <p:spPr>
                <a:xfrm>
                  <a:off x="5407920" y="4359960"/>
                  <a:ext cx="177480" cy="105120"/>
                </a:xfrm>
                <a:prstGeom prst="line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 anchorCtr="1">
                  <a:noAutofit/>
                </a:bodyPr>
                <a:p>
                  <a:endParaRPr b="0" lang="en-US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grpSp>
            <p:nvGrpSpPr>
              <p:cNvPr id="8743" name="Group 68"/>
              <p:cNvGrpSpPr/>
              <p:nvPr/>
            </p:nvGrpSpPr>
            <p:grpSpPr>
              <a:xfrm>
                <a:off x="5245920" y="4352040"/>
                <a:ext cx="334440" cy="106560"/>
                <a:chOff x="5245920" y="4352040"/>
                <a:chExt cx="334440" cy="106560"/>
              </a:xfrm>
            </p:grpSpPr>
            <p:sp>
              <p:nvSpPr>
                <p:cNvPr id="8744" name="Line 69"/>
                <p:cNvSpPr/>
                <p:nvPr/>
              </p:nvSpPr>
              <p:spPr>
                <a:xfrm>
                  <a:off x="5245920" y="4456440"/>
                  <a:ext cx="170640" cy="2160"/>
                </a:xfrm>
                <a:prstGeom prst="line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2840" bIns="-42840" anchor="ctr" anchorCtr="1">
                  <a:noAutofit/>
                </a:bodyPr>
                <a:p>
                  <a:endParaRPr b="0" lang="en-US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8745" name="Line 71"/>
                <p:cNvSpPr/>
                <p:nvPr/>
              </p:nvSpPr>
              <p:spPr>
                <a:xfrm flipV="1">
                  <a:off x="5402880" y="4352040"/>
                  <a:ext cx="177480" cy="104400"/>
                </a:xfrm>
                <a:prstGeom prst="line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 anchorCtr="1">
                  <a:noAutofit/>
                </a:bodyPr>
                <a:p>
                  <a:endParaRPr b="0" lang="en-US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</p:grpSp>
        <p:sp>
          <p:nvSpPr>
            <p:cNvPr id="8746" name="AutoShape 90"/>
            <p:cNvSpPr/>
            <p:nvPr/>
          </p:nvSpPr>
          <p:spPr>
            <a:xfrm>
              <a:off x="8204760" y="4259880"/>
              <a:ext cx="966600" cy="379080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/>
            </a:gradFill>
            <a:ln w="9525">
              <a:solidFill>
                <a:srgbClr val="cc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grpSp>
          <p:nvGrpSpPr>
            <p:cNvPr id="8747" name="Group 92"/>
            <p:cNvGrpSpPr/>
            <p:nvPr/>
          </p:nvGrpSpPr>
          <p:grpSpPr>
            <a:xfrm>
              <a:off x="2786760" y="4143960"/>
              <a:ext cx="2137680" cy="571320"/>
              <a:chOff x="2786760" y="4143960"/>
              <a:chExt cx="2137680" cy="571320"/>
            </a:xfrm>
          </p:grpSpPr>
          <p:sp>
            <p:nvSpPr>
              <p:cNvPr id="8748" name="Oval 93"/>
              <p:cNvSpPr/>
              <p:nvPr/>
            </p:nvSpPr>
            <p:spPr>
              <a:xfrm>
                <a:off x="4818600" y="4152960"/>
                <a:ext cx="105840" cy="562320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49" name="Rectangle 94"/>
              <p:cNvSpPr/>
              <p:nvPr/>
            </p:nvSpPr>
            <p:spPr>
              <a:xfrm>
                <a:off x="2826720" y="4143960"/>
                <a:ext cx="2040840" cy="56232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50" name="Oval 95"/>
              <p:cNvSpPr/>
              <p:nvPr/>
            </p:nvSpPr>
            <p:spPr>
              <a:xfrm>
                <a:off x="2786760" y="4146480"/>
                <a:ext cx="105840" cy="56232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51" name="Rectangle 96"/>
              <p:cNvSpPr/>
              <p:nvPr/>
            </p:nvSpPr>
            <p:spPr>
              <a:xfrm>
                <a:off x="4808160" y="4150800"/>
                <a:ext cx="67320" cy="54684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</p:grpSp>
        <p:sp>
          <p:nvSpPr>
            <p:cNvPr id="8752" name="Text Box 97"/>
            <p:cNvSpPr/>
            <p:nvPr/>
          </p:nvSpPr>
          <p:spPr>
            <a:xfrm>
              <a:off x="2762640" y="4258440"/>
              <a:ext cx="2252160" cy="57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R</a:t>
              </a:r>
              <a:r>
                <a:rPr b="0" lang="en-US" sz="28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s</a:t>
              </a:r>
              <a:r>
                <a:rPr b="0" lang="en-US" sz="20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 </a:t>
              </a: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bits/sec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753" name="Group 83"/>
            <p:cNvGrpSpPr/>
            <p:nvPr/>
          </p:nvGrpSpPr>
          <p:grpSpPr>
            <a:xfrm>
              <a:off x="6105960" y="4285440"/>
              <a:ext cx="2572920" cy="307440"/>
              <a:chOff x="6105960" y="4285440"/>
              <a:chExt cx="2572920" cy="307440"/>
            </a:xfrm>
          </p:grpSpPr>
          <p:sp>
            <p:nvSpPr>
              <p:cNvPr id="8754" name="Oval 84"/>
              <p:cNvSpPr/>
              <p:nvPr/>
            </p:nvSpPr>
            <p:spPr>
              <a:xfrm>
                <a:off x="8551440" y="4289040"/>
                <a:ext cx="127440" cy="303840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55" name="Rectangle 85"/>
              <p:cNvSpPr/>
              <p:nvPr/>
            </p:nvSpPr>
            <p:spPr>
              <a:xfrm>
                <a:off x="6154200" y="4289040"/>
                <a:ext cx="2456280" cy="30384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56" name="Oval 86"/>
              <p:cNvSpPr/>
              <p:nvPr/>
            </p:nvSpPr>
            <p:spPr>
              <a:xfrm>
                <a:off x="6105960" y="4285440"/>
                <a:ext cx="127440" cy="30384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757" name="Rectangle 87"/>
              <p:cNvSpPr/>
              <p:nvPr/>
            </p:nvSpPr>
            <p:spPr>
              <a:xfrm>
                <a:off x="8538480" y="4295160"/>
                <a:ext cx="83160" cy="29448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</p:grpSp>
        <p:sp>
          <p:nvSpPr>
            <p:cNvPr id="8758" name="Text Box 88"/>
            <p:cNvSpPr/>
            <p:nvPr/>
          </p:nvSpPr>
          <p:spPr>
            <a:xfrm>
              <a:off x="6194880" y="4209120"/>
              <a:ext cx="2585520" cy="57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  </a:t>
              </a: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R</a:t>
              </a:r>
              <a:r>
                <a:rPr b="0" lang="en-US" sz="28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c</a:t>
              </a:r>
              <a:r>
                <a:rPr b="0" lang="en-US" sz="20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 </a:t>
              </a: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bits/sec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759" name="AutoShape 98"/>
            <p:cNvSpPr/>
            <p:nvPr/>
          </p:nvSpPr>
          <p:spPr>
            <a:xfrm>
              <a:off x="4914000" y="4253760"/>
              <a:ext cx="1364760" cy="38052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/>
            </a:gradFill>
            <a:ln w="9525">
              <a:solidFill>
                <a:srgbClr val="cc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60" name="AutoShape 89"/>
            <p:cNvSpPr/>
            <p:nvPr/>
          </p:nvSpPr>
          <p:spPr>
            <a:xfrm flipV="1">
              <a:off x="1970640" y="4052880"/>
              <a:ext cx="894960" cy="564840"/>
            </a:xfrm>
            <a:custGeom>
              <a:avLst/>
              <a:gdLst>
                <a:gd name="textAreaLeft" fmla="*/ 514080 w 894960"/>
                <a:gd name="textAreaRight" fmla="*/ 755280 w 894960"/>
                <a:gd name="textAreaTop" fmla="*/ 75960 h 564840"/>
                <a:gd name="textAreaBottom" fmla="*/ 241200 h 564840"/>
              </a:gdLst>
              <a:ahLst/>
              <a:rect l="textAreaLeft" t="textAreaTop" r="textAreaRight" b="textAreaBottom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/>
            </a:gradFill>
            <a:ln w="9525">
              <a:solidFill>
                <a:srgbClr val="cc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 rot="1080000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grpSp>
          <p:nvGrpSpPr>
            <p:cNvPr id="8761" name="Group 135"/>
            <p:cNvGrpSpPr/>
            <p:nvPr/>
          </p:nvGrpSpPr>
          <p:grpSpPr>
            <a:xfrm>
              <a:off x="9163440" y="4004280"/>
              <a:ext cx="871200" cy="885600"/>
              <a:chOff x="9163440" y="4004280"/>
              <a:chExt cx="871200" cy="885600"/>
            </a:xfrm>
          </p:grpSpPr>
          <p:pic>
            <p:nvPicPr>
              <p:cNvPr id="8762" name="Picture 136" descr="desktop_computer_stylized_medium"/>
              <p:cNvPicPr/>
              <p:nvPr/>
            </p:nvPicPr>
            <p:blipFill>
              <a:blip r:embed="rId2"/>
              <a:stretch/>
            </p:blipFill>
            <p:spPr>
              <a:xfrm>
                <a:off x="9163440" y="4004280"/>
                <a:ext cx="871200" cy="8856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763" name="Freeform 137"/>
              <p:cNvSpPr/>
              <p:nvPr/>
            </p:nvSpPr>
            <p:spPr>
              <a:xfrm>
                <a:off x="9209880" y="4089240"/>
                <a:ext cx="423360" cy="405360"/>
              </a:xfrm>
              <a:custGeom>
                <a:avLst/>
                <a:gdLst>
                  <a:gd name="textAreaLeft" fmla="*/ 0 w 423360"/>
                  <a:gd name="textAreaRight" fmla="*/ 423720 w 423360"/>
                  <a:gd name="textAreaTop" fmla="*/ 0 h 405360"/>
                  <a:gd name="textAreaBottom" fmla="*/ 405720 h 405360"/>
                </a:gdLst>
                <a:ahLst/>
                <a:rect l="textAreaLeft" t="textAreaTop" r="textAreaRight" b="textAreaBottom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</p:grpSp>
        <p:sp>
          <p:nvSpPr>
            <p:cNvPr id="8764" name="AutoShape 327"/>
            <p:cNvSpPr/>
            <p:nvPr/>
          </p:nvSpPr>
          <p:spPr>
            <a:xfrm>
              <a:off x="1908720" y="3723480"/>
              <a:ext cx="407520" cy="431280"/>
            </a:xfrm>
            <a:prstGeom prst="can">
              <a:avLst>
                <a:gd name="adj" fmla="val 21398"/>
              </a:avLst>
            </a:pr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8765" name="PlaceHolder 2"/>
          <p:cNvSpPr>
            <a:spLocks noGrp="1"/>
          </p:cNvSpPr>
          <p:nvPr>
            <p:ph type="sldNum" idx="62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19FA066E-5205-4D52-81AF-259615202438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7" dur="indefinite" restart="never" nodeType="tmRoot">
          <p:childTnLst>
            <p:seq>
              <p:cTn id="1038" dur="indefinite" nodeType="mainSeq">
                <p:childTnLst>
                  <p:par>
                    <p:cTn id="1039" fill="hold">
                      <p:stCondLst>
                        <p:cond delay="indefinite"/>
                      </p:stCondLst>
                      <p:childTnLst>
                        <p:par>
                          <p:cTn id="1040" fill="hold">
                            <p:stCondLst>
                              <p:cond delay="0"/>
                            </p:stCondLst>
                            <p:childTnLst>
                              <p:par>
                                <p:cTn id="10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7" fill="hold">
                      <p:stCondLst>
                        <p:cond delay="indefinite"/>
                      </p:stCondLst>
                      <p:childTnLst>
                        <p:par>
                          <p:cTn id="1048" fill="hold">
                            <p:stCondLst>
                              <p:cond delay="0"/>
                            </p:stCondLst>
                            <p:childTnLst>
                              <p:par>
                                <p:cTn id="10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6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Throughput: network scenario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8767" name="Group 2"/>
          <p:cNvGrpSpPr/>
          <p:nvPr/>
        </p:nvGrpSpPr>
        <p:grpSpPr>
          <a:xfrm>
            <a:off x="1066680" y="1303920"/>
            <a:ext cx="4754160" cy="5428080"/>
            <a:chOff x="1066680" y="1303920"/>
            <a:chExt cx="4754160" cy="5428080"/>
          </a:xfrm>
        </p:grpSpPr>
        <p:sp>
          <p:nvSpPr>
            <p:cNvPr id="8768" name="Text Box 44"/>
            <p:cNvSpPr/>
            <p:nvPr/>
          </p:nvSpPr>
          <p:spPr>
            <a:xfrm>
              <a:off x="1066680" y="5494680"/>
              <a:ext cx="4754160" cy="1237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10 connections (fairly) share backbone bottleneck link </a:t>
              </a:r>
              <a:r>
                <a:rPr b="0" i="1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R</a:t>
              </a:r>
              <a:r>
                <a:rPr b="0" lang="en-US" sz="24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 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bits/sec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769" name="Freeform 296"/>
            <p:cNvSpPr/>
            <p:nvPr/>
          </p:nvSpPr>
          <p:spPr>
            <a:xfrm>
              <a:off x="1712880" y="2580120"/>
              <a:ext cx="3126960" cy="1498320"/>
            </a:xfrm>
            <a:custGeom>
              <a:avLst/>
              <a:gdLst>
                <a:gd name="textAreaLeft" fmla="*/ 0 w 3126960"/>
                <a:gd name="textAreaRight" fmla="*/ 3127320 w 3126960"/>
                <a:gd name="textAreaTop" fmla="*/ 0 h 1498320"/>
                <a:gd name="textAreaBottom" fmla="*/ 1498680 h 1498320"/>
              </a:gdLst>
              <a:ahLst/>
              <a:rect l="textAreaLeft" t="textAreaTop" r="textAreaRight" b="textAreaBottom"/>
              <a:pathLst>
                <a:path w="1877" h="917">
                  <a:moveTo>
                    <a:pt x="889" y="23"/>
                  </a:moveTo>
                  <a:cubicBezTo>
                    <a:pt x="804" y="39"/>
                    <a:pt x="771" y="98"/>
                    <a:pt x="692" y="109"/>
                  </a:cubicBezTo>
                  <a:cubicBezTo>
                    <a:pt x="613" y="120"/>
                    <a:pt x="511" y="81"/>
                    <a:pt x="415" y="91"/>
                  </a:cubicBezTo>
                  <a:cubicBezTo>
                    <a:pt x="319" y="101"/>
                    <a:pt x="174" y="126"/>
                    <a:pt x="112" y="170"/>
                  </a:cubicBezTo>
                  <a:cubicBezTo>
                    <a:pt x="51" y="214"/>
                    <a:pt x="66" y="294"/>
                    <a:pt x="50" y="353"/>
                  </a:cubicBezTo>
                  <a:cubicBezTo>
                    <a:pt x="34" y="412"/>
                    <a:pt x="0" y="479"/>
                    <a:pt x="14" y="528"/>
                  </a:cubicBezTo>
                  <a:cubicBezTo>
                    <a:pt x="29" y="577"/>
                    <a:pt x="57" y="608"/>
                    <a:pt x="139" y="650"/>
                  </a:cubicBezTo>
                  <a:cubicBezTo>
                    <a:pt x="221" y="692"/>
                    <a:pt x="372" y="742"/>
                    <a:pt x="505" y="781"/>
                  </a:cubicBezTo>
                  <a:cubicBezTo>
                    <a:pt x="638" y="820"/>
                    <a:pt x="789" y="866"/>
                    <a:pt x="933" y="886"/>
                  </a:cubicBezTo>
                  <a:cubicBezTo>
                    <a:pt x="1077" y="906"/>
                    <a:pt x="1246" y="917"/>
                    <a:pt x="1370" y="901"/>
                  </a:cubicBezTo>
                  <a:cubicBezTo>
                    <a:pt x="1494" y="885"/>
                    <a:pt x="1594" y="839"/>
                    <a:pt x="1676" y="793"/>
                  </a:cubicBezTo>
                  <a:cubicBezTo>
                    <a:pt x="1758" y="747"/>
                    <a:pt x="1843" y="720"/>
                    <a:pt x="1860" y="624"/>
                  </a:cubicBezTo>
                  <a:cubicBezTo>
                    <a:pt x="1877" y="528"/>
                    <a:pt x="1835" y="306"/>
                    <a:pt x="1776" y="219"/>
                  </a:cubicBezTo>
                  <a:cubicBezTo>
                    <a:pt x="1717" y="132"/>
                    <a:pt x="1599" y="134"/>
                    <a:pt x="1503" y="100"/>
                  </a:cubicBezTo>
                  <a:cubicBezTo>
                    <a:pt x="1407" y="66"/>
                    <a:pt x="1302" y="26"/>
                    <a:pt x="1200" y="13"/>
                  </a:cubicBezTo>
                  <a:cubicBezTo>
                    <a:pt x="1098" y="0"/>
                    <a:pt x="974" y="7"/>
                    <a:pt x="889" y="23"/>
                  </a:cubicBezTo>
                  <a:close/>
                </a:path>
              </a:pathLst>
            </a:custGeom>
            <a:solidFill>
              <a:srgbClr val="9cdf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70" name="Text Box 35"/>
            <p:cNvSpPr/>
            <p:nvPr/>
          </p:nvSpPr>
          <p:spPr>
            <a:xfrm>
              <a:off x="1576440" y="2203920"/>
              <a:ext cx="676080" cy="644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R</a:t>
              </a:r>
              <a:r>
                <a:rPr b="0" lang="en-US" sz="32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s</a:t>
              </a:r>
              <a:endParaRPr b="0" lang="en-IN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771" name="Oval 40"/>
            <p:cNvSpPr/>
            <p:nvPr/>
          </p:nvSpPr>
          <p:spPr>
            <a:xfrm rot="5400000">
              <a:off x="3440880" y="3631680"/>
              <a:ext cx="50400" cy="52524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1080000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72" name="Rectangle 41"/>
            <p:cNvSpPr/>
            <p:nvPr/>
          </p:nvSpPr>
          <p:spPr>
            <a:xfrm rot="5400000">
              <a:off x="2974320" y="3138120"/>
              <a:ext cx="983880" cy="5252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1080000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73" name="Oval 42"/>
            <p:cNvSpPr/>
            <p:nvPr/>
          </p:nvSpPr>
          <p:spPr>
            <a:xfrm rot="5400000">
              <a:off x="3445200" y="2653200"/>
              <a:ext cx="52200" cy="5252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74" name="Rectangle 43"/>
            <p:cNvSpPr/>
            <p:nvPr/>
          </p:nvSpPr>
          <p:spPr>
            <a:xfrm rot="5400000">
              <a:off x="3445200" y="3624840"/>
              <a:ext cx="31320" cy="5108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10800000"/>
            </a:gra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75" name="Oval 31"/>
            <p:cNvSpPr/>
            <p:nvPr/>
          </p:nvSpPr>
          <p:spPr>
            <a:xfrm rot="1792800">
              <a:off x="2450880" y="2527560"/>
              <a:ext cx="37800" cy="15840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718800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76" name="Rectangle 32"/>
            <p:cNvSpPr/>
            <p:nvPr/>
          </p:nvSpPr>
          <p:spPr>
            <a:xfrm rot="1792800">
              <a:off x="1785600" y="2324160"/>
              <a:ext cx="729720" cy="15840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718800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77" name="Oval 33"/>
            <p:cNvSpPr/>
            <p:nvPr/>
          </p:nvSpPr>
          <p:spPr>
            <a:xfrm rot="1792800">
              <a:off x="1820880" y="2124360"/>
              <a:ext cx="37800" cy="158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78" name="Rectangle 34"/>
            <p:cNvSpPr/>
            <p:nvPr/>
          </p:nvSpPr>
          <p:spPr>
            <a:xfrm rot="1792800">
              <a:off x="2448000" y="2524320"/>
              <a:ext cx="23400" cy="15372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7188000"/>
            </a:gra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79" name="Line 456"/>
            <p:cNvSpPr/>
            <p:nvPr/>
          </p:nvSpPr>
          <p:spPr>
            <a:xfrm>
              <a:off x="1720800" y="2157840"/>
              <a:ext cx="828360" cy="475920"/>
            </a:xfrm>
            <a:prstGeom prst="line">
              <a:avLst/>
            </a:prstGeom>
            <a:ln w="38100">
              <a:solidFill>
                <a:srgbClr val="ff33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80" name="Oval 469"/>
            <p:cNvSpPr/>
            <p:nvPr/>
          </p:nvSpPr>
          <p:spPr>
            <a:xfrm rot="2768400">
              <a:off x="2960640" y="2530800"/>
              <a:ext cx="47160" cy="14256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816600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81" name="Rectangle 470"/>
            <p:cNvSpPr/>
            <p:nvPr/>
          </p:nvSpPr>
          <p:spPr>
            <a:xfrm rot="2768400">
              <a:off x="2239200" y="2197800"/>
              <a:ext cx="915480" cy="14256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816600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82" name="Oval 471"/>
            <p:cNvSpPr/>
            <p:nvPr/>
          </p:nvSpPr>
          <p:spPr>
            <a:xfrm rot="2768400">
              <a:off x="2390760" y="1872000"/>
              <a:ext cx="47160" cy="14256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83" name="Rectangle 472"/>
            <p:cNvSpPr/>
            <p:nvPr/>
          </p:nvSpPr>
          <p:spPr>
            <a:xfrm rot="2768400">
              <a:off x="2960640" y="2522880"/>
              <a:ext cx="29880" cy="13788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8166000"/>
            </a:gra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84" name="Line 473"/>
            <p:cNvSpPr/>
            <p:nvPr/>
          </p:nvSpPr>
          <p:spPr>
            <a:xfrm>
              <a:off x="2266200" y="1823040"/>
              <a:ext cx="829440" cy="862920"/>
            </a:xfrm>
            <a:prstGeom prst="line">
              <a:avLst/>
            </a:prstGeom>
            <a:ln w="38100">
              <a:solidFill>
                <a:srgbClr val="ff33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85" name="Oval 476"/>
            <p:cNvSpPr/>
            <p:nvPr/>
          </p:nvSpPr>
          <p:spPr>
            <a:xfrm flipH="1" rot="19807200">
              <a:off x="1913760" y="4380480"/>
              <a:ext cx="37800" cy="15840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360600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86" name="Rectangle 477"/>
            <p:cNvSpPr/>
            <p:nvPr/>
          </p:nvSpPr>
          <p:spPr>
            <a:xfrm flipH="1" rot="19807200">
              <a:off x="1886760" y="4176720"/>
              <a:ext cx="729720" cy="15840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360600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87" name="Oval 478"/>
            <p:cNvSpPr/>
            <p:nvPr/>
          </p:nvSpPr>
          <p:spPr>
            <a:xfrm flipH="1" rot="19807200">
              <a:off x="2545560" y="3976920"/>
              <a:ext cx="36000" cy="1580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88" name="Rectangle 479"/>
            <p:cNvSpPr/>
            <p:nvPr/>
          </p:nvSpPr>
          <p:spPr>
            <a:xfrm flipH="1" rot="19807200">
              <a:off x="1928880" y="4376880"/>
              <a:ext cx="23040" cy="15372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3606000"/>
            </a:gra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89" name="Line 480"/>
            <p:cNvSpPr/>
            <p:nvPr/>
          </p:nvSpPr>
          <p:spPr>
            <a:xfrm flipH="1">
              <a:off x="1855440" y="4010400"/>
              <a:ext cx="828720" cy="475920"/>
            </a:xfrm>
            <a:prstGeom prst="line">
              <a:avLst/>
            </a:prstGeom>
            <a:ln w="38100">
              <a:solidFill>
                <a:srgbClr val="ff33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90" name="Oval 483"/>
            <p:cNvSpPr/>
            <p:nvPr/>
          </p:nvSpPr>
          <p:spPr>
            <a:xfrm flipV="1" rot="18831600">
              <a:off x="3168720" y="4152240"/>
              <a:ext cx="47160" cy="14292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1342800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91" name="Rectangle 484"/>
            <p:cNvSpPr/>
            <p:nvPr/>
          </p:nvSpPr>
          <p:spPr>
            <a:xfrm flipV="1" rot="18831600">
              <a:off x="2446200" y="4484880"/>
              <a:ext cx="917280" cy="14292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1342800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92" name="Oval 485"/>
            <p:cNvSpPr/>
            <p:nvPr/>
          </p:nvSpPr>
          <p:spPr>
            <a:xfrm flipV="1" rot="18831600">
              <a:off x="2600280" y="4811040"/>
              <a:ext cx="47160" cy="14292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93" name="Rectangle 486"/>
            <p:cNvSpPr/>
            <p:nvPr/>
          </p:nvSpPr>
          <p:spPr>
            <a:xfrm flipV="1" rot="18831600">
              <a:off x="3168720" y="4161960"/>
              <a:ext cx="29880" cy="13788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13428000"/>
            </a:gra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94" name="Line 487"/>
            <p:cNvSpPr/>
            <p:nvPr/>
          </p:nvSpPr>
          <p:spPr>
            <a:xfrm flipV="1">
              <a:off x="2474280" y="4139280"/>
              <a:ext cx="829440" cy="862920"/>
            </a:xfrm>
            <a:prstGeom prst="line">
              <a:avLst/>
            </a:prstGeom>
            <a:ln w="38100">
              <a:solidFill>
                <a:srgbClr val="ff3300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95" name="Oval 500"/>
            <p:cNvSpPr/>
            <p:nvPr/>
          </p:nvSpPr>
          <p:spPr>
            <a:xfrm flipH="1" rot="19807200">
              <a:off x="4120200" y="2499120"/>
              <a:ext cx="37800" cy="15840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360600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96" name="Rectangle 501"/>
            <p:cNvSpPr/>
            <p:nvPr/>
          </p:nvSpPr>
          <p:spPr>
            <a:xfrm flipH="1" rot="19807200">
              <a:off x="4093200" y="2295720"/>
              <a:ext cx="729720" cy="15840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360600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97" name="Oval 502"/>
            <p:cNvSpPr/>
            <p:nvPr/>
          </p:nvSpPr>
          <p:spPr>
            <a:xfrm flipH="1" rot="19807200">
              <a:off x="4752000" y="2095560"/>
              <a:ext cx="36000" cy="1580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98" name="Rectangle 503"/>
            <p:cNvSpPr/>
            <p:nvPr/>
          </p:nvSpPr>
          <p:spPr>
            <a:xfrm flipH="1" rot="19807200">
              <a:off x="4136400" y="2495880"/>
              <a:ext cx="25200" cy="15372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3606000"/>
            </a:gra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799" name="Line 504"/>
            <p:cNvSpPr/>
            <p:nvPr/>
          </p:nvSpPr>
          <p:spPr>
            <a:xfrm flipH="1">
              <a:off x="4062240" y="2129400"/>
              <a:ext cx="828720" cy="475920"/>
            </a:xfrm>
            <a:prstGeom prst="line">
              <a:avLst/>
            </a:prstGeom>
            <a:ln w="38100">
              <a:solidFill>
                <a:srgbClr val="ff33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800" name="Oval 507"/>
            <p:cNvSpPr/>
            <p:nvPr/>
          </p:nvSpPr>
          <p:spPr>
            <a:xfrm rot="1792800">
              <a:off x="4878360" y="4459320"/>
              <a:ext cx="37800" cy="15840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718800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801" name="Rectangle 508"/>
            <p:cNvSpPr/>
            <p:nvPr/>
          </p:nvSpPr>
          <p:spPr>
            <a:xfrm rot="1792800">
              <a:off x="4211640" y="4254480"/>
              <a:ext cx="731520" cy="15840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718800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802" name="Oval 509"/>
            <p:cNvSpPr/>
            <p:nvPr/>
          </p:nvSpPr>
          <p:spPr>
            <a:xfrm rot="1792800">
              <a:off x="4246560" y="4054680"/>
              <a:ext cx="37800" cy="158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803" name="Rectangle 510"/>
            <p:cNvSpPr/>
            <p:nvPr/>
          </p:nvSpPr>
          <p:spPr>
            <a:xfrm rot="1792800">
              <a:off x="4873680" y="4456440"/>
              <a:ext cx="25200" cy="15192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7188000"/>
            </a:gra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804" name="Line 511"/>
            <p:cNvSpPr/>
            <p:nvPr/>
          </p:nvSpPr>
          <p:spPr>
            <a:xfrm>
              <a:off x="4147200" y="4091040"/>
              <a:ext cx="914400" cy="540000"/>
            </a:xfrm>
            <a:prstGeom prst="line">
              <a:avLst/>
            </a:prstGeom>
            <a:ln w="38100">
              <a:solidFill>
                <a:srgbClr val="ff33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805" name="Text Box 513"/>
            <p:cNvSpPr/>
            <p:nvPr/>
          </p:nvSpPr>
          <p:spPr>
            <a:xfrm>
              <a:off x="2546280" y="1762560"/>
              <a:ext cx="676080" cy="644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R</a:t>
              </a:r>
              <a:r>
                <a:rPr b="0" lang="en-US" sz="32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s</a:t>
              </a:r>
              <a:endParaRPr b="0" lang="en-IN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06" name="Text Box 514"/>
            <p:cNvSpPr/>
            <p:nvPr/>
          </p:nvSpPr>
          <p:spPr>
            <a:xfrm>
              <a:off x="4373640" y="2270520"/>
              <a:ext cx="676080" cy="644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R</a:t>
              </a:r>
              <a:r>
                <a:rPr b="0" lang="en-US" sz="32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s</a:t>
              </a:r>
              <a:endParaRPr b="0" lang="en-IN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07" name="Freeform 515"/>
            <p:cNvSpPr/>
            <p:nvPr/>
          </p:nvSpPr>
          <p:spPr>
            <a:xfrm>
              <a:off x="2539800" y="2630880"/>
              <a:ext cx="799920" cy="1380600"/>
            </a:xfrm>
            <a:custGeom>
              <a:avLst/>
              <a:gdLst>
                <a:gd name="textAreaLeft" fmla="*/ 0 w 799920"/>
                <a:gd name="textAreaRight" fmla="*/ 800280 w 799920"/>
                <a:gd name="textAreaTop" fmla="*/ 0 h 1380600"/>
                <a:gd name="textAreaBottom" fmla="*/ 1380960 h 1380600"/>
              </a:gdLst>
              <a:ahLst/>
              <a:rect l="textAreaLeft" t="textAreaTop" r="textAreaRight" b="textAreaBottom"/>
              <a:pathLst>
                <a:path w="504" h="870">
                  <a:moveTo>
                    <a:pt x="0" y="0"/>
                  </a:moveTo>
                  <a:cubicBezTo>
                    <a:pt x="21" y="11"/>
                    <a:pt x="79" y="44"/>
                    <a:pt x="129" y="63"/>
                  </a:cubicBezTo>
                  <a:cubicBezTo>
                    <a:pt x="179" y="82"/>
                    <a:pt x="255" y="102"/>
                    <a:pt x="299" y="112"/>
                  </a:cubicBezTo>
                  <a:cubicBezTo>
                    <a:pt x="343" y="122"/>
                    <a:pt x="362" y="116"/>
                    <a:pt x="392" y="121"/>
                  </a:cubicBezTo>
                  <a:cubicBezTo>
                    <a:pt x="417" y="124"/>
                    <a:pt x="469" y="100"/>
                    <a:pt x="479" y="145"/>
                  </a:cubicBezTo>
                  <a:cubicBezTo>
                    <a:pt x="490" y="191"/>
                    <a:pt x="504" y="700"/>
                    <a:pt x="490" y="772"/>
                  </a:cubicBezTo>
                  <a:cubicBezTo>
                    <a:pt x="477" y="845"/>
                    <a:pt x="447" y="842"/>
                    <a:pt x="406" y="839"/>
                  </a:cubicBezTo>
                  <a:cubicBezTo>
                    <a:pt x="365" y="836"/>
                    <a:pt x="323" y="835"/>
                    <a:pt x="286" y="833"/>
                  </a:cubicBezTo>
                  <a:cubicBezTo>
                    <a:pt x="250" y="831"/>
                    <a:pt x="226" y="822"/>
                    <a:pt x="192" y="828"/>
                  </a:cubicBezTo>
                  <a:cubicBezTo>
                    <a:pt x="158" y="834"/>
                    <a:pt x="107" y="861"/>
                    <a:pt x="84" y="87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808" name="Text Box 516"/>
            <p:cNvSpPr/>
            <p:nvPr/>
          </p:nvSpPr>
          <p:spPr>
            <a:xfrm>
              <a:off x="1554120" y="3746160"/>
              <a:ext cx="674280" cy="644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R</a:t>
              </a:r>
              <a:r>
                <a:rPr b="0" lang="en-US" sz="32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c</a:t>
              </a:r>
              <a:endParaRPr b="0" lang="en-IN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09" name="Freeform 517"/>
            <p:cNvSpPr/>
            <p:nvPr/>
          </p:nvSpPr>
          <p:spPr>
            <a:xfrm>
              <a:off x="3003480" y="2608920"/>
              <a:ext cx="431280" cy="1569600"/>
            </a:xfrm>
            <a:custGeom>
              <a:avLst/>
              <a:gdLst>
                <a:gd name="textAreaLeft" fmla="*/ 0 w 431280"/>
                <a:gd name="textAreaRight" fmla="*/ 431640 w 431280"/>
                <a:gd name="textAreaTop" fmla="*/ 0 h 1569600"/>
                <a:gd name="textAreaBottom" fmla="*/ 1569960 h 1569600"/>
              </a:gdLst>
              <a:ahLst/>
              <a:rect l="textAreaLeft" t="textAreaTop" r="textAreaRight" b="textAreaBottom"/>
              <a:pathLst>
                <a:path w="272" h="989">
                  <a:moveTo>
                    <a:pt x="0" y="0"/>
                  </a:moveTo>
                  <a:cubicBezTo>
                    <a:pt x="15" y="13"/>
                    <a:pt x="49" y="56"/>
                    <a:pt x="92" y="80"/>
                  </a:cubicBezTo>
                  <a:cubicBezTo>
                    <a:pt x="231" y="84"/>
                    <a:pt x="204" y="89"/>
                    <a:pt x="257" y="147"/>
                  </a:cubicBezTo>
                  <a:cubicBezTo>
                    <a:pt x="270" y="295"/>
                    <a:pt x="272" y="652"/>
                    <a:pt x="268" y="774"/>
                  </a:cubicBezTo>
                  <a:cubicBezTo>
                    <a:pt x="268" y="895"/>
                    <a:pt x="261" y="853"/>
                    <a:pt x="257" y="875"/>
                  </a:cubicBezTo>
                  <a:cubicBezTo>
                    <a:pt x="251" y="894"/>
                    <a:pt x="257" y="889"/>
                    <a:pt x="242" y="908"/>
                  </a:cubicBezTo>
                  <a:cubicBezTo>
                    <a:pt x="227" y="927"/>
                    <a:pt x="183" y="972"/>
                    <a:pt x="167" y="989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810" name="Freeform 518"/>
            <p:cNvSpPr/>
            <p:nvPr/>
          </p:nvSpPr>
          <p:spPr>
            <a:xfrm>
              <a:off x="3587760" y="2592720"/>
              <a:ext cx="637920" cy="15379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1537920"/>
                <a:gd name="textAreaBottom" fmla="*/ 1538280 h 1537920"/>
              </a:gdLst>
              <a:ahLst/>
              <a:rect l="textAreaLeft" t="textAreaTop" r="textAreaRight" b="textAreaBottom"/>
              <a:pathLst>
                <a:path w="402" h="969">
                  <a:moveTo>
                    <a:pt x="306" y="0"/>
                  </a:moveTo>
                  <a:cubicBezTo>
                    <a:pt x="295" y="5"/>
                    <a:pt x="262" y="24"/>
                    <a:pt x="240" y="36"/>
                  </a:cubicBezTo>
                  <a:cubicBezTo>
                    <a:pt x="218" y="48"/>
                    <a:pt x="199" y="58"/>
                    <a:pt x="174" y="72"/>
                  </a:cubicBezTo>
                  <a:cubicBezTo>
                    <a:pt x="149" y="86"/>
                    <a:pt x="115" y="101"/>
                    <a:pt x="90" y="119"/>
                  </a:cubicBezTo>
                  <a:cubicBezTo>
                    <a:pt x="64" y="136"/>
                    <a:pt x="72" y="127"/>
                    <a:pt x="25" y="178"/>
                  </a:cubicBezTo>
                  <a:cubicBezTo>
                    <a:pt x="14" y="223"/>
                    <a:pt x="0" y="732"/>
                    <a:pt x="14" y="804"/>
                  </a:cubicBezTo>
                  <a:cubicBezTo>
                    <a:pt x="27" y="877"/>
                    <a:pt x="53" y="854"/>
                    <a:pt x="98" y="871"/>
                  </a:cubicBezTo>
                  <a:cubicBezTo>
                    <a:pt x="144" y="888"/>
                    <a:pt x="209" y="884"/>
                    <a:pt x="261" y="900"/>
                  </a:cubicBezTo>
                  <a:cubicBezTo>
                    <a:pt x="312" y="916"/>
                    <a:pt x="373" y="955"/>
                    <a:pt x="402" y="969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8811" name="Text Box 519"/>
            <p:cNvSpPr/>
            <p:nvPr/>
          </p:nvSpPr>
          <p:spPr>
            <a:xfrm>
              <a:off x="2813040" y="4358160"/>
              <a:ext cx="676080" cy="644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R</a:t>
              </a:r>
              <a:r>
                <a:rPr b="0" lang="en-US" sz="32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c</a:t>
              </a:r>
              <a:endParaRPr b="0" lang="en-IN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12" name="Text Box 520"/>
            <p:cNvSpPr/>
            <p:nvPr/>
          </p:nvSpPr>
          <p:spPr>
            <a:xfrm>
              <a:off x="4500720" y="3845520"/>
              <a:ext cx="674280" cy="644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R</a:t>
              </a:r>
              <a:r>
                <a:rPr b="0" lang="en-US" sz="32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c</a:t>
              </a:r>
              <a:endParaRPr b="0" lang="en-IN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13" name="Text Box 521"/>
            <p:cNvSpPr/>
            <p:nvPr/>
          </p:nvSpPr>
          <p:spPr>
            <a:xfrm>
              <a:off x="3529080" y="3216600"/>
              <a:ext cx="6760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R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814" name="Group 81"/>
            <p:cNvGrpSpPr/>
            <p:nvPr/>
          </p:nvGrpSpPr>
          <p:grpSpPr>
            <a:xfrm>
              <a:off x="1406520" y="1643400"/>
              <a:ext cx="352080" cy="660240"/>
              <a:chOff x="1406520" y="1643400"/>
              <a:chExt cx="352080" cy="660240"/>
            </a:xfrm>
          </p:grpSpPr>
          <p:sp>
            <p:nvSpPr>
              <p:cNvPr id="8815" name="Freeform 82"/>
              <p:cNvSpPr/>
              <p:nvPr/>
            </p:nvSpPr>
            <p:spPr>
              <a:xfrm>
                <a:off x="1685520" y="1644480"/>
                <a:ext cx="69480" cy="629640"/>
              </a:xfrm>
              <a:custGeom>
                <a:avLst/>
                <a:gdLst>
                  <a:gd name="textAreaLeft" fmla="*/ 0 w 69480"/>
                  <a:gd name="textAreaRight" fmla="*/ 69840 w 69480"/>
                  <a:gd name="textAreaTop" fmla="*/ 0 h 629640"/>
                  <a:gd name="textAreaBottom" fmla="*/ 630000 h 629640"/>
                </a:gdLst>
                <a:ahLst/>
                <a:rect l="textAreaLeft" t="textAreaTop" r="textAreaRight" b="textAreaBottom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16" name="Rectangle 83"/>
              <p:cNvSpPr/>
              <p:nvPr/>
            </p:nvSpPr>
            <p:spPr>
              <a:xfrm>
                <a:off x="1422360" y="1643400"/>
                <a:ext cx="258480" cy="63000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17" name="Freeform 84"/>
              <p:cNvSpPr/>
              <p:nvPr/>
            </p:nvSpPr>
            <p:spPr>
              <a:xfrm>
                <a:off x="1698480" y="1682280"/>
                <a:ext cx="41400" cy="582480"/>
              </a:xfrm>
              <a:custGeom>
                <a:avLst/>
                <a:gdLst>
                  <a:gd name="textAreaLeft" fmla="*/ 0 w 41400"/>
                  <a:gd name="textAreaRight" fmla="*/ 41760 w 41400"/>
                  <a:gd name="textAreaTop" fmla="*/ 0 h 582480"/>
                  <a:gd name="textAreaBottom" fmla="*/ 582840 h 582480"/>
                </a:gdLst>
                <a:ahLst/>
                <a:rect l="textAreaLeft" t="textAreaTop" r="textAreaRight" b="textAreaBottom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18" name="Freeform 85"/>
              <p:cNvSpPr/>
              <p:nvPr/>
            </p:nvSpPr>
            <p:spPr>
              <a:xfrm>
                <a:off x="1689480" y="1977480"/>
                <a:ext cx="64800" cy="51840"/>
              </a:xfrm>
              <a:custGeom>
                <a:avLst/>
                <a:gdLst>
                  <a:gd name="textAreaLeft" fmla="*/ 0 w 64800"/>
                  <a:gd name="textAreaRight" fmla="*/ 65160 w 64800"/>
                  <a:gd name="textAreaTop" fmla="*/ 0 h 51840"/>
                  <a:gd name="textAreaBottom" fmla="*/ 52200 h 51840"/>
                </a:gdLst>
                <a:ahLst/>
                <a:rect l="textAreaLeft" t="textAreaTop" r="textAreaRight" b="textAreaBottom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200" bIns="72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19" name="Rectangle 86"/>
              <p:cNvSpPr/>
              <p:nvPr/>
            </p:nvSpPr>
            <p:spPr>
              <a:xfrm>
                <a:off x="1424160" y="1716480"/>
                <a:ext cx="147240" cy="1224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400" bIns="-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8820" name="Group 87"/>
              <p:cNvGrpSpPr/>
              <p:nvPr/>
            </p:nvGrpSpPr>
            <p:grpSpPr>
              <a:xfrm>
                <a:off x="1557360" y="1707120"/>
                <a:ext cx="142560" cy="42480"/>
                <a:chOff x="1557360" y="1707120"/>
                <a:chExt cx="142560" cy="42480"/>
              </a:xfrm>
            </p:grpSpPr>
            <p:sp>
              <p:nvSpPr>
                <p:cNvPr id="8821" name="AutoShape 88"/>
                <p:cNvSpPr/>
                <p:nvPr/>
              </p:nvSpPr>
              <p:spPr>
                <a:xfrm>
                  <a:off x="1557360" y="1707120"/>
                  <a:ext cx="142560" cy="424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14760" bIns="-147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8822" name="AutoShape 89"/>
                <p:cNvSpPr/>
                <p:nvPr/>
              </p:nvSpPr>
              <p:spPr>
                <a:xfrm>
                  <a:off x="1560600" y="1713600"/>
                  <a:ext cx="136080" cy="3132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2320" bIns="-2232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8823" name="Rectangle 90"/>
              <p:cNvSpPr/>
              <p:nvPr/>
            </p:nvSpPr>
            <p:spPr>
              <a:xfrm>
                <a:off x="1427040" y="1805400"/>
                <a:ext cx="147240" cy="1404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600" bIns="-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8824" name="Group 91"/>
              <p:cNvGrpSpPr/>
              <p:nvPr/>
            </p:nvGrpSpPr>
            <p:grpSpPr>
              <a:xfrm>
                <a:off x="1557360" y="1798920"/>
                <a:ext cx="142560" cy="36000"/>
                <a:chOff x="1557360" y="1798920"/>
                <a:chExt cx="142560" cy="36000"/>
              </a:xfrm>
            </p:grpSpPr>
            <p:sp>
              <p:nvSpPr>
                <p:cNvPr id="8825" name="AutoShape 92"/>
                <p:cNvSpPr/>
                <p:nvPr/>
              </p:nvSpPr>
              <p:spPr>
                <a:xfrm>
                  <a:off x="1557360" y="1798920"/>
                  <a:ext cx="14256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19080" bIns="-190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8826" name="AutoShape 93"/>
                <p:cNvSpPr/>
                <p:nvPr/>
              </p:nvSpPr>
              <p:spPr>
                <a:xfrm>
                  <a:off x="1560600" y="1803960"/>
                  <a:ext cx="136080" cy="266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5560" bIns="-255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8827" name="Rectangle 94"/>
              <p:cNvSpPr/>
              <p:nvPr/>
            </p:nvSpPr>
            <p:spPr>
              <a:xfrm>
                <a:off x="1425600" y="1899000"/>
                <a:ext cx="147240" cy="1224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400" bIns="-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28" name="Rectangle 95"/>
              <p:cNvSpPr/>
              <p:nvPr/>
            </p:nvSpPr>
            <p:spPr>
              <a:xfrm>
                <a:off x="1428840" y="1981800"/>
                <a:ext cx="147240" cy="1224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400" bIns="-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8829" name="Group 96"/>
              <p:cNvGrpSpPr/>
              <p:nvPr/>
            </p:nvGrpSpPr>
            <p:grpSpPr>
              <a:xfrm>
                <a:off x="1554120" y="1973880"/>
                <a:ext cx="142560" cy="41040"/>
                <a:chOff x="1554120" y="1973880"/>
                <a:chExt cx="142560" cy="41040"/>
              </a:xfrm>
            </p:grpSpPr>
            <p:sp>
              <p:nvSpPr>
                <p:cNvPr id="8830" name="AutoShape 97"/>
                <p:cNvSpPr/>
                <p:nvPr/>
              </p:nvSpPr>
              <p:spPr>
                <a:xfrm>
                  <a:off x="1554120" y="1973880"/>
                  <a:ext cx="142560" cy="41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15480" bIns="-154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8831" name="AutoShape 98"/>
                <p:cNvSpPr/>
                <p:nvPr/>
              </p:nvSpPr>
              <p:spPr>
                <a:xfrm>
                  <a:off x="1557360" y="1978560"/>
                  <a:ext cx="136080" cy="3132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2320" bIns="-2232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8832" name="Freeform 99"/>
              <p:cNvSpPr/>
              <p:nvPr/>
            </p:nvSpPr>
            <p:spPr>
              <a:xfrm>
                <a:off x="1690560" y="1898640"/>
                <a:ext cx="64800" cy="51480"/>
              </a:xfrm>
              <a:custGeom>
                <a:avLst/>
                <a:gdLst>
                  <a:gd name="textAreaLeft" fmla="*/ 0 w 64800"/>
                  <a:gd name="textAreaRight" fmla="*/ 65160 w 64800"/>
                  <a:gd name="textAreaTop" fmla="*/ 0 h 51480"/>
                  <a:gd name="textAreaBottom" fmla="*/ 51840 h 51480"/>
                </a:gdLst>
                <a:ahLst/>
                <a:rect l="textAreaLeft" t="textAreaTop" r="textAreaRight" b="textAreaBottom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8833" name="Group 100"/>
              <p:cNvGrpSpPr/>
              <p:nvPr/>
            </p:nvGrpSpPr>
            <p:grpSpPr>
              <a:xfrm>
                <a:off x="1554120" y="1891440"/>
                <a:ext cx="144000" cy="37800"/>
                <a:chOff x="1554120" y="1891440"/>
                <a:chExt cx="144000" cy="37800"/>
              </a:xfrm>
            </p:grpSpPr>
            <p:sp>
              <p:nvSpPr>
                <p:cNvPr id="8834" name="AutoShape 101"/>
                <p:cNvSpPr/>
                <p:nvPr/>
              </p:nvSpPr>
              <p:spPr>
                <a:xfrm>
                  <a:off x="1554120" y="1891440"/>
                  <a:ext cx="144000" cy="37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18000" bIns="-18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8835" name="AutoShape 102"/>
                <p:cNvSpPr/>
                <p:nvPr/>
              </p:nvSpPr>
              <p:spPr>
                <a:xfrm>
                  <a:off x="1557360" y="1896120"/>
                  <a:ext cx="137880" cy="284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4480" bIns="-244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8836" name="Rectangle 103"/>
              <p:cNvSpPr/>
              <p:nvPr/>
            </p:nvSpPr>
            <p:spPr>
              <a:xfrm>
                <a:off x="1681200" y="1643400"/>
                <a:ext cx="17280" cy="63000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37" name="Freeform 104"/>
              <p:cNvSpPr/>
              <p:nvPr/>
            </p:nvSpPr>
            <p:spPr>
              <a:xfrm>
                <a:off x="1696320" y="1802880"/>
                <a:ext cx="58320" cy="58320"/>
              </a:xfrm>
              <a:custGeom>
                <a:avLst/>
                <a:gdLst>
                  <a:gd name="textAreaLeft" fmla="*/ 0 w 58320"/>
                  <a:gd name="textAreaRight" fmla="*/ 58680 w 58320"/>
                  <a:gd name="textAreaTop" fmla="*/ 0 h 58320"/>
                  <a:gd name="textAreaBottom" fmla="*/ 58680 h 58320"/>
                </a:gdLst>
                <a:ahLst/>
                <a:rect l="textAreaLeft" t="textAreaTop" r="textAreaRight" b="textAreaBottom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3680" bIns="136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38" name="Freeform 105"/>
              <p:cNvSpPr/>
              <p:nvPr/>
            </p:nvSpPr>
            <p:spPr>
              <a:xfrm>
                <a:off x="1697040" y="1712880"/>
                <a:ext cx="60120" cy="65880"/>
              </a:xfrm>
              <a:custGeom>
                <a:avLst/>
                <a:gdLst>
                  <a:gd name="textAreaLeft" fmla="*/ 0 w 60120"/>
                  <a:gd name="textAreaRight" fmla="*/ 60480 w 60120"/>
                  <a:gd name="textAreaTop" fmla="*/ 0 h 65880"/>
                  <a:gd name="textAreaBottom" fmla="*/ 66240 h 65880"/>
                </a:gdLst>
                <a:ahLst/>
                <a:rect l="textAreaLeft" t="textAreaTop" r="textAreaRight" b="textAreaBottom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39" name="Oval 106"/>
              <p:cNvSpPr/>
              <p:nvPr/>
            </p:nvSpPr>
            <p:spPr>
              <a:xfrm>
                <a:off x="1747800" y="2245320"/>
                <a:ext cx="10800" cy="2664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5560" bIns="-25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40" name="Freeform 107"/>
              <p:cNvSpPr/>
              <p:nvPr/>
            </p:nvSpPr>
            <p:spPr>
              <a:xfrm>
                <a:off x="1693800" y="2245680"/>
                <a:ext cx="60120" cy="54720"/>
              </a:xfrm>
              <a:custGeom>
                <a:avLst/>
                <a:gdLst>
                  <a:gd name="textAreaLeft" fmla="*/ 0 w 60120"/>
                  <a:gd name="textAreaRight" fmla="*/ 60480 w 6012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080" bIns="100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41" name="AutoShape 108"/>
              <p:cNvSpPr/>
              <p:nvPr/>
            </p:nvSpPr>
            <p:spPr>
              <a:xfrm>
                <a:off x="1406520" y="2262600"/>
                <a:ext cx="296280" cy="4104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5480" bIns="-15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42" name="AutoShape 109"/>
              <p:cNvSpPr/>
              <p:nvPr/>
            </p:nvSpPr>
            <p:spPr>
              <a:xfrm>
                <a:off x="1422360" y="2272320"/>
                <a:ext cx="264600" cy="219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9520" bIns="-29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43" name="Oval 110"/>
              <p:cNvSpPr/>
              <p:nvPr/>
            </p:nvSpPr>
            <p:spPr>
              <a:xfrm>
                <a:off x="1447920" y="2181960"/>
                <a:ext cx="39240" cy="3924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7280" bIns="-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44" name="Oval 111"/>
              <p:cNvSpPr/>
              <p:nvPr/>
            </p:nvSpPr>
            <p:spPr>
              <a:xfrm>
                <a:off x="1492200" y="2181960"/>
                <a:ext cx="39240" cy="3924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7280" bIns="-17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ff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45" name="Oval 112"/>
              <p:cNvSpPr/>
              <p:nvPr/>
            </p:nvSpPr>
            <p:spPr>
              <a:xfrm>
                <a:off x="1535040" y="2181960"/>
                <a:ext cx="39240" cy="3780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8000" bIns="-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46" name="Rectangle 113"/>
              <p:cNvSpPr/>
              <p:nvPr/>
            </p:nvSpPr>
            <p:spPr>
              <a:xfrm>
                <a:off x="1635120" y="2030760"/>
                <a:ext cx="20160" cy="2091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</p:grpSp>
        <p:grpSp>
          <p:nvGrpSpPr>
            <p:cNvPr id="8847" name="Group 114"/>
            <p:cNvGrpSpPr/>
            <p:nvPr/>
          </p:nvGrpSpPr>
          <p:grpSpPr>
            <a:xfrm>
              <a:off x="1981080" y="1303920"/>
              <a:ext cx="352080" cy="659880"/>
              <a:chOff x="1981080" y="1303920"/>
              <a:chExt cx="352080" cy="659880"/>
            </a:xfrm>
          </p:grpSpPr>
          <p:sp>
            <p:nvSpPr>
              <p:cNvPr id="8848" name="Freeform 115"/>
              <p:cNvSpPr/>
              <p:nvPr/>
            </p:nvSpPr>
            <p:spPr>
              <a:xfrm>
                <a:off x="2260080" y="1305000"/>
                <a:ext cx="69480" cy="629640"/>
              </a:xfrm>
              <a:custGeom>
                <a:avLst/>
                <a:gdLst>
                  <a:gd name="textAreaLeft" fmla="*/ 0 w 69480"/>
                  <a:gd name="textAreaRight" fmla="*/ 69840 w 69480"/>
                  <a:gd name="textAreaTop" fmla="*/ 0 h 629640"/>
                  <a:gd name="textAreaBottom" fmla="*/ 630000 h 629640"/>
                </a:gdLst>
                <a:ahLst/>
                <a:rect l="textAreaLeft" t="textAreaTop" r="textAreaRight" b="textAreaBottom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49" name="Rectangle 116"/>
              <p:cNvSpPr/>
              <p:nvPr/>
            </p:nvSpPr>
            <p:spPr>
              <a:xfrm>
                <a:off x="1996920" y="1303920"/>
                <a:ext cx="258480" cy="63000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50" name="Freeform 117"/>
              <p:cNvSpPr/>
              <p:nvPr/>
            </p:nvSpPr>
            <p:spPr>
              <a:xfrm>
                <a:off x="2273400" y="1342800"/>
                <a:ext cx="41400" cy="582480"/>
              </a:xfrm>
              <a:custGeom>
                <a:avLst/>
                <a:gdLst>
                  <a:gd name="textAreaLeft" fmla="*/ 0 w 41400"/>
                  <a:gd name="textAreaRight" fmla="*/ 41760 w 41400"/>
                  <a:gd name="textAreaTop" fmla="*/ 0 h 582480"/>
                  <a:gd name="textAreaBottom" fmla="*/ 582840 h 582480"/>
                </a:gdLst>
                <a:ahLst/>
                <a:rect l="textAreaLeft" t="textAreaTop" r="textAreaRight" b="textAreaBottom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51" name="Freeform 118"/>
              <p:cNvSpPr/>
              <p:nvPr/>
            </p:nvSpPr>
            <p:spPr>
              <a:xfrm>
                <a:off x="2264040" y="1637640"/>
                <a:ext cx="64800" cy="51840"/>
              </a:xfrm>
              <a:custGeom>
                <a:avLst/>
                <a:gdLst>
                  <a:gd name="textAreaLeft" fmla="*/ 0 w 64800"/>
                  <a:gd name="textAreaRight" fmla="*/ 65160 w 64800"/>
                  <a:gd name="textAreaTop" fmla="*/ 0 h 51840"/>
                  <a:gd name="textAreaBottom" fmla="*/ 52200 h 51840"/>
                </a:gdLst>
                <a:ahLst/>
                <a:rect l="textAreaLeft" t="textAreaTop" r="textAreaRight" b="textAreaBottom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200" bIns="72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52" name="Rectangle 119"/>
              <p:cNvSpPr/>
              <p:nvPr/>
            </p:nvSpPr>
            <p:spPr>
              <a:xfrm>
                <a:off x="1998720" y="1377000"/>
                <a:ext cx="147240" cy="1224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400" bIns="-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8853" name="Group 120"/>
              <p:cNvGrpSpPr/>
              <p:nvPr/>
            </p:nvGrpSpPr>
            <p:grpSpPr>
              <a:xfrm>
                <a:off x="2131920" y="1367280"/>
                <a:ext cx="142560" cy="42480"/>
                <a:chOff x="2131920" y="1367280"/>
                <a:chExt cx="142560" cy="42480"/>
              </a:xfrm>
            </p:grpSpPr>
            <p:sp>
              <p:nvSpPr>
                <p:cNvPr id="8854" name="AutoShape 121"/>
                <p:cNvSpPr/>
                <p:nvPr/>
              </p:nvSpPr>
              <p:spPr>
                <a:xfrm>
                  <a:off x="2131920" y="1367280"/>
                  <a:ext cx="142560" cy="424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14760" bIns="-147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8855" name="AutoShape 122"/>
                <p:cNvSpPr/>
                <p:nvPr/>
              </p:nvSpPr>
              <p:spPr>
                <a:xfrm>
                  <a:off x="2135160" y="1373760"/>
                  <a:ext cx="136080" cy="3132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2320" bIns="-2232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8856" name="Rectangle 123"/>
              <p:cNvSpPr/>
              <p:nvPr/>
            </p:nvSpPr>
            <p:spPr>
              <a:xfrm>
                <a:off x="2001600" y="1465560"/>
                <a:ext cx="147240" cy="1404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600" bIns="-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8857" name="Group 124"/>
              <p:cNvGrpSpPr/>
              <p:nvPr/>
            </p:nvGrpSpPr>
            <p:grpSpPr>
              <a:xfrm>
                <a:off x="2131920" y="1459440"/>
                <a:ext cx="142560" cy="36000"/>
                <a:chOff x="2131920" y="1459440"/>
                <a:chExt cx="142560" cy="36000"/>
              </a:xfrm>
            </p:grpSpPr>
            <p:sp>
              <p:nvSpPr>
                <p:cNvPr id="8858" name="AutoShape 125"/>
                <p:cNvSpPr/>
                <p:nvPr/>
              </p:nvSpPr>
              <p:spPr>
                <a:xfrm>
                  <a:off x="2131920" y="1459440"/>
                  <a:ext cx="14256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19080" bIns="-190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8859" name="AutoShape 126"/>
                <p:cNvSpPr/>
                <p:nvPr/>
              </p:nvSpPr>
              <p:spPr>
                <a:xfrm>
                  <a:off x="2135160" y="1464120"/>
                  <a:ext cx="136080" cy="266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5560" bIns="-255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8860" name="Rectangle 127"/>
              <p:cNvSpPr/>
              <p:nvPr/>
            </p:nvSpPr>
            <p:spPr>
              <a:xfrm>
                <a:off x="2000160" y="1559160"/>
                <a:ext cx="147240" cy="1224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400" bIns="-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61" name="Rectangle 128"/>
              <p:cNvSpPr/>
              <p:nvPr/>
            </p:nvSpPr>
            <p:spPr>
              <a:xfrm>
                <a:off x="2003400" y="1641960"/>
                <a:ext cx="147240" cy="1224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400" bIns="-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8862" name="Group 129"/>
              <p:cNvGrpSpPr/>
              <p:nvPr/>
            </p:nvGrpSpPr>
            <p:grpSpPr>
              <a:xfrm>
                <a:off x="2128680" y="1634040"/>
                <a:ext cx="142560" cy="41040"/>
                <a:chOff x="2128680" y="1634040"/>
                <a:chExt cx="142560" cy="41040"/>
              </a:xfrm>
            </p:grpSpPr>
            <p:sp>
              <p:nvSpPr>
                <p:cNvPr id="8863" name="AutoShape 130"/>
                <p:cNvSpPr/>
                <p:nvPr/>
              </p:nvSpPr>
              <p:spPr>
                <a:xfrm>
                  <a:off x="2128680" y="1634040"/>
                  <a:ext cx="142560" cy="41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15480" bIns="-154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8864" name="AutoShape 131"/>
                <p:cNvSpPr/>
                <p:nvPr/>
              </p:nvSpPr>
              <p:spPr>
                <a:xfrm>
                  <a:off x="2131920" y="1638720"/>
                  <a:ext cx="136080" cy="3132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2320" bIns="-2232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8865" name="Freeform 132"/>
              <p:cNvSpPr/>
              <p:nvPr/>
            </p:nvSpPr>
            <p:spPr>
              <a:xfrm>
                <a:off x="2265120" y="1558800"/>
                <a:ext cx="64800" cy="51480"/>
              </a:xfrm>
              <a:custGeom>
                <a:avLst/>
                <a:gdLst>
                  <a:gd name="textAreaLeft" fmla="*/ 0 w 64800"/>
                  <a:gd name="textAreaRight" fmla="*/ 65160 w 64800"/>
                  <a:gd name="textAreaTop" fmla="*/ 0 h 51480"/>
                  <a:gd name="textAreaBottom" fmla="*/ 51840 h 51480"/>
                </a:gdLst>
                <a:ahLst/>
                <a:rect l="textAreaLeft" t="textAreaTop" r="textAreaRight" b="textAreaBottom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8866" name="Group 133"/>
              <p:cNvGrpSpPr/>
              <p:nvPr/>
            </p:nvGrpSpPr>
            <p:grpSpPr>
              <a:xfrm>
                <a:off x="2128680" y="1551600"/>
                <a:ext cx="144000" cy="37800"/>
                <a:chOff x="2128680" y="1551600"/>
                <a:chExt cx="144000" cy="37800"/>
              </a:xfrm>
            </p:grpSpPr>
            <p:sp>
              <p:nvSpPr>
                <p:cNvPr id="8867" name="AutoShape 134"/>
                <p:cNvSpPr/>
                <p:nvPr/>
              </p:nvSpPr>
              <p:spPr>
                <a:xfrm>
                  <a:off x="2128680" y="1551600"/>
                  <a:ext cx="144000" cy="37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18000" bIns="-18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8868" name="AutoShape 135"/>
                <p:cNvSpPr/>
                <p:nvPr/>
              </p:nvSpPr>
              <p:spPr>
                <a:xfrm>
                  <a:off x="2131920" y="1556280"/>
                  <a:ext cx="137880" cy="284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4480" bIns="-244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8869" name="Rectangle 136"/>
              <p:cNvSpPr/>
              <p:nvPr/>
            </p:nvSpPr>
            <p:spPr>
              <a:xfrm>
                <a:off x="2255760" y="1303920"/>
                <a:ext cx="17280" cy="63000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70" name="Freeform 137"/>
              <p:cNvSpPr/>
              <p:nvPr/>
            </p:nvSpPr>
            <p:spPr>
              <a:xfrm>
                <a:off x="2270880" y="1463040"/>
                <a:ext cx="58320" cy="58320"/>
              </a:xfrm>
              <a:custGeom>
                <a:avLst/>
                <a:gdLst>
                  <a:gd name="textAreaLeft" fmla="*/ 0 w 58320"/>
                  <a:gd name="textAreaRight" fmla="*/ 58680 w 58320"/>
                  <a:gd name="textAreaTop" fmla="*/ 0 h 58320"/>
                  <a:gd name="textAreaBottom" fmla="*/ 58680 h 58320"/>
                </a:gdLst>
                <a:ahLst/>
                <a:rect l="textAreaLeft" t="textAreaTop" r="textAreaRight" b="textAreaBottom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3680" bIns="136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71" name="Freeform 138"/>
              <p:cNvSpPr/>
              <p:nvPr/>
            </p:nvSpPr>
            <p:spPr>
              <a:xfrm>
                <a:off x="2271600" y="1373040"/>
                <a:ext cx="60120" cy="65880"/>
              </a:xfrm>
              <a:custGeom>
                <a:avLst/>
                <a:gdLst>
                  <a:gd name="textAreaLeft" fmla="*/ 0 w 60120"/>
                  <a:gd name="textAreaRight" fmla="*/ 60480 w 60120"/>
                  <a:gd name="textAreaTop" fmla="*/ 0 h 65880"/>
                  <a:gd name="textAreaBottom" fmla="*/ 66240 h 65880"/>
                </a:gdLst>
                <a:ahLst/>
                <a:rect l="textAreaLeft" t="textAreaTop" r="textAreaRight" b="textAreaBottom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72" name="Oval 139"/>
              <p:cNvSpPr/>
              <p:nvPr/>
            </p:nvSpPr>
            <p:spPr>
              <a:xfrm>
                <a:off x="2322360" y="1905480"/>
                <a:ext cx="10800" cy="2664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5560" bIns="-25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73" name="Freeform 140"/>
              <p:cNvSpPr/>
              <p:nvPr/>
            </p:nvSpPr>
            <p:spPr>
              <a:xfrm>
                <a:off x="2268720" y="1906200"/>
                <a:ext cx="60120" cy="54720"/>
              </a:xfrm>
              <a:custGeom>
                <a:avLst/>
                <a:gdLst>
                  <a:gd name="textAreaLeft" fmla="*/ 0 w 60120"/>
                  <a:gd name="textAreaRight" fmla="*/ 60480 w 6012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080" bIns="100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74" name="AutoShape 141"/>
              <p:cNvSpPr/>
              <p:nvPr/>
            </p:nvSpPr>
            <p:spPr>
              <a:xfrm>
                <a:off x="1981080" y="1922760"/>
                <a:ext cx="296280" cy="4104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5480" bIns="-15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75" name="AutoShape 142"/>
              <p:cNvSpPr/>
              <p:nvPr/>
            </p:nvSpPr>
            <p:spPr>
              <a:xfrm>
                <a:off x="1996920" y="1932480"/>
                <a:ext cx="264600" cy="219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9520" bIns="-29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76" name="Oval 143"/>
              <p:cNvSpPr/>
              <p:nvPr/>
            </p:nvSpPr>
            <p:spPr>
              <a:xfrm>
                <a:off x="2022480" y="1842120"/>
                <a:ext cx="39240" cy="3924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7280" bIns="-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77" name="Oval 144"/>
              <p:cNvSpPr/>
              <p:nvPr/>
            </p:nvSpPr>
            <p:spPr>
              <a:xfrm>
                <a:off x="2067120" y="1842120"/>
                <a:ext cx="39240" cy="3924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7280" bIns="-17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ff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78" name="Oval 145"/>
              <p:cNvSpPr/>
              <p:nvPr/>
            </p:nvSpPr>
            <p:spPr>
              <a:xfrm>
                <a:off x="2109960" y="1842120"/>
                <a:ext cx="39240" cy="3780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8000" bIns="-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79" name="Rectangle 146"/>
              <p:cNvSpPr/>
              <p:nvPr/>
            </p:nvSpPr>
            <p:spPr>
              <a:xfrm>
                <a:off x="2209680" y="1690920"/>
                <a:ext cx="20160" cy="2091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</p:grpSp>
        <p:grpSp>
          <p:nvGrpSpPr>
            <p:cNvPr id="8880" name="Group 147"/>
            <p:cNvGrpSpPr/>
            <p:nvPr/>
          </p:nvGrpSpPr>
          <p:grpSpPr>
            <a:xfrm>
              <a:off x="4832280" y="1559520"/>
              <a:ext cx="352080" cy="659880"/>
              <a:chOff x="4832280" y="1559520"/>
              <a:chExt cx="352080" cy="659880"/>
            </a:xfrm>
          </p:grpSpPr>
          <p:sp>
            <p:nvSpPr>
              <p:cNvPr id="8881" name="Freeform 148"/>
              <p:cNvSpPr/>
              <p:nvPr/>
            </p:nvSpPr>
            <p:spPr>
              <a:xfrm>
                <a:off x="5111280" y="1560600"/>
                <a:ext cx="69480" cy="629640"/>
              </a:xfrm>
              <a:custGeom>
                <a:avLst/>
                <a:gdLst>
                  <a:gd name="textAreaLeft" fmla="*/ 0 w 69480"/>
                  <a:gd name="textAreaRight" fmla="*/ 69840 w 69480"/>
                  <a:gd name="textAreaTop" fmla="*/ 0 h 629640"/>
                  <a:gd name="textAreaBottom" fmla="*/ 630000 h 629640"/>
                </a:gdLst>
                <a:ahLst/>
                <a:rect l="textAreaLeft" t="textAreaTop" r="textAreaRight" b="textAreaBottom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82" name="Rectangle 149"/>
              <p:cNvSpPr/>
              <p:nvPr/>
            </p:nvSpPr>
            <p:spPr>
              <a:xfrm>
                <a:off x="4848120" y="1559520"/>
                <a:ext cx="258480" cy="63000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83" name="Freeform 150"/>
              <p:cNvSpPr/>
              <p:nvPr/>
            </p:nvSpPr>
            <p:spPr>
              <a:xfrm>
                <a:off x="5124240" y="1598400"/>
                <a:ext cx="41400" cy="582480"/>
              </a:xfrm>
              <a:custGeom>
                <a:avLst/>
                <a:gdLst>
                  <a:gd name="textAreaLeft" fmla="*/ 0 w 41400"/>
                  <a:gd name="textAreaRight" fmla="*/ 41760 w 41400"/>
                  <a:gd name="textAreaTop" fmla="*/ 0 h 582480"/>
                  <a:gd name="textAreaBottom" fmla="*/ 582840 h 582480"/>
                </a:gdLst>
                <a:ahLst/>
                <a:rect l="textAreaLeft" t="textAreaTop" r="textAreaRight" b="textAreaBottom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84" name="Freeform 151"/>
              <p:cNvSpPr/>
              <p:nvPr/>
            </p:nvSpPr>
            <p:spPr>
              <a:xfrm>
                <a:off x="5115240" y="1893240"/>
                <a:ext cx="64800" cy="51840"/>
              </a:xfrm>
              <a:custGeom>
                <a:avLst/>
                <a:gdLst>
                  <a:gd name="textAreaLeft" fmla="*/ 0 w 64800"/>
                  <a:gd name="textAreaRight" fmla="*/ 65160 w 64800"/>
                  <a:gd name="textAreaTop" fmla="*/ 0 h 51840"/>
                  <a:gd name="textAreaBottom" fmla="*/ 52200 h 51840"/>
                </a:gdLst>
                <a:ahLst/>
                <a:rect l="textAreaLeft" t="textAreaTop" r="textAreaRight" b="textAreaBottom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200" bIns="72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85" name="Rectangle 152"/>
              <p:cNvSpPr/>
              <p:nvPr/>
            </p:nvSpPr>
            <p:spPr>
              <a:xfrm>
                <a:off x="4849920" y="1632600"/>
                <a:ext cx="147240" cy="1224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400" bIns="-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8886" name="Group 153"/>
              <p:cNvGrpSpPr/>
              <p:nvPr/>
            </p:nvGrpSpPr>
            <p:grpSpPr>
              <a:xfrm>
                <a:off x="4983120" y="1622880"/>
                <a:ext cx="142560" cy="42480"/>
                <a:chOff x="4983120" y="1622880"/>
                <a:chExt cx="142560" cy="42480"/>
              </a:xfrm>
            </p:grpSpPr>
            <p:sp>
              <p:nvSpPr>
                <p:cNvPr id="8887" name="AutoShape 154"/>
                <p:cNvSpPr/>
                <p:nvPr/>
              </p:nvSpPr>
              <p:spPr>
                <a:xfrm>
                  <a:off x="4983120" y="1622880"/>
                  <a:ext cx="142560" cy="424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14760" bIns="-147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8888" name="AutoShape 155"/>
                <p:cNvSpPr/>
                <p:nvPr/>
              </p:nvSpPr>
              <p:spPr>
                <a:xfrm>
                  <a:off x="4986360" y="1629360"/>
                  <a:ext cx="136080" cy="3132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2320" bIns="-2232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8889" name="Rectangle 156"/>
              <p:cNvSpPr/>
              <p:nvPr/>
            </p:nvSpPr>
            <p:spPr>
              <a:xfrm>
                <a:off x="4852800" y="1721160"/>
                <a:ext cx="147240" cy="1404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600" bIns="-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8890" name="Group 157"/>
              <p:cNvGrpSpPr/>
              <p:nvPr/>
            </p:nvGrpSpPr>
            <p:grpSpPr>
              <a:xfrm>
                <a:off x="4983120" y="1715040"/>
                <a:ext cx="142560" cy="36000"/>
                <a:chOff x="4983120" y="1715040"/>
                <a:chExt cx="142560" cy="36000"/>
              </a:xfrm>
            </p:grpSpPr>
            <p:sp>
              <p:nvSpPr>
                <p:cNvPr id="8891" name="AutoShape 158"/>
                <p:cNvSpPr/>
                <p:nvPr/>
              </p:nvSpPr>
              <p:spPr>
                <a:xfrm>
                  <a:off x="4983120" y="1715040"/>
                  <a:ext cx="14256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19080" bIns="-190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8892" name="AutoShape 159"/>
                <p:cNvSpPr/>
                <p:nvPr/>
              </p:nvSpPr>
              <p:spPr>
                <a:xfrm>
                  <a:off x="4986360" y="1719720"/>
                  <a:ext cx="136080" cy="266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5560" bIns="-255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8893" name="Rectangle 160"/>
              <p:cNvSpPr/>
              <p:nvPr/>
            </p:nvSpPr>
            <p:spPr>
              <a:xfrm>
                <a:off x="4851360" y="1814760"/>
                <a:ext cx="147240" cy="1224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400" bIns="-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894" name="Rectangle 161"/>
              <p:cNvSpPr/>
              <p:nvPr/>
            </p:nvSpPr>
            <p:spPr>
              <a:xfrm>
                <a:off x="4854600" y="1897560"/>
                <a:ext cx="147240" cy="1224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400" bIns="-32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8895" name="Group 162"/>
              <p:cNvGrpSpPr/>
              <p:nvPr/>
            </p:nvGrpSpPr>
            <p:grpSpPr>
              <a:xfrm>
                <a:off x="4979880" y="1889640"/>
                <a:ext cx="142560" cy="41040"/>
                <a:chOff x="4979880" y="1889640"/>
                <a:chExt cx="142560" cy="41040"/>
              </a:xfrm>
            </p:grpSpPr>
            <p:sp>
              <p:nvSpPr>
                <p:cNvPr id="8896" name="AutoShape 163"/>
                <p:cNvSpPr/>
                <p:nvPr/>
              </p:nvSpPr>
              <p:spPr>
                <a:xfrm>
                  <a:off x="4979880" y="1889640"/>
                  <a:ext cx="142560" cy="41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15480" bIns="-154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8897" name="AutoShape 164"/>
                <p:cNvSpPr/>
                <p:nvPr/>
              </p:nvSpPr>
              <p:spPr>
                <a:xfrm>
                  <a:off x="4983120" y="1894320"/>
                  <a:ext cx="136080" cy="3132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2320" bIns="-2232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8898" name="Freeform 165"/>
              <p:cNvSpPr/>
              <p:nvPr/>
            </p:nvSpPr>
            <p:spPr>
              <a:xfrm>
                <a:off x="5116320" y="1814400"/>
                <a:ext cx="64800" cy="51480"/>
              </a:xfrm>
              <a:custGeom>
                <a:avLst/>
                <a:gdLst>
                  <a:gd name="textAreaLeft" fmla="*/ 0 w 64800"/>
                  <a:gd name="textAreaRight" fmla="*/ 65160 w 64800"/>
                  <a:gd name="textAreaTop" fmla="*/ 0 h 51480"/>
                  <a:gd name="textAreaBottom" fmla="*/ 51840 h 51480"/>
                </a:gdLst>
                <a:ahLst/>
                <a:rect l="textAreaLeft" t="textAreaTop" r="textAreaRight" b="textAreaBottom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8899" name="Group 166"/>
              <p:cNvGrpSpPr/>
              <p:nvPr/>
            </p:nvGrpSpPr>
            <p:grpSpPr>
              <a:xfrm>
                <a:off x="4979880" y="1807200"/>
                <a:ext cx="144000" cy="37800"/>
                <a:chOff x="4979880" y="1807200"/>
                <a:chExt cx="144000" cy="37800"/>
              </a:xfrm>
            </p:grpSpPr>
            <p:sp>
              <p:nvSpPr>
                <p:cNvPr id="8900" name="AutoShape 167"/>
                <p:cNvSpPr/>
                <p:nvPr/>
              </p:nvSpPr>
              <p:spPr>
                <a:xfrm>
                  <a:off x="4979880" y="1807200"/>
                  <a:ext cx="144000" cy="37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18000" bIns="-18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8901" name="AutoShape 168"/>
                <p:cNvSpPr/>
                <p:nvPr/>
              </p:nvSpPr>
              <p:spPr>
                <a:xfrm>
                  <a:off x="4983120" y="1811880"/>
                  <a:ext cx="137880" cy="284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24480" bIns="-244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8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8902" name="Rectangle 169"/>
              <p:cNvSpPr/>
              <p:nvPr/>
            </p:nvSpPr>
            <p:spPr>
              <a:xfrm>
                <a:off x="5106960" y="1559520"/>
                <a:ext cx="17280" cy="63000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903" name="Freeform 170"/>
              <p:cNvSpPr/>
              <p:nvPr/>
            </p:nvSpPr>
            <p:spPr>
              <a:xfrm>
                <a:off x="5122080" y="1718640"/>
                <a:ext cx="58320" cy="58320"/>
              </a:xfrm>
              <a:custGeom>
                <a:avLst/>
                <a:gdLst>
                  <a:gd name="textAreaLeft" fmla="*/ 0 w 58320"/>
                  <a:gd name="textAreaRight" fmla="*/ 58680 w 58320"/>
                  <a:gd name="textAreaTop" fmla="*/ 0 h 58320"/>
                  <a:gd name="textAreaBottom" fmla="*/ 58680 h 58320"/>
                </a:gdLst>
                <a:ahLst/>
                <a:rect l="textAreaLeft" t="textAreaTop" r="textAreaRight" b="textAreaBottom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3680" bIns="136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904" name="Freeform 171"/>
              <p:cNvSpPr/>
              <p:nvPr/>
            </p:nvSpPr>
            <p:spPr>
              <a:xfrm>
                <a:off x="5122800" y="1628640"/>
                <a:ext cx="60120" cy="65880"/>
              </a:xfrm>
              <a:custGeom>
                <a:avLst/>
                <a:gdLst>
                  <a:gd name="textAreaLeft" fmla="*/ 0 w 60120"/>
                  <a:gd name="textAreaRight" fmla="*/ 60480 w 60120"/>
                  <a:gd name="textAreaTop" fmla="*/ 0 h 65880"/>
                  <a:gd name="textAreaBottom" fmla="*/ 66240 h 65880"/>
                </a:gdLst>
                <a:ahLst/>
                <a:rect l="textAreaLeft" t="textAreaTop" r="textAreaRight" b="textAreaBottom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905" name="Oval 172"/>
              <p:cNvSpPr/>
              <p:nvPr/>
            </p:nvSpPr>
            <p:spPr>
              <a:xfrm>
                <a:off x="5173560" y="2161080"/>
                <a:ext cx="10800" cy="2664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5560" bIns="-25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906" name="Freeform 173"/>
              <p:cNvSpPr/>
              <p:nvPr/>
            </p:nvSpPr>
            <p:spPr>
              <a:xfrm>
                <a:off x="5119560" y="2161800"/>
                <a:ext cx="60120" cy="54720"/>
              </a:xfrm>
              <a:custGeom>
                <a:avLst/>
                <a:gdLst>
                  <a:gd name="textAreaLeft" fmla="*/ 0 w 60120"/>
                  <a:gd name="textAreaRight" fmla="*/ 60480 w 60120"/>
                  <a:gd name="textAreaTop" fmla="*/ 0 h 54720"/>
                  <a:gd name="textAreaBottom" fmla="*/ 55080 h 54720"/>
                </a:gdLst>
                <a:ahLst/>
                <a:rect l="textAreaLeft" t="textAreaTop" r="textAreaRight" b="textAreaBottom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080" bIns="1008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907" name="AutoShape 174"/>
              <p:cNvSpPr/>
              <p:nvPr/>
            </p:nvSpPr>
            <p:spPr>
              <a:xfrm>
                <a:off x="4832280" y="2178360"/>
                <a:ext cx="296280" cy="4104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5480" bIns="-15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908" name="AutoShape 175"/>
              <p:cNvSpPr/>
              <p:nvPr/>
            </p:nvSpPr>
            <p:spPr>
              <a:xfrm>
                <a:off x="4848120" y="2188080"/>
                <a:ext cx="264600" cy="219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9520" bIns="-29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909" name="Oval 176"/>
              <p:cNvSpPr/>
              <p:nvPr/>
            </p:nvSpPr>
            <p:spPr>
              <a:xfrm>
                <a:off x="4873680" y="2097720"/>
                <a:ext cx="39240" cy="3924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7280" bIns="-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910" name="Oval 177"/>
              <p:cNvSpPr/>
              <p:nvPr/>
            </p:nvSpPr>
            <p:spPr>
              <a:xfrm>
                <a:off x="4918320" y="2097720"/>
                <a:ext cx="39240" cy="3924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7280" bIns="-172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000" spc="-1" strike="noStrike">
                  <a:solidFill>
                    <a:srgbClr val="ff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911" name="Oval 178"/>
              <p:cNvSpPr/>
              <p:nvPr/>
            </p:nvSpPr>
            <p:spPr>
              <a:xfrm>
                <a:off x="4960800" y="2097720"/>
                <a:ext cx="39240" cy="3780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8000" bIns="-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8912" name="Rectangle 179"/>
              <p:cNvSpPr/>
              <p:nvPr/>
            </p:nvSpPr>
            <p:spPr>
              <a:xfrm>
                <a:off x="5060880" y="1946520"/>
                <a:ext cx="20160" cy="2091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</p:grpSp>
        <p:grpSp>
          <p:nvGrpSpPr>
            <p:cNvPr id="8913" name="Group 180"/>
            <p:cNvGrpSpPr/>
            <p:nvPr/>
          </p:nvGrpSpPr>
          <p:grpSpPr>
            <a:xfrm>
              <a:off x="4981680" y="4348800"/>
              <a:ext cx="802800" cy="771120"/>
              <a:chOff x="4981680" y="4348800"/>
              <a:chExt cx="802800" cy="771120"/>
            </a:xfrm>
          </p:grpSpPr>
          <p:pic>
            <p:nvPicPr>
              <p:cNvPr id="8914" name="Picture 181" descr="desktop_computer_stylized_medium"/>
              <p:cNvPicPr/>
              <p:nvPr/>
            </p:nvPicPr>
            <p:blipFill>
              <a:blip r:embed="rId1"/>
              <a:stretch/>
            </p:blipFill>
            <p:spPr>
              <a:xfrm>
                <a:off x="4981680" y="4348800"/>
                <a:ext cx="802800" cy="771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915" name="Freeform 182"/>
              <p:cNvSpPr/>
              <p:nvPr/>
            </p:nvSpPr>
            <p:spPr>
              <a:xfrm>
                <a:off x="5051880" y="4422600"/>
                <a:ext cx="390240" cy="352800"/>
              </a:xfrm>
              <a:custGeom>
                <a:avLst/>
                <a:gdLst>
                  <a:gd name="textAreaLeft" fmla="*/ 0 w 390240"/>
                  <a:gd name="textAreaRight" fmla="*/ 390600 w 390240"/>
                  <a:gd name="textAreaTop" fmla="*/ 0 h 352800"/>
                  <a:gd name="textAreaBottom" fmla="*/ 353160 h 352800"/>
                </a:gdLst>
                <a:ahLst/>
                <a:rect l="textAreaLeft" t="textAreaTop" r="textAreaRight" b="textAreaBottom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</p:grpSp>
        <p:grpSp>
          <p:nvGrpSpPr>
            <p:cNvPr id="8916" name="Group 183"/>
            <p:cNvGrpSpPr/>
            <p:nvPr/>
          </p:nvGrpSpPr>
          <p:grpSpPr>
            <a:xfrm>
              <a:off x="1067400" y="4329720"/>
              <a:ext cx="802800" cy="771120"/>
              <a:chOff x="1067400" y="4329720"/>
              <a:chExt cx="802800" cy="771120"/>
            </a:xfrm>
          </p:grpSpPr>
          <p:pic>
            <p:nvPicPr>
              <p:cNvPr id="8917" name="Picture 184" descr="desktop_computer_stylized_medium"/>
              <p:cNvPicPr/>
              <p:nvPr/>
            </p:nvPicPr>
            <p:blipFill>
              <a:blip r:embed="rId2"/>
              <a:stretch/>
            </p:blipFill>
            <p:spPr>
              <a:xfrm flipH="1">
                <a:off x="1067400" y="4329720"/>
                <a:ext cx="802800" cy="771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918" name="Freeform 185"/>
              <p:cNvSpPr/>
              <p:nvPr/>
            </p:nvSpPr>
            <p:spPr>
              <a:xfrm flipH="1">
                <a:off x="1409040" y="4403520"/>
                <a:ext cx="390240" cy="352800"/>
              </a:xfrm>
              <a:custGeom>
                <a:avLst/>
                <a:gdLst>
                  <a:gd name="textAreaLeft" fmla="*/ 360 w 390240"/>
                  <a:gd name="textAreaRight" fmla="*/ 390960 w 390240"/>
                  <a:gd name="textAreaTop" fmla="*/ 0 h 352800"/>
                  <a:gd name="textAreaBottom" fmla="*/ 353160 h 352800"/>
                </a:gdLst>
                <a:ahLst/>
                <a:rect l="textAreaLeft" t="textAreaTop" r="textAreaRight" b="textAreaBottom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</p:grpSp>
        <p:grpSp>
          <p:nvGrpSpPr>
            <p:cNvPr id="8919" name="Group 186"/>
            <p:cNvGrpSpPr/>
            <p:nvPr/>
          </p:nvGrpSpPr>
          <p:grpSpPr>
            <a:xfrm>
              <a:off x="1689480" y="4779000"/>
              <a:ext cx="802800" cy="771120"/>
              <a:chOff x="1689480" y="4779000"/>
              <a:chExt cx="802800" cy="771120"/>
            </a:xfrm>
          </p:grpSpPr>
          <p:pic>
            <p:nvPicPr>
              <p:cNvPr id="8920" name="Picture 187" descr="desktop_computer_stylized_medium"/>
              <p:cNvPicPr/>
              <p:nvPr/>
            </p:nvPicPr>
            <p:blipFill>
              <a:blip r:embed="rId3"/>
              <a:stretch/>
            </p:blipFill>
            <p:spPr>
              <a:xfrm flipH="1">
                <a:off x="1689480" y="4779000"/>
                <a:ext cx="802800" cy="771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921" name="Freeform 188"/>
              <p:cNvSpPr/>
              <p:nvPr/>
            </p:nvSpPr>
            <p:spPr>
              <a:xfrm flipH="1">
                <a:off x="2031480" y="4852800"/>
                <a:ext cx="390240" cy="352800"/>
              </a:xfrm>
              <a:custGeom>
                <a:avLst/>
                <a:gdLst>
                  <a:gd name="textAreaLeft" fmla="*/ 360 w 390240"/>
                  <a:gd name="textAreaRight" fmla="*/ 390960 w 390240"/>
                  <a:gd name="textAreaTop" fmla="*/ 0 h 352800"/>
                  <a:gd name="textAreaBottom" fmla="*/ 353160 h 352800"/>
                </a:gdLst>
                <a:ahLst/>
                <a:rect l="textAreaLeft" t="textAreaTop" r="textAreaRight" b="textAreaBottom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</p:grpSp>
      </p:grpSp>
      <p:grpSp>
        <p:nvGrpSpPr>
          <p:cNvPr id="8922" name="Group 3"/>
          <p:cNvGrpSpPr/>
          <p:nvPr/>
        </p:nvGrpSpPr>
        <p:grpSpPr>
          <a:xfrm>
            <a:off x="6423480" y="1491840"/>
            <a:ext cx="4706280" cy="4114440"/>
            <a:chOff x="6423480" y="1491840"/>
            <a:chExt cx="4706280" cy="4114440"/>
          </a:xfrm>
        </p:grpSpPr>
        <p:sp>
          <p:nvSpPr>
            <p:cNvPr id="8923" name="Rectangle 523"/>
            <p:cNvSpPr/>
            <p:nvPr/>
          </p:nvSpPr>
          <p:spPr>
            <a:xfrm>
              <a:off x="6423480" y="1491840"/>
              <a:ext cx="4522320" cy="411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noAutofit/>
            </a:bodyPr>
            <a:p>
              <a:pPr marL="343080" indent="-343080">
                <a:lnSpc>
                  <a:spcPct val="85000"/>
                </a:lnSpc>
                <a:spcBef>
                  <a:spcPts val="641"/>
                </a:spcBef>
                <a:buClr>
                  <a:srgbClr val="000090"/>
                </a:buClr>
                <a:buFont typeface="Wingdings" charset="2"/>
                <a:buChar char=""/>
              </a:pPr>
              <a:r>
                <a:rPr b="0" lang="en-US" sz="32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per-connection end-end throughput: </a:t>
              </a:r>
              <a:r>
                <a:rPr b="0" i="1" lang="en-US" sz="32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min(R</a:t>
              </a:r>
              <a:r>
                <a:rPr b="0" i="1" lang="en-US" sz="32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c</a:t>
              </a:r>
              <a:r>
                <a:rPr b="0" i="1" lang="en-US" sz="32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,R</a:t>
              </a:r>
              <a:r>
                <a:rPr b="0" i="1" lang="en-US" sz="32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s</a:t>
              </a:r>
              <a:r>
                <a:rPr b="0" i="1" lang="en-US" sz="32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,R/10)</a:t>
              </a:r>
              <a:endParaRPr b="0" lang="en-IN" sz="3200" spc="-1" strike="noStrike">
                <a:solidFill>
                  <a:srgbClr val="000000"/>
                </a:solidFill>
                <a:latin typeface="Arial"/>
              </a:endParaRPr>
            </a:p>
            <a:p>
              <a:pPr marL="343080" indent="-343080">
                <a:lnSpc>
                  <a:spcPct val="85000"/>
                </a:lnSpc>
                <a:spcBef>
                  <a:spcPts val="641"/>
                </a:spcBef>
                <a:buClr>
                  <a:srgbClr val="000090"/>
                </a:buClr>
                <a:buFont typeface="Wingdings" charset="2"/>
                <a:buChar char=""/>
              </a:pPr>
              <a:r>
                <a:rPr b="0" lang="en-US" sz="32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in practice: </a:t>
              </a:r>
              <a:r>
                <a:rPr b="0" i="1" lang="en-US" sz="32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R</a:t>
              </a:r>
              <a:r>
                <a:rPr b="0" i="1" lang="en-US" sz="32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c</a:t>
              </a:r>
              <a:r>
                <a:rPr b="0" lang="en-US" sz="32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 or </a:t>
              </a:r>
              <a:r>
                <a:rPr b="0" i="1" lang="en-US" sz="32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R</a:t>
              </a:r>
              <a:r>
                <a:rPr b="0" i="1" lang="en-US" sz="3200" spc="-1" strike="noStrike" baseline="-25000">
                  <a:solidFill>
                    <a:srgbClr val="000000"/>
                  </a:solidFill>
                  <a:latin typeface="Calibri"/>
                  <a:ea typeface="ＭＳ Ｐゴシック"/>
                </a:rPr>
                <a:t>s</a:t>
              </a:r>
              <a:r>
                <a:rPr b="0" lang="en-US" sz="32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 is often bottleneck</a:t>
              </a:r>
              <a:endParaRPr b="0" lang="en-IN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924" name="TextBox 1"/>
            <p:cNvSpPr/>
            <p:nvPr/>
          </p:nvSpPr>
          <p:spPr>
            <a:xfrm>
              <a:off x="6623280" y="4883760"/>
              <a:ext cx="450648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* Check out the online interactive exercises for more examples: h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ttp://gaia.cs.umass.edu/kurose_ross/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8925" name="PlaceHolder 2"/>
          <p:cNvSpPr>
            <a:spLocks noGrp="1"/>
          </p:cNvSpPr>
          <p:nvPr>
            <p:ph type="sldNum" idx="63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6F1A7BAC-2929-495B-A215-4CE6C99CF51A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1" dur="indefinite" restart="never" nodeType="tmRoot">
          <p:childTnLst>
            <p:seq>
              <p:cTn id="1052" dur="indefinite" nodeType="mainSeq">
                <p:childTnLst>
                  <p:par>
                    <p:cTn id="1053" fill="hold">
                      <p:stCondLst>
                        <p:cond delay="indefinite"/>
                      </p:stCondLst>
                      <p:childTnLst>
                        <p:par>
                          <p:cTn id="1054" fill="hold">
                            <p:stCondLst>
                              <p:cond delay="0"/>
                            </p:stCondLst>
                            <p:childTnLst>
                              <p:par>
                                <p:cTn id="105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57" dur="500"/>
                                        <p:tgtEl>
                                          <p:spTgt spid="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6" name="PlaceHolder 1"/>
          <p:cNvSpPr>
            <a:spLocks noGrp="1"/>
          </p:cNvSpPr>
          <p:nvPr>
            <p:ph type="title"/>
          </p:nvPr>
        </p:nvSpPr>
        <p:spPr>
          <a:xfrm>
            <a:off x="798840" y="2894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Chapter 1: roadmap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27" name="PlaceHolder 2"/>
          <p:cNvSpPr>
            <a:spLocks noGrp="1"/>
          </p:cNvSpPr>
          <p:nvPr>
            <p:ph type="sldNum" idx="64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5A8A3A59-084C-4A07-AD54-3414F09DDF13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28" name="PlaceHolder 3"/>
          <p:cNvSpPr>
            <a:spLocks noGrp="1"/>
          </p:cNvSpPr>
          <p:nvPr>
            <p:ph/>
          </p:nvPr>
        </p:nvSpPr>
        <p:spPr>
          <a:xfrm>
            <a:off x="798840" y="1414080"/>
            <a:ext cx="6617880" cy="5028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9000"/>
          </a:bodyPr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What </a:t>
            </a:r>
            <a:r>
              <a:rPr b="0" i="1" lang="en-US" sz="3200" spc="-1" strike="noStrike">
                <a:solidFill>
                  <a:srgbClr val="a6a6a6"/>
                </a:solidFill>
                <a:latin typeface="Calibri"/>
              </a:rPr>
              <a:t>is</a:t>
            </a: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 the Internet?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What</a:t>
            </a:r>
            <a:r>
              <a:rPr b="0" i="1" lang="en-US" sz="3200" spc="-1" strike="noStrike">
                <a:solidFill>
                  <a:srgbClr val="a6a6a6"/>
                </a:solidFill>
                <a:latin typeface="Calibri"/>
              </a:rPr>
              <a:t> is </a:t>
            </a: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a protocol?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</a:rPr>
              <a:t>Network edge: hosts, access network, physical media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d9d9d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</a:rPr>
              <a:t>Network core: packet/circuit switching, internet structure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</a:rPr>
              <a:t>Performance: loss, delay, throughput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Security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Protocol layers, service models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History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3876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929" name="Picture 6" descr="Kurose&amp;Ross 8th ed cover picture"/>
          <p:cNvPicPr/>
          <p:nvPr/>
        </p:nvPicPr>
        <p:blipFill>
          <a:blip r:embed="rId1"/>
          <a:stretch/>
        </p:blipFill>
        <p:spPr>
          <a:xfrm>
            <a:off x="7774200" y="1293480"/>
            <a:ext cx="3657240" cy="27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PlaceHolder 1"/>
          <p:cNvSpPr>
            <a:spLocks noGrp="1"/>
          </p:cNvSpPr>
          <p:nvPr>
            <p:ph/>
          </p:nvPr>
        </p:nvSpPr>
        <p:spPr>
          <a:xfrm>
            <a:off x="868680" y="1426320"/>
            <a:ext cx="5394240" cy="2251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52440" indent="-222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SzPct val="75000"/>
              <a:buFont typeface="Wingdings" charset="2"/>
              <a:buChar char=""/>
            </a:pPr>
            <a:r>
              <a:rPr b="0" i="1" lang="en-US" sz="18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Infrastructure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that provides services to applications: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695160" indent="-231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Web, streaming video, multimedia teleconferencing, email, games, e-commerce, social media, inter-connected appliances,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 …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13032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6" name="PlaceHolder 2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The Internet: a “services” view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7" name="Freeform 370"/>
          <p:cNvSpPr/>
          <p:nvPr/>
        </p:nvSpPr>
        <p:spPr>
          <a:xfrm>
            <a:off x="8985240" y="3065760"/>
            <a:ext cx="1124280" cy="1337400"/>
          </a:xfrm>
          <a:custGeom>
            <a:avLst/>
            <a:gdLst>
              <a:gd name="textAreaLeft" fmla="*/ 0 w 1124280"/>
              <a:gd name="textAreaRight" fmla="*/ 1124640 w 1124280"/>
              <a:gd name="textAreaTop" fmla="*/ 0 h 1337400"/>
              <a:gd name="textAreaBottom" fmla="*/ 1337760 h 1337400"/>
            </a:gdLst>
            <a:ahLst/>
            <a:rect l="textAreaLeft" t="textAreaTop" r="textAreaRight" b="textAreaBottom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58" name="Freeform 417"/>
          <p:cNvSpPr/>
          <p:nvPr/>
        </p:nvSpPr>
        <p:spPr>
          <a:xfrm>
            <a:off x="7274160" y="1825920"/>
            <a:ext cx="1736280" cy="1317240"/>
          </a:xfrm>
          <a:custGeom>
            <a:avLst/>
            <a:gdLst>
              <a:gd name="textAreaLeft" fmla="*/ 0 w 1736280"/>
              <a:gd name="textAreaRight" fmla="*/ 1736640 w 1736280"/>
              <a:gd name="textAreaTop" fmla="*/ 0 h 1317240"/>
              <a:gd name="textAreaBottom" fmla="*/ 1317600 h 1317240"/>
            </a:gdLst>
            <a:ahLst/>
            <a:rect l="textAreaLeft" t="textAreaTop" r="textAreaRight" b="textAreaBottom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259" name="Group 418"/>
          <p:cNvGrpSpPr/>
          <p:nvPr/>
        </p:nvGrpSpPr>
        <p:grpSpPr>
          <a:xfrm>
            <a:off x="7205400" y="3289320"/>
            <a:ext cx="1458720" cy="933120"/>
            <a:chOff x="7205400" y="3289320"/>
            <a:chExt cx="1458720" cy="933120"/>
          </a:xfrm>
        </p:grpSpPr>
        <p:sp>
          <p:nvSpPr>
            <p:cNvPr id="1260" name="Rectangle 419"/>
            <p:cNvSpPr/>
            <p:nvPr/>
          </p:nvSpPr>
          <p:spPr>
            <a:xfrm>
              <a:off x="7439040" y="3553200"/>
              <a:ext cx="986760" cy="669240"/>
            </a:xfrm>
            <a:prstGeom prst="rect">
              <a:avLst/>
            </a:prstGeom>
            <a:solidFill>
              <a:srgbClr val="9cdf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261" name="AutoShape 420"/>
            <p:cNvSpPr/>
            <p:nvPr/>
          </p:nvSpPr>
          <p:spPr>
            <a:xfrm>
              <a:off x="7205400" y="3289320"/>
              <a:ext cx="1458720" cy="317520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2400" spc="-1" strike="noStrike">
                <a:solidFill>
                  <a:srgbClr val="00ccff"/>
                </a:solidFill>
                <a:latin typeface="Arial"/>
                <a:ea typeface="MS PGothic"/>
              </a:endParaRPr>
            </a:p>
          </p:txBody>
        </p:sp>
      </p:grpSp>
      <p:sp>
        <p:nvSpPr>
          <p:cNvPr id="1262" name="Freeform 427"/>
          <p:cNvSpPr/>
          <p:nvPr/>
        </p:nvSpPr>
        <p:spPr>
          <a:xfrm>
            <a:off x="7712280" y="4683240"/>
            <a:ext cx="3079440" cy="1665000"/>
          </a:xfrm>
          <a:custGeom>
            <a:avLst/>
            <a:gdLst>
              <a:gd name="textAreaLeft" fmla="*/ 0 w 3079440"/>
              <a:gd name="textAreaRight" fmla="*/ 3079800 w 3079440"/>
              <a:gd name="textAreaTop" fmla="*/ 0 h 1665000"/>
              <a:gd name="textAreaBottom" fmla="*/ 1665360 h 1665000"/>
            </a:gdLst>
            <a:ahLst/>
            <a:rect l="textAreaLeft" t="textAreaTop" r="textAreaRight" b="textAreaBottom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3" name="Text Box 580"/>
          <p:cNvSpPr/>
          <p:nvPr/>
        </p:nvSpPr>
        <p:spPr>
          <a:xfrm>
            <a:off x="7564680" y="1488600"/>
            <a:ext cx="1568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mobile 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4" name="Text Box 580"/>
          <p:cNvSpPr/>
          <p:nvPr/>
        </p:nvSpPr>
        <p:spPr>
          <a:xfrm>
            <a:off x="7330680" y="4191840"/>
            <a:ext cx="195516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8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home 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5" name="Text Box 580"/>
          <p:cNvSpPr/>
          <p:nvPr/>
        </p:nvSpPr>
        <p:spPr>
          <a:xfrm>
            <a:off x="7170120" y="5779800"/>
            <a:ext cx="146880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8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enterprise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        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MS PGothic"/>
              </a:rPr>
              <a:t>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6" name="Freeform 371"/>
          <p:cNvSpPr/>
          <p:nvPr/>
        </p:nvSpPr>
        <p:spPr>
          <a:xfrm>
            <a:off x="10222200" y="3179520"/>
            <a:ext cx="1272960" cy="1935360"/>
          </a:xfrm>
          <a:custGeom>
            <a:avLst/>
            <a:gdLst>
              <a:gd name="textAreaLeft" fmla="*/ 0 w 1272960"/>
              <a:gd name="textAreaRight" fmla="*/ 1273320 w 1272960"/>
              <a:gd name="textAreaTop" fmla="*/ 0 h 1935360"/>
              <a:gd name="textAreaBottom" fmla="*/ 1935720 h 1935360"/>
            </a:gdLst>
            <a:ahLst/>
            <a:rect l="textAreaLeft" t="textAreaTop" r="textAreaRight" b="textAreaBottom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1267" name="Group 373"/>
          <p:cNvGrpSpPr/>
          <p:nvPr/>
        </p:nvGrpSpPr>
        <p:grpSpPr>
          <a:xfrm>
            <a:off x="10837800" y="3927960"/>
            <a:ext cx="686880" cy="721440"/>
            <a:chOff x="10837800" y="3927960"/>
            <a:chExt cx="686880" cy="721440"/>
          </a:xfrm>
        </p:grpSpPr>
        <p:sp>
          <p:nvSpPr>
            <p:cNvPr id="1268" name="Freeform 381"/>
            <p:cNvSpPr/>
            <p:nvPr/>
          </p:nvSpPr>
          <p:spPr>
            <a:xfrm>
              <a:off x="11104920" y="3927960"/>
              <a:ext cx="419760" cy="720720"/>
            </a:xfrm>
            <a:custGeom>
              <a:avLst/>
              <a:gdLst>
                <a:gd name="textAreaLeft" fmla="*/ 0 w 419760"/>
                <a:gd name="textAreaRight" fmla="*/ 420120 w 419760"/>
                <a:gd name="textAreaTop" fmla="*/ 0 h 720720"/>
                <a:gd name="textAreaBottom" fmla="*/ 721080 h 720720"/>
              </a:gdLst>
              <a:ahLst/>
              <a:rect l="textAreaLeft" t="textAreaTop" r="textAreaRight" b="textAreaBottom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269" name="Freeform 382"/>
            <p:cNvSpPr/>
            <p:nvPr/>
          </p:nvSpPr>
          <p:spPr>
            <a:xfrm>
              <a:off x="10837800" y="4113360"/>
              <a:ext cx="521280" cy="535680"/>
            </a:xfrm>
            <a:custGeom>
              <a:avLst/>
              <a:gdLst>
                <a:gd name="textAreaLeft" fmla="*/ 0 w 521280"/>
                <a:gd name="textAreaRight" fmla="*/ 521640 w 521280"/>
                <a:gd name="textAreaTop" fmla="*/ 0 h 535680"/>
                <a:gd name="textAreaBottom" fmla="*/ 536040 h 535680"/>
              </a:gdLst>
              <a:ahLst/>
              <a:rect l="textAreaLeft" t="textAreaTop" r="textAreaRight" b="textAreaBottom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cxnSp>
          <p:nvCxnSpPr>
            <p:cNvPr id="1270" name="Straight Connector 383"/>
            <p:cNvCxnSpPr/>
            <p:nvPr/>
          </p:nvCxnSpPr>
          <p:spPr>
            <a:xfrm flipV="1">
              <a:off x="10891440" y="4231080"/>
              <a:ext cx="236880" cy="8028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1271" name="Straight Connector 384"/>
            <p:cNvCxnSpPr/>
            <p:nvPr/>
          </p:nvCxnSpPr>
          <p:spPr>
            <a:xfrm flipV="1">
              <a:off x="10895400" y="4483800"/>
              <a:ext cx="232920" cy="1872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1272" name="Straight Connector 385"/>
            <p:cNvCxnSpPr/>
            <p:nvPr/>
          </p:nvCxnSpPr>
          <p:spPr>
            <a:xfrm flipV="1">
              <a:off x="10895400" y="4364280"/>
              <a:ext cx="232920" cy="5292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1273" name="Straight Connector 386"/>
            <p:cNvCxnSpPr/>
            <p:nvPr/>
          </p:nvCxnSpPr>
          <p:spPr>
            <a:xfrm>
              <a:off x="10891080" y="4584600"/>
              <a:ext cx="237240" cy="36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1274" name="Straight Connector 387"/>
            <p:cNvCxnSpPr/>
            <p:nvPr/>
          </p:nvCxnSpPr>
          <p:spPr>
            <a:xfrm flipV="1">
              <a:off x="11435760" y="4053960"/>
              <a:ext cx="360" cy="507240"/>
            </a:xfrm>
            <a:prstGeom prst="straightConnector1">
              <a:avLst/>
            </a:prstGeom>
            <a:ln w="44450">
              <a:solidFill>
                <a:srgbClr val="ffffff"/>
              </a:solidFill>
              <a:prstDash val="sysDash"/>
            </a:ln>
          </p:spPr>
        </p:cxnSp>
        <p:cxnSp>
          <p:nvCxnSpPr>
            <p:cNvPr id="1275" name="Straight Connector 388"/>
            <p:cNvCxnSpPr/>
            <p:nvPr/>
          </p:nvCxnSpPr>
          <p:spPr>
            <a:xfrm>
              <a:off x="11178360" y="4129920"/>
              <a:ext cx="360" cy="519840"/>
            </a:xfrm>
            <a:prstGeom prst="straightConnector1">
              <a:avLst/>
            </a:prstGeom>
            <a:ln w="15875">
              <a:solidFill>
                <a:srgbClr val="0000a8"/>
              </a:solidFill>
            </a:ln>
          </p:spPr>
        </p:cxnSp>
      </p:grpSp>
      <p:grpSp>
        <p:nvGrpSpPr>
          <p:cNvPr id="1276" name="Group 390"/>
          <p:cNvGrpSpPr/>
          <p:nvPr/>
        </p:nvGrpSpPr>
        <p:grpSpPr>
          <a:xfrm>
            <a:off x="10771200" y="3194280"/>
            <a:ext cx="594360" cy="648000"/>
            <a:chOff x="10771200" y="3194280"/>
            <a:chExt cx="594360" cy="648000"/>
          </a:xfrm>
        </p:grpSpPr>
        <p:sp>
          <p:nvSpPr>
            <p:cNvPr id="1277" name="Freeform 398"/>
            <p:cNvSpPr/>
            <p:nvPr/>
          </p:nvSpPr>
          <p:spPr>
            <a:xfrm>
              <a:off x="11002320" y="3194280"/>
              <a:ext cx="363240" cy="647640"/>
            </a:xfrm>
            <a:custGeom>
              <a:avLst/>
              <a:gdLst>
                <a:gd name="textAreaLeft" fmla="*/ 0 w 363240"/>
                <a:gd name="textAreaRight" fmla="*/ 363600 w 363240"/>
                <a:gd name="textAreaTop" fmla="*/ 0 h 647640"/>
                <a:gd name="textAreaBottom" fmla="*/ 648000 h 647640"/>
              </a:gdLst>
              <a:ahLst/>
              <a:rect l="textAreaLeft" t="textAreaTop" r="textAreaRight" b="textAreaBottom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278" name="Freeform 399"/>
            <p:cNvSpPr/>
            <p:nvPr/>
          </p:nvSpPr>
          <p:spPr>
            <a:xfrm>
              <a:off x="10771200" y="3360600"/>
              <a:ext cx="450720" cy="481320"/>
            </a:xfrm>
            <a:custGeom>
              <a:avLst/>
              <a:gdLst>
                <a:gd name="textAreaLeft" fmla="*/ 0 w 450720"/>
                <a:gd name="textAreaRight" fmla="*/ 451080 w 450720"/>
                <a:gd name="textAreaTop" fmla="*/ 0 h 481320"/>
                <a:gd name="textAreaBottom" fmla="*/ 481680 h 481320"/>
              </a:gdLst>
              <a:ahLst/>
              <a:rect l="textAreaLeft" t="textAreaTop" r="textAreaRight" b="textAreaBottom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numCol="1" spcCol="0" horzOverflow="overflow" vertOverflow="overflow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cxnSp>
          <p:nvCxnSpPr>
            <p:cNvPr id="1279" name="Straight Connector 400"/>
            <p:cNvCxnSpPr/>
            <p:nvPr/>
          </p:nvCxnSpPr>
          <p:spPr>
            <a:xfrm flipV="1">
              <a:off x="10817640" y="3466440"/>
              <a:ext cx="204840" cy="7236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1280" name="Straight Connector 401"/>
            <p:cNvCxnSpPr/>
            <p:nvPr/>
          </p:nvCxnSpPr>
          <p:spPr>
            <a:xfrm flipV="1">
              <a:off x="10821240" y="3693600"/>
              <a:ext cx="201240" cy="1692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1281" name="Straight Connector 402"/>
            <p:cNvCxnSpPr/>
            <p:nvPr/>
          </p:nvCxnSpPr>
          <p:spPr>
            <a:xfrm flipV="1">
              <a:off x="10821240" y="3585960"/>
              <a:ext cx="201240" cy="4788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1282" name="Straight Connector 403"/>
            <p:cNvCxnSpPr/>
            <p:nvPr/>
          </p:nvCxnSpPr>
          <p:spPr>
            <a:xfrm>
              <a:off x="10817280" y="3783960"/>
              <a:ext cx="205200" cy="360"/>
            </a:xfrm>
            <a:prstGeom prst="straightConnector1">
              <a:avLst/>
            </a:prstGeom>
            <a:ln w="44450">
              <a:solidFill>
                <a:srgbClr val="ffffff"/>
              </a:solidFill>
            </a:ln>
          </p:spPr>
        </p:cxnSp>
        <p:cxnSp>
          <p:nvCxnSpPr>
            <p:cNvPr id="1283" name="Straight Connector 404"/>
            <p:cNvCxnSpPr/>
            <p:nvPr/>
          </p:nvCxnSpPr>
          <p:spPr>
            <a:xfrm flipV="1">
              <a:off x="11288520" y="3307320"/>
              <a:ext cx="360" cy="455760"/>
            </a:xfrm>
            <a:prstGeom prst="straightConnector1">
              <a:avLst/>
            </a:prstGeom>
            <a:ln w="44450">
              <a:solidFill>
                <a:srgbClr val="ffffff"/>
              </a:solidFill>
              <a:prstDash val="sysDash"/>
            </a:ln>
          </p:spPr>
        </p:cxnSp>
        <p:cxnSp>
          <p:nvCxnSpPr>
            <p:cNvPr id="1284" name="Straight Connector 405"/>
            <p:cNvCxnSpPr/>
            <p:nvPr/>
          </p:nvCxnSpPr>
          <p:spPr>
            <a:xfrm>
              <a:off x="11065680" y="3375720"/>
              <a:ext cx="360" cy="466920"/>
            </a:xfrm>
            <a:prstGeom prst="straightConnector1">
              <a:avLst/>
            </a:prstGeom>
            <a:ln w="15875">
              <a:solidFill>
                <a:srgbClr val="0000a8"/>
              </a:solidFill>
            </a:ln>
          </p:spPr>
        </p:cxnSp>
      </p:grpSp>
      <p:sp>
        <p:nvSpPr>
          <p:cNvPr id="1285" name="Freeform 561"/>
          <p:cNvSpPr/>
          <p:nvPr/>
        </p:nvSpPr>
        <p:spPr>
          <a:xfrm>
            <a:off x="9540720" y="1782000"/>
            <a:ext cx="1497600" cy="1386000"/>
          </a:xfrm>
          <a:custGeom>
            <a:avLst/>
            <a:gdLst>
              <a:gd name="textAreaLeft" fmla="*/ 0 w 1497600"/>
              <a:gd name="textAreaRight" fmla="*/ 1497960 w 1497600"/>
              <a:gd name="textAreaTop" fmla="*/ 0 h 1386000"/>
              <a:gd name="textAreaBottom" fmla="*/ 1386360 h 1386000"/>
            </a:gdLst>
            <a:ahLst/>
            <a:rect l="textAreaLeft" t="textAreaTop" r="textAreaRight" b="textAreaBottom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86" name="TextBox 572"/>
          <p:cNvSpPr/>
          <p:nvPr/>
        </p:nvSpPr>
        <p:spPr>
          <a:xfrm>
            <a:off x="9251280" y="1851120"/>
            <a:ext cx="2077200" cy="28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9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national or global ISP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7" name="Rectangle 654"/>
          <p:cNvSpPr/>
          <p:nvPr/>
        </p:nvSpPr>
        <p:spPr>
          <a:xfrm>
            <a:off x="9279000" y="3677760"/>
            <a:ext cx="305280" cy="197640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88" name="TextBox 652"/>
          <p:cNvSpPr/>
          <p:nvPr/>
        </p:nvSpPr>
        <p:spPr>
          <a:xfrm>
            <a:off x="8766000" y="3448080"/>
            <a:ext cx="1040400" cy="6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9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local or regional ISP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9" name="TextBox 656"/>
          <p:cNvSpPr/>
          <p:nvPr/>
        </p:nvSpPr>
        <p:spPr>
          <a:xfrm>
            <a:off x="10850040" y="4677840"/>
            <a:ext cx="94788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9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datacenter 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network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0" name="TextBox 657"/>
          <p:cNvSpPr/>
          <p:nvPr/>
        </p:nvSpPr>
        <p:spPr>
          <a:xfrm>
            <a:off x="9994680" y="4228200"/>
            <a:ext cx="979920" cy="6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9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content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provider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network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91" name="Group 1024"/>
          <p:cNvGrpSpPr/>
          <p:nvPr/>
        </p:nvGrpSpPr>
        <p:grpSpPr>
          <a:xfrm>
            <a:off x="7562160" y="2127240"/>
            <a:ext cx="3578760" cy="3640320"/>
            <a:chOff x="7562160" y="2127240"/>
            <a:chExt cx="3578760" cy="3640320"/>
          </a:xfrm>
        </p:grpSpPr>
        <p:cxnSp>
          <p:nvCxnSpPr>
            <p:cNvPr id="1292" name="Straight Connector 829"/>
            <p:cNvCxnSpPr/>
            <p:nvPr/>
          </p:nvCxnSpPr>
          <p:spPr>
            <a:xfrm flipH="1" flipV="1">
              <a:off x="10559880" y="3579840"/>
              <a:ext cx="413280" cy="6408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293" name="Straight Connector 826"/>
            <p:cNvCxnSpPr/>
            <p:nvPr/>
          </p:nvCxnSpPr>
          <p:spPr>
            <a:xfrm flipH="1" flipV="1">
              <a:off x="10660680" y="3640680"/>
              <a:ext cx="346320" cy="73908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294" name="Straight Connector 824"/>
            <p:cNvCxnSpPr/>
            <p:nvPr/>
          </p:nvCxnSpPr>
          <p:spPr>
            <a:xfrm flipV="1">
              <a:off x="10636560" y="3633120"/>
              <a:ext cx="336600" cy="39600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295" name="Straight Connector 822"/>
            <p:cNvCxnSpPr/>
            <p:nvPr/>
          </p:nvCxnSpPr>
          <p:spPr>
            <a:xfrm flipV="1">
              <a:off x="10570680" y="3594600"/>
              <a:ext cx="360" cy="486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296" name="Straight Connector 818"/>
            <p:cNvCxnSpPr/>
            <p:nvPr/>
          </p:nvCxnSpPr>
          <p:spPr>
            <a:xfrm flipH="1" flipV="1">
              <a:off x="10550520" y="4071600"/>
              <a:ext cx="508680" cy="34884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297" name="Straight Connector 817"/>
            <p:cNvCxnSpPr/>
            <p:nvPr/>
          </p:nvCxnSpPr>
          <p:spPr>
            <a:xfrm flipH="1">
              <a:off x="9894960" y="4087440"/>
              <a:ext cx="65592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298" name="Straight Connector 815"/>
            <p:cNvCxnSpPr/>
            <p:nvPr/>
          </p:nvCxnSpPr>
          <p:spPr>
            <a:xfrm flipH="1">
              <a:off x="9219600" y="4087440"/>
              <a:ext cx="6555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299" name="Straight Connector 812"/>
            <p:cNvCxnSpPr/>
            <p:nvPr/>
          </p:nvCxnSpPr>
          <p:spPr>
            <a:xfrm flipH="1">
              <a:off x="9276840" y="3507480"/>
              <a:ext cx="382680" cy="51732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300" name="Straight Connector 810"/>
            <p:cNvCxnSpPr/>
            <p:nvPr/>
          </p:nvCxnSpPr>
          <p:spPr>
            <a:xfrm>
              <a:off x="9732960" y="3507480"/>
              <a:ext cx="360" cy="54072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301" name="Straight Connector 807"/>
            <p:cNvCxnSpPr/>
            <p:nvPr/>
          </p:nvCxnSpPr>
          <p:spPr>
            <a:xfrm>
              <a:off x="10137600" y="2754360"/>
              <a:ext cx="488520" cy="83988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302" name="Straight Connector 562"/>
            <p:cNvCxnSpPr/>
            <p:nvPr/>
          </p:nvCxnSpPr>
          <p:spPr>
            <a:xfrm flipH="1">
              <a:off x="9798480" y="2694960"/>
              <a:ext cx="380880" cy="6951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grpSp>
          <p:nvGrpSpPr>
            <p:cNvPr id="1303" name="Group 802"/>
            <p:cNvGrpSpPr/>
            <p:nvPr/>
          </p:nvGrpSpPr>
          <p:grpSpPr>
            <a:xfrm>
              <a:off x="7562160" y="2127240"/>
              <a:ext cx="3578760" cy="3640320"/>
              <a:chOff x="7562160" y="2127240"/>
              <a:chExt cx="3578760" cy="3640320"/>
            </a:xfrm>
          </p:grpSpPr>
          <p:grpSp>
            <p:nvGrpSpPr>
              <p:cNvPr id="1304" name="Group 799"/>
              <p:cNvGrpSpPr/>
              <p:nvPr/>
            </p:nvGrpSpPr>
            <p:grpSpPr>
              <a:xfrm>
                <a:off x="7857000" y="2127240"/>
                <a:ext cx="3283920" cy="3640320"/>
                <a:chOff x="7857000" y="2127240"/>
                <a:chExt cx="3283920" cy="3640320"/>
              </a:xfrm>
            </p:grpSpPr>
            <p:sp>
              <p:nvSpPr>
                <p:cNvPr id="1305" name="Line 428"/>
                <p:cNvSpPr/>
                <p:nvPr/>
              </p:nvSpPr>
              <p:spPr>
                <a:xfrm flipH="1" flipV="1">
                  <a:off x="9979560" y="5061240"/>
                  <a:ext cx="7560" cy="38808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06" name="Line 430"/>
                <p:cNvSpPr/>
                <p:nvPr/>
              </p:nvSpPr>
              <p:spPr>
                <a:xfrm>
                  <a:off x="10152720" y="5462280"/>
                  <a:ext cx="114120" cy="36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4640" bIns="-44640" anchor="ctr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07" name="Line 431"/>
                <p:cNvSpPr/>
                <p:nvPr/>
              </p:nvSpPr>
              <p:spPr>
                <a:xfrm>
                  <a:off x="9432720" y="4838400"/>
                  <a:ext cx="524520" cy="261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08" name="Line 432"/>
                <p:cNvSpPr/>
                <p:nvPr/>
              </p:nvSpPr>
              <p:spPr>
                <a:xfrm flipV="1">
                  <a:off x="8849880" y="4838400"/>
                  <a:ext cx="569160" cy="2462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09" name="Line 433"/>
                <p:cNvSpPr/>
                <p:nvPr/>
              </p:nvSpPr>
              <p:spPr>
                <a:xfrm>
                  <a:off x="8821440" y="5108760"/>
                  <a:ext cx="1030680" cy="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4640" bIns="-4464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10" name="Line 435"/>
                <p:cNvSpPr/>
                <p:nvPr/>
              </p:nvSpPr>
              <p:spPr>
                <a:xfrm>
                  <a:off x="8210160" y="5117040"/>
                  <a:ext cx="226800" cy="12708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11" name="Line 436"/>
                <p:cNvSpPr/>
                <p:nvPr/>
              </p:nvSpPr>
              <p:spPr>
                <a:xfrm flipV="1">
                  <a:off x="7948080" y="5290200"/>
                  <a:ext cx="412920" cy="12708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12" name="Line 439"/>
                <p:cNvSpPr/>
                <p:nvPr/>
              </p:nvSpPr>
              <p:spPr>
                <a:xfrm flipH="1">
                  <a:off x="8373600" y="5281920"/>
                  <a:ext cx="68040" cy="2941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13" name="Line 440"/>
                <p:cNvSpPr/>
                <p:nvPr/>
              </p:nvSpPr>
              <p:spPr>
                <a:xfrm flipH="1" flipV="1">
                  <a:off x="8488440" y="5307840"/>
                  <a:ext cx="280440" cy="2696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14" name="Line 441"/>
                <p:cNvSpPr/>
                <p:nvPr/>
              </p:nvSpPr>
              <p:spPr>
                <a:xfrm>
                  <a:off x="8488440" y="5257800"/>
                  <a:ext cx="914400" cy="4687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15" name="Line 443"/>
                <p:cNvSpPr/>
                <p:nvPr/>
              </p:nvSpPr>
              <p:spPr>
                <a:xfrm>
                  <a:off x="8247600" y="3829680"/>
                  <a:ext cx="360" cy="1317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16" name="Line 449"/>
                <p:cNvSpPr/>
                <p:nvPr/>
              </p:nvSpPr>
              <p:spPr>
                <a:xfrm flipV="1">
                  <a:off x="7857000" y="4041000"/>
                  <a:ext cx="168480" cy="32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1760" bIns="-417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17" name="Line 428"/>
                <p:cNvSpPr/>
                <p:nvPr/>
              </p:nvSpPr>
              <p:spPr>
                <a:xfrm flipH="1" flipV="1">
                  <a:off x="10068120" y="5400720"/>
                  <a:ext cx="1440" cy="36684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18" name="Line 440"/>
                <p:cNvSpPr/>
                <p:nvPr/>
              </p:nvSpPr>
              <p:spPr>
                <a:xfrm flipV="1">
                  <a:off x="8459280" y="5036400"/>
                  <a:ext cx="404280" cy="2077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cxnSp>
              <p:nvCxnSpPr>
                <p:cNvPr id="1319" name="Straight Connector 563"/>
                <p:cNvCxnSpPr/>
                <p:nvPr/>
              </p:nvCxnSpPr>
              <p:spPr>
                <a:xfrm flipH="1">
                  <a:off x="10100520" y="2169360"/>
                  <a:ext cx="761760" cy="57744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1320" name="Straight Connector 564"/>
                <p:cNvCxnSpPr/>
                <p:nvPr/>
              </p:nvCxnSpPr>
              <p:spPr>
                <a:xfrm flipH="1">
                  <a:off x="10100520" y="2268000"/>
                  <a:ext cx="4320" cy="51912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1321" name="Straight Connector 565"/>
                <p:cNvCxnSpPr/>
                <p:nvPr/>
              </p:nvCxnSpPr>
              <p:spPr>
                <a:xfrm flipH="1">
                  <a:off x="10671840" y="2200320"/>
                  <a:ext cx="149760" cy="51876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1322" name="Straight Connector 566"/>
                <p:cNvCxnSpPr/>
                <p:nvPr/>
              </p:nvCxnSpPr>
              <p:spPr>
                <a:xfrm flipH="1">
                  <a:off x="10141920" y="2718720"/>
                  <a:ext cx="574560" cy="2808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1323" name="Straight Connector 567"/>
                <p:cNvCxnSpPr/>
                <p:nvPr/>
              </p:nvCxnSpPr>
              <p:spPr>
                <a:xfrm flipH="1">
                  <a:off x="10069200" y="2169360"/>
                  <a:ext cx="789120" cy="9900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1324" name="Straight Connector 568"/>
                <p:cNvCxnSpPr/>
                <p:nvPr/>
              </p:nvCxnSpPr>
              <p:spPr>
                <a:xfrm flipH="1">
                  <a:off x="10861920" y="2127240"/>
                  <a:ext cx="279360" cy="4248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1325" name="Straight Connector 569"/>
                <p:cNvCxnSpPr/>
                <p:nvPr/>
              </p:nvCxnSpPr>
              <p:spPr>
                <a:xfrm flipH="1" flipV="1">
                  <a:off x="10681920" y="2718720"/>
                  <a:ext cx="353880" cy="6840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cxnSp>
              <p:nvCxnSpPr>
                <p:cNvPr id="1326" name="Straight Connector 573"/>
                <p:cNvCxnSpPr/>
                <p:nvPr/>
              </p:nvCxnSpPr>
              <p:spPr>
                <a:xfrm flipH="1">
                  <a:off x="8768880" y="2268000"/>
                  <a:ext cx="1300680" cy="60696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</a:ln>
              </p:spPr>
            </p:cxnSp>
            <p:sp>
              <p:nvSpPr>
                <p:cNvPr id="1327" name="Line 541"/>
                <p:cNvSpPr/>
                <p:nvPr/>
              </p:nvSpPr>
              <p:spPr>
                <a:xfrm flipV="1">
                  <a:off x="9378360" y="4113360"/>
                  <a:ext cx="429480" cy="70560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28" name="Line 424"/>
                <p:cNvSpPr/>
                <p:nvPr/>
              </p:nvSpPr>
              <p:spPr>
                <a:xfrm flipV="1">
                  <a:off x="8244360" y="4047120"/>
                  <a:ext cx="969120" cy="32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1760" bIns="-4176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1329" name="Picture 778" descr="antenna_radiation_stylized"/>
              <p:cNvPicPr/>
              <p:nvPr/>
            </p:nvPicPr>
            <p:blipFill>
              <a:blip r:embed="rId1"/>
              <a:stretch/>
            </p:blipFill>
            <p:spPr>
              <a:xfrm>
                <a:off x="7562160" y="3813840"/>
                <a:ext cx="506160" cy="105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30" name="Picture 781" descr="antenna_radiation_stylized"/>
              <p:cNvPicPr/>
              <p:nvPr/>
            </p:nvPicPr>
            <p:blipFill>
              <a:blip r:embed="rId2"/>
              <a:stretch/>
            </p:blipFill>
            <p:spPr>
              <a:xfrm>
                <a:off x="9241920" y="5481000"/>
                <a:ext cx="451800" cy="946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31" name="Picture 799" descr="cell_tower_radiation copy"/>
              <p:cNvPicPr/>
              <p:nvPr/>
            </p:nvPicPr>
            <p:blipFill>
              <a:blip r:embed="rId3"/>
              <a:stretch/>
            </p:blipFill>
            <p:spPr>
              <a:xfrm>
                <a:off x="7980840" y="2158200"/>
                <a:ext cx="456840" cy="3322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332" name="Oval 800"/>
              <p:cNvSpPr/>
              <p:nvPr/>
            </p:nvSpPr>
            <p:spPr>
              <a:xfrm>
                <a:off x="8174520" y="2292840"/>
                <a:ext cx="52200" cy="4896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0440" bIns="-104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</p:grpSp>
      <p:grpSp>
        <p:nvGrpSpPr>
          <p:cNvPr id="1333" name="Group 786"/>
          <p:cNvGrpSpPr/>
          <p:nvPr/>
        </p:nvGrpSpPr>
        <p:grpSpPr>
          <a:xfrm>
            <a:off x="7414200" y="1891800"/>
            <a:ext cx="1909080" cy="937800"/>
            <a:chOff x="7414200" y="1891800"/>
            <a:chExt cx="1909080" cy="937800"/>
          </a:xfrm>
        </p:grpSpPr>
        <p:grpSp>
          <p:nvGrpSpPr>
            <p:cNvPr id="1334" name="Group 652"/>
            <p:cNvGrpSpPr/>
            <p:nvPr/>
          </p:nvGrpSpPr>
          <p:grpSpPr>
            <a:xfrm>
              <a:off x="7725240" y="1891800"/>
              <a:ext cx="415440" cy="385200"/>
              <a:chOff x="7725240" y="1891800"/>
              <a:chExt cx="415440" cy="385200"/>
            </a:xfrm>
          </p:grpSpPr>
          <p:pic>
            <p:nvPicPr>
              <p:cNvPr id="1335" name="Picture 653" descr="iphone_stylized_small"/>
              <p:cNvPicPr/>
              <p:nvPr/>
            </p:nvPicPr>
            <p:blipFill>
              <a:blip r:embed="rId4"/>
              <a:stretch/>
            </p:blipFill>
            <p:spPr>
              <a:xfrm>
                <a:off x="7884720" y="1949040"/>
                <a:ext cx="136440" cy="3279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36" name="Picture 654" descr="antenna_radiation_stylized"/>
              <p:cNvPicPr/>
              <p:nvPr/>
            </p:nvPicPr>
            <p:blipFill>
              <a:blip r:embed="rId5"/>
              <a:stretch/>
            </p:blipFill>
            <p:spPr>
              <a:xfrm>
                <a:off x="7725240" y="1891800"/>
                <a:ext cx="415440" cy="8856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1337" name="Group 784"/>
            <p:cNvGrpSpPr/>
            <p:nvPr/>
          </p:nvGrpSpPr>
          <p:grpSpPr>
            <a:xfrm>
              <a:off x="7414200" y="2388960"/>
              <a:ext cx="534600" cy="414000"/>
              <a:chOff x="7414200" y="2388960"/>
              <a:chExt cx="534600" cy="414000"/>
            </a:xfrm>
          </p:grpSpPr>
          <p:pic>
            <p:nvPicPr>
              <p:cNvPr id="1338" name="Picture 1017" descr="antenna_stylized"/>
              <p:cNvPicPr/>
              <p:nvPr/>
            </p:nvPicPr>
            <p:blipFill>
              <a:blip r:embed="rId6"/>
              <a:stretch/>
            </p:blipFill>
            <p:spPr>
              <a:xfrm>
                <a:off x="7414200" y="2388960"/>
                <a:ext cx="530280" cy="223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39" name="Picture 1018" descr="laptop_keyboard"/>
              <p:cNvPicPr/>
              <p:nvPr/>
            </p:nvPicPr>
            <p:blipFill>
              <a:blip r:embed="rId7"/>
              <a:stretch/>
            </p:blipFill>
            <p:spPr>
              <a:xfrm flipH="1" rot="109200">
                <a:off x="7439760" y="2637000"/>
                <a:ext cx="43704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340" name="Freeform 1019"/>
              <p:cNvSpPr/>
              <p:nvPr/>
            </p:nvSpPr>
            <p:spPr>
              <a:xfrm>
                <a:off x="7584840" y="2482560"/>
                <a:ext cx="351720" cy="207720"/>
              </a:xfrm>
              <a:custGeom>
                <a:avLst/>
                <a:gdLst>
                  <a:gd name="textAreaLeft" fmla="*/ 0 w 351720"/>
                  <a:gd name="textAreaRight" fmla="*/ 352080 w 351720"/>
                  <a:gd name="textAreaTop" fmla="*/ 0 h 207720"/>
                  <a:gd name="textAreaBottom" fmla="*/ 208080 h 207720"/>
                </a:gdLst>
                <a:ahLst/>
                <a:rect l="textAreaLeft" t="textAreaTop" r="textAreaRight" b="textAreaBottom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1341" name="Picture 1020" descr="screen"/>
              <p:cNvPicPr/>
              <p:nvPr/>
            </p:nvPicPr>
            <p:blipFill>
              <a:blip r:embed="rId8"/>
              <a:stretch/>
            </p:blipFill>
            <p:spPr>
              <a:xfrm>
                <a:off x="7602120" y="2487960"/>
                <a:ext cx="319320" cy="1890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342" name="Freeform 1021"/>
              <p:cNvSpPr/>
              <p:nvPr/>
            </p:nvSpPr>
            <p:spPr>
              <a:xfrm>
                <a:off x="7648920" y="2476440"/>
                <a:ext cx="297720" cy="38520"/>
              </a:xfrm>
              <a:custGeom>
                <a:avLst/>
                <a:gdLst>
                  <a:gd name="textAreaLeft" fmla="*/ 0 w 297720"/>
                  <a:gd name="textAreaRight" fmla="*/ 298080 w 297720"/>
                  <a:gd name="textAreaTop" fmla="*/ 0 h 38520"/>
                  <a:gd name="textAreaBottom" fmla="*/ 38880 h 38520"/>
                </a:gdLst>
                <a:ahLst/>
                <a:rect l="textAreaLeft" t="textAreaTop" r="textAreaRight" b="textAreaBottom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120" bIns="-612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43" name="Freeform 1022"/>
              <p:cNvSpPr/>
              <p:nvPr/>
            </p:nvSpPr>
            <p:spPr>
              <a:xfrm>
                <a:off x="7581600" y="2476080"/>
                <a:ext cx="82440" cy="160920"/>
              </a:xfrm>
              <a:custGeom>
                <a:avLst/>
                <a:gdLst>
                  <a:gd name="textAreaLeft" fmla="*/ 0 w 82440"/>
                  <a:gd name="textAreaRight" fmla="*/ 82800 w 82440"/>
                  <a:gd name="textAreaTop" fmla="*/ 0 h 160920"/>
                  <a:gd name="textAreaBottom" fmla="*/ 161280 h 160920"/>
                </a:gdLst>
                <a:ahLst/>
                <a:rect l="textAreaLeft" t="textAreaTop" r="textAreaRight" b="textAreaBottom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44" name="Freeform 1023"/>
              <p:cNvSpPr/>
              <p:nvPr/>
            </p:nvSpPr>
            <p:spPr>
              <a:xfrm>
                <a:off x="7855560" y="2504880"/>
                <a:ext cx="88920" cy="185760"/>
              </a:xfrm>
              <a:custGeom>
                <a:avLst/>
                <a:gdLst>
                  <a:gd name="textAreaLeft" fmla="*/ 0 w 88920"/>
                  <a:gd name="textAreaRight" fmla="*/ 89280 w 88920"/>
                  <a:gd name="textAreaTop" fmla="*/ 0 h 185760"/>
                  <a:gd name="textAreaBottom" fmla="*/ 186120 h 185760"/>
                </a:gdLst>
                <a:ahLst/>
                <a:rect l="textAreaLeft" t="textAreaTop" r="textAreaRight" b="textAreaBottom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45" name="Freeform 1024"/>
              <p:cNvSpPr/>
              <p:nvPr/>
            </p:nvSpPr>
            <p:spPr>
              <a:xfrm>
                <a:off x="7580520" y="2629080"/>
                <a:ext cx="326880" cy="62640"/>
              </a:xfrm>
              <a:custGeom>
                <a:avLst/>
                <a:gdLst>
                  <a:gd name="textAreaLeft" fmla="*/ 0 w 326880"/>
                  <a:gd name="textAreaRight" fmla="*/ 327240 w 326880"/>
                  <a:gd name="textAreaTop" fmla="*/ 0 h 62640"/>
                  <a:gd name="textAreaBottom" fmla="*/ 63000 h 62640"/>
                </a:gdLst>
                <a:ahLst/>
                <a:rect l="textAreaLeft" t="textAreaTop" r="textAreaRight" b="textAreaBottom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46" name="Freeform 1025"/>
              <p:cNvSpPr/>
              <p:nvPr/>
            </p:nvSpPr>
            <p:spPr>
              <a:xfrm>
                <a:off x="7865640" y="2506320"/>
                <a:ext cx="83160" cy="186480"/>
              </a:xfrm>
              <a:custGeom>
                <a:avLst/>
                <a:gdLst>
                  <a:gd name="textAreaLeft" fmla="*/ 0 w 83160"/>
                  <a:gd name="textAreaRight" fmla="*/ 83520 w 83160"/>
                  <a:gd name="textAreaTop" fmla="*/ 0 h 186480"/>
                  <a:gd name="textAreaBottom" fmla="*/ 186840 h 186480"/>
                </a:gdLst>
                <a:ahLst/>
                <a:rect l="textAreaLeft" t="textAreaTop" r="textAreaRight" b="textAreaBottom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47" name="Freeform 1026"/>
              <p:cNvSpPr/>
              <p:nvPr/>
            </p:nvSpPr>
            <p:spPr>
              <a:xfrm>
                <a:off x="7580880" y="2637360"/>
                <a:ext cx="290520" cy="61560"/>
              </a:xfrm>
              <a:custGeom>
                <a:avLst/>
                <a:gdLst>
                  <a:gd name="textAreaLeft" fmla="*/ 0 w 290520"/>
                  <a:gd name="textAreaRight" fmla="*/ 290880 w 290520"/>
                  <a:gd name="textAreaTop" fmla="*/ 0 h 61560"/>
                  <a:gd name="textAreaBottom" fmla="*/ 61920 h 61560"/>
                </a:gdLst>
                <a:ahLst/>
                <a:rect l="textAreaLeft" t="textAreaTop" r="textAreaRight" b="textAreaBottom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6920" bIns="1692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1348" name="Group 1027"/>
              <p:cNvGrpSpPr/>
              <p:nvPr/>
            </p:nvGrpSpPr>
            <p:grpSpPr>
              <a:xfrm>
                <a:off x="7576200" y="2703600"/>
                <a:ext cx="98280" cy="36360"/>
                <a:chOff x="7576200" y="2703600"/>
                <a:chExt cx="98280" cy="36360"/>
              </a:xfrm>
            </p:grpSpPr>
            <p:sp>
              <p:nvSpPr>
                <p:cNvPr id="1349" name="Freeform 1028"/>
                <p:cNvSpPr/>
                <p:nvPr/>
              </p:nvSpPr>
              <p:spPr>
                <a:xfrm>
                  <a:off x="7576200" y="2703600"/>
                  <a:ext cx="98280" cy="36360"/>
                </a:xfrm>
                <a:custGeom>
                  <a:avLst/>
                  <a:gdLst>
                    <a:gd name="textAreaLeft" fmla="*/ 0 w 98280"/>
                    <a:gd name="textAreaRight" fmla="*/ 98640 w 98280"/>
                    <a:gd name="textAreaTop" fmla="*/ 0 h 36360"/>
                    <a:gd name="textAreaBottom" fmla="*/ 36720 h 36360"/>
                  </a:gdLst>
                  <a:ahLst/>
                  <a:rect l="textAreaLeft" t="textAreaTop" r="textAreaRight" b="textAreaBottom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8280" bIns="-828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50" name="Freeform 1029"/>
                <p:cNvSpPr/>
                <p:nvPr/>
              </p:nvSpPr>
              <p:spPr>
                <a:xfrm>
                  <a:off x="7578000" y="2704680"/>
                  <a:ext cx="95040" cy="34560"/>
                </a:xfrm>
                <a:custGeom>
                  <a:avLst/>
                  <a:gdLst>
                    <a:gd name="textAreaLeft" fmla="*/ 0 w 95040"/>
                    <a:gd name="textAreaRight" fmla="*/ 95400 w 95040"/>
                    <a:gd name="textAreaTop" fmla="*/ 0 h 34560"/>
                    <a:gd name="textAreaBottom" fmla="*/ 34920 h 34560"/>
                  </a:gdLst>
                  <a:ahLst/>
                  <a:rect l="textAreaLeft" t="textAreaTop" r="textAreaRight" b="textAreaBottom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0080" bIns="-1008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51" name="Freeform 1030"/>
                <p:cNvSpPr/>
                <p:nvPr/>
              </p:nvSpPr>
              <p:spPr>
                <a:xfrm>
                  <a:off x="7585200" y="2718000"/>
                  <a:ext cx="33480" cy="10800"/>
                </a:xfrm>
                <a:custGeom>
                  <a:avLst/>
                  <a:gdLst>
                    <a:gd name="textAreaLeft" fmla="*/ 0 w 33480"/>
                    <a:gd name="textAreaRight" fmla="*/ 33840 w 33480"/>
                    <a:gd name="textAreaTop" fmla="*/ 0 h 10800"/>
                    <a:gd name="textAreaBottom" fmla="*/ 11160 h 10800"/>
                  </a:gdLst>
                  <a:ahLst/>
                  <a:rect l="textAreaLeft" t="textAreaTop" r="textAreaRight" b="textAreaBottom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3840" bIns="-338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52" name="Freeform 1031"/>
                <p:cNvSpPr/>
                <p:nvPr/>
              </p:nvSpPr>
              <p:spPr>
                <a:xfrm>
                  <a:off x="7583760" y="2723400"/>
                  <a:ext cx="25200" cy="6840"/>
                </a:xfrm>
                <a:custGeom>
                  <a:avLst/>
                  <a:gdLst>
                    <a:gd name="textAreaLeft" fmla="*/ 0 w 25200"/>
                    <a:gd name="textAreaRight" fmla="*/ 25560 w 25200"/>
                    <a:gd name="textAreaTop" fmla="*/ 0 h 6840"/>
                    <a:gd name="textAreaBottom" fmla="*/ 7200 h 6840"/>
                  </a:gdLst>
                  <a:ahLst/>
                  <a:rect l="textAreaLeft" t="textAreaTop" r="textAreaRight" b="textAreaBottom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7800" bIns="-378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53" name="Freeform 1032"/>
                <p:cNvSpPr/>
                <p:nvPr/>
              </p:nvSpPr>
              <p:spPr>
                <a:xfrm>
                  <a:off x="7612920" y="2725200"/>
                  <a:ext cx="33480" cy="11160"/>
                </a:xfrm>
                <a:custGeom>
                  <a:avLst/>
                  <a:gdLst>
                    <a:gd name="textAreaLeft" fmla="*/ 0 w 33480"/>
                    <a:gd name="textAreaRight" fmla="*/ 33840 w 33480"/>
                    <a:gd name="textAreaTop" fmla="*/ 0 h 11160"/>
                    <a:gd name="textAreaBottom" fmla="*/ 11520 h 11160"/>
                  </a:gdLst>
                  <a:ahLst/>
                  <a:rect l="textAreaLeft" t="textAreaTop" r="textAreaRight" b="textAreaBottom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3480" bIns="-3348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54" name="Freeform 1033"/>
                <p:cNvSpPr/>
                <p:nvPr/>
              </p:nvSpPr>
              <p:spPr>
                <a:xfrm>
                  <a:off x="7611840" y="2730600"/>
                  <a:ext cx="25200" cy="6840"/>
                </a:xfrm>
                <a:custGeom>
                  <a:avLst/>
                  <a:gdLst>
                    <a:gd name="textAreaLeft" fmla="*/ 0 w 25200"/>
                    <a:gd name="textAreaRight" fmla="*/ 25560 w 25200"/>
                    <a:gd name="textAreaTop" fmla="*/ 0 h 6840"/>
                    <a:gd name="textAreaBottom" fmla="*/ 7200 h 6840"/>
                  </a:gdLst>
                  <a:ahLst/>
                  <a:rect l="textAreaLeft" t="textAreaTop" r="textAreaRight" b="textAreaBottom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7800" bIns="-378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55" name="Freeform 1034"/>
              <p:cNvSpPr/>
              <p:nvPr/>
            </p:nvSpPr>
            <p:spPr>
              <a:xfrm>
                <a:off x="7745040" y="2709360"/>
                <a:ext cx="119160" cy="80640"/>
              </a:xfrm>
              <a:custGeom>
                <a:avLst/>
                <a:gdLst>
                  <a:gd name="textAreaLeft" fmla="*/ 0 w 119160"/>
                  <a:gd name="textAreaRight" fmla="*/ 119520 w 119160"/>
                  <a:gd name="textAreaTop" fmla="*/ 0 h 80640"/>
                  <a:gd name="textAreaBottom" fmla="*/ 81000 h 80640"/>
                </a:gdLst>
                <a:ahLst/>
                <a:rect l="textAreaLeft" t="textAreaTop" r="textAreaRight" b="textAreaBottom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0" bIns="36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56" name="Freeform 1035"/>
              <p:cNvSpPr/>
              <p:nvPr/>
            </p:nvSpPr>
            <p:spPr>
              <a:xfrm>
                <a:off x="7440120" y="2715840"/>
                <a:ext cx="305640" cy="73440"/>
              </a:xfrm>
              <a:custGeom>
                <a:avLst/>
                <a:gdLst>
                  <a:gd name="textAreaLeft" fmla="*/ 0 w 305640"/>
                  <a:gd name="textAreaRight" fmla="*/ 306000 w 305640"/>
                  <a:gd name="textAreaTop" fmla="*/ 0 h 73440"/>
                  <a:gd name="textAreaBottom" fmla="*/ 73800 h 73440"/>
                </a:gdLst>
                <a:ahLst/>
                <a:rect l="textAreaLeft" t="textAreaTop" r="textAreaRight" b="textAreaBottom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0" bIns="288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57" name="Freeform 1036"/>
              <p:cNvSpPr/>
              <p:nvPr/>
            </p:nvSpPr>
            <p:spPr>
              <a:xfrm>
                <a:off x="7440120" y="2702160"/>
                <a:ext cx="2880" cy="14760"/>
              </a:xfrm>
              <a:custGeom>
                <a:avLst/>
                <a:gdLst>
                  <a:gd name="textAreaLeft" fmla="*/ 0 w 2880"/>
                  <a:gd name="textAreaRight" fmla="*/ 3240 w 2880"/>
                  <a:gd name="textAreaTop" fmla="*/ 0 h 14760"/>
                  <a:gd name="textAreaBottom" fmla="*/ 15120 h 14760"/>
                </a:gdLst>
                <a:ahLst/>
                <a:rect l="textAreaLeft" t="textAreaTop" r="textAreaRight" b="textAreaBottom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9880" bIns="-2988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58" name="Freeform 1037"/>
              <p:cNvSpPr/>
              <p:nvPr/>
            </p:nvSpPr>
            <p:spPr>
              <a:xfrm>
                <a:off x="7440480" y="2641320"/>
                <a:ext cx="141840" cy="61560"/>
              </a:xfrm>
              <a:custGeom>
                <a:avLst/>
                <a:gdLst>
                  <a:gd name="textAreaLeft" fmla="*/ 0 w 141840"/>
                  <a:gd name="textAreaRight" fmla="*/ 142200 w 141840"/>
                  <a:gd name="textAreaTop" fmla="*/ 0 h 61560"/>
                  <a:gd name="textAreaBottom" fmla="*/ 61920 h 61560"/>
                </a:gdLst>
                <a:ahLst/>
                <a:rect l="textAreaLeft" t="textAreaTop" r="textAreaRight" b="textAreaBottom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6920" bIns="1692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59" name="Freeform 1038"/>
              <p:cNvSpPr/>
              <p:nvPr/>
            </p:nvSpPr>
            <p:spPr>
              <a:xfrm>
                <a:off x="7449840" y="2705400"/>
                <a:ext cx="289800" cy="70560"/>
              </a:xfrm>
              <a:custGeom>
                <a:avLst/>
                <a:gdLst>
                  <a:gd name="textAreaLeft" fmla="*/ 0 w 289800"/>
                  <a:gd name="textAreaRight" fmla="*/ 290160 w 289800"/>
                  <a:gd name="textAreaTop" fmla="*/ 0 h 70560"/>
                  <a:gd name="textAreaBottom" fmla="*/ 70920 h 70560"/>
                </a:gdLst>
                <a:ahLst/>
                <a:rect l="textAreaLeft" t="textAreaTop" r="textAreaRight" b="textAreaBottom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60" name="Freeform 1039"/>
              <p:cNvSpPr/>
              <p:nvPr/>
            </p:nvSpPr>
            <p:spPr>
              <a:xfrm flipV="1">
                <a:off x="7739640" y="2699640"/>
                <a:ext cx="118080" cy="73080"/>
              </a:xfrm>
              <a:custGeom>
                <a:avLst/>
                <a:gdLst>
                  <a:gd name="textAreaLeft" fmla="*/ 0 w 118080"/>
                  <a:gd name="textAreaRight" fmla="*/ 118440 w 118080"/>
                  <a:gd name="textAreaTop" fmla="*/ -360 h 73080"/>
                  <a:gd name="textAreaBottom" fmla="*/ 73080 h 73080"/>
                </a:gdLst>
                <a:ahLst/>
                <a:rect l="textAreaLeft" t="textAreaTop" r="textAreaRight" b="textAreaBottom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440" bIns="284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1361" name="Group 739"/>
            <p:cNvGrpSpPr/>
            <p:nvPr/>
          </p:nvGrpSpPr>
          <p:grpSpPr>
            <a:xfrm>
              <a:off x="8612640" y="2351880"/>
              <a:ext cx="530280" cy="477720"/>
              <a:chOff x="8612640" y="2351880"/>
              <a:chExt cx="530280" cy="477720"/>
            </a:xfrm>
          </p:grpSpPr>
          <p:pic>
            <p:nvPicPr>
              <p:cNvPr id="1362" name="Picture 568" descr="light2.png"/>
              <p:cNvPicPr/>
              <p:nvPr/>
            </p:nvPicPr>
            <p:blipFill>
              <a:blip r:embed="rId9"/>
              <a:stretch/>
            </p:blipFill>
            <p:spPr>
              <a:xfrm flipH="1">
                <a:off x="8807040" y="2424600"/>
                <a:ext cx="92520" cy="4050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63" name="Picture 1017" descr="antenna_stylized"/>
              <p:cNvPicPr/>
              <p:nvPr/>
            </p:nvPicPr>
            <p:blipFill>
              <a:blip r:embed="rId10"/>
              <a:stretch/>
            </p:blipFill>
            <p:spPr>
              <a:xfrm>
                <a:off x="8612640" y="2351880"/>
                <a:ext cx="530280" cy="22356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1364" name="Group 785"/>
            <p:cNvGrpSpPr/>
            <p:nvPr/>
          </p:nvGrpSpPr>
          <p:grpSpPr>
            <a:xfrm>
              <a:off x="8474400" y="2091240"/>
              <a:ext cx="848880" cy="225720"/>
              <a:chOff x="8474400" y="2091240"/>
              <a:chExt cx="848880" cy="225720"/>
            </a:xfrm>
          </p:grpSpPr>
          <p:pic>
            <p:nvPicPr>
              <p:cNvPr id="1365" name="Picture 603" descr="car_icon_small"/>
              <p:cNvPicPr/>
              <p:nvPr/>
            </p:nvPicPr>
            <p:blipFill>
              <a:blip r:embed="rId11"/>
              <a:stretch/>
            </p:blipFill>
            <p:spPr>
              <a:xfrm>
                <a:off x="8474400" y="2149200"/>
                <a:ext cx="848880" cy="1677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66" name="Picture 1017" descr="antenna_stylized"/>
              <p:cNvPicPr/>
              <p:nvPr/>
            </p:nvPicPr>
            <p:blipFill>
              <a:blip r:embed="rId12"/>
              <a:stretch/>
            </p:blipFill>
            <p:spPr>
              <a:xfrm>
                <a:off x="8686080" y="2091240"/>
                <a:ext cx="530280" cy="22356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1367" name="Group 792"/>
          <p:cNvGrpSpPr/>
          <p:nvPr/>
        </p:nvGrpSpPr>
        <p:grpSpPr>
          <a:xfrm>
            <a:off x="7468560" y="3357720"/>
            <a:ext cx="857520" cy="583200"/>
            <a:chOff x="7468560" y="3357720"/>
            <a:chExt cx="857520" cy="583200"/>
          </a:xfrm>
        </p:grpSpPr>
        <p:grpSp>
          <p:nvGrpSpPr>
            <p:cNvPr id="1368" name="Group 791"/>
            <p:cNvGrpSpPr/>
            <p:nvPr/>
          </p:nvGrpSpPr>
          <p:grpSpPr>
            <a:xfrm>
              <a:off x="7468560" y="3451320"/>
              <a:ext cx="350280" cy="309960"/>
              <a:chOff x="7468560" y="3451320"/>
              <a:chExt cx="350280" cy="309960"/>
            </a:xfrm>
          </p:grpSpPr>
          <p:pic>
            <p:nvPicPr>
              <p:cNvPr id="1369" name="Picture 1115" descr="antenna_stylized"/>
              <p:cNvPicPr/>
              <p:nvPr/>
            </p:nvPicPr>
            <p:blipFill>
              <a:blip r:embed="rId13"/>
              <a:stretch/>
            </p:blipFill>
            <p:spPr>
              <a:xfrm>
                <a:off x="7468560" y="3451320"/>
                <a:ext cx="347760" cy="167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70" name="Picture 1116" descr="laptop_keyboard"/>
              <p:cNvPicPr/>
              <p:nvPr/>
            </p:nvPicPr>
            <p:blipFill>
              <a:blip r:embed="rId14"/>
              <a:stretch/>
            </p:blipFill>
            <p:spPr>
              <a:xfrm flipH="1" rot="109200">
                <a:off x="7485480" y="3637440"/>
                <a:ext cx="286200" cy="1191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371" name="Freeform 1117"/>
              <p:cNvSpPr/>
              <p:nvPr/>
            </p:nvSpPr>
            <p:spPr>
              <a:xfrm>
                <a:off x="7580520" y="3521520"/>
                <a:ext cx="230400" cy="155520"/>
              </a:xfrm>
              <a:custGeom>
                <a:avLst/>
                <a:gdLst>
                  <a:gd name="textAreaLeft" fmla="*/ 0 w 230400"/>
                  <a:gd name="textAreaRight" fmla="*/ 230760 w 230400"/>
                  <a:gd name="textAreaTop" fmla="*/ 0 h 155520"/>
                  <a:gd name="textAreaBottom" fmla="*/ 155880 h 155520"/>
                </a:gdLst>
                <a:ahLst/>
                <a:rect l="textAreaLeft" t="textAreaTop" r="textAreaRight" b="textAreaBottom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1372" name="Picture 1118" descr="screen"/>
              <p:cNvPicPr/>
              <p:nvPr/>
            </p:nvPicPr>
            <p:blipFill>
              <a:blip r:embed="rId15"/>
              <a:stretch/>
            </p:blipFill>
            <p:spPr>
              <a:xfrm>
                <a:off x="7591680" y="3525480"/>
                <a:ext cx="209160" cy="1414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373" name="Freeform 1119"/>
              <p:cNvSpPr/>
              <p:nvPr/>
            </p:nvSpPr>
            <p:spPr>
              <a:xfrm>
                <a:off x="7622280" y="3516840"/>
                <a:ext cx="195120" cy="28800"/>
              </a:xfrm>
              <a:custGeom>
                <a:avLst/>
                <a:gdLst>
                  <a:gd name="textAreaLeft" fmla="*/ 0 w 195120"/>
                  <a:gd name="textAreaRight" fmla="*/ 195480 w 195120"/>
                  <a:gd name="textAreaTop" fmla="*/ 0 h 28800"/>
                  <a:gd name="textAreaBottom" fmla="*/ 29160 h 28800"/>
                </a:gdLst>
                <a:ahLst/>
                <a:rect l="textAreaLeft" t="textAreaTop" r="textAreaRight" b="textAreaBottom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5840" bIns="-158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74" name="Freeform 1120"/>
              <p:cNvSpPr/>
              <p:nvPr/>
            </p:nvSpPr>
            <p:spPr>
              <a:xfrm>
                <a:off x="7578360" y="3516480"/>
                <a:ext cx="54000" cy="120240"/>
              </a:xfrm>
              <a:custGeom>
                <a:avLst/>
                <a:gdLst>
                  <a:gd name="textAreaLeft" fmla="*/ 0 w 54000"/>
                  <a:gd name="textAreaRight" fmla="*/ 54360 w 54000"/>
                  <a:gd name="textAreaTop" fmla="*/ 0 h 120240"/>
                  <a:gd name="textAreaBottom" fmla="*/ 120600 h 120240"/>
                </a:gdLst>
                <a:ahLst/>
                <a:rect l="textAreaLeft" t="textAreaTop" r="textAreaRight" b="textAreaBottom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75" name="Freeform 1121"/>
              <p:cNvSpPr/>
              <p:nvPr/>
            </p:nvSpPr>
            <p:spPr>
              <a:xfrm>
                <a:off x="7758000" y="3538080"/>
                <a:ext cx="57960" cy="138960"/>
              </a:xfrm>
              <a:custGeom>
                <a:avLst/>
                <a:gdLst>
                  <a:gd name="textAreaLeft" fmla="*/ 0 w 57960"/>
                  <a:gd name="textAreaRight" fmla="*/ 58320 w 57960"/>
                  <a:gd name="textAreaTop" fmla="*/ 0 h 138960"/>
                  <a:gd name="textAreaBottom" fmla="*/ 139320 h 138960"/>
                </a:gdLst>
                <a:ahLst/>
                <a:rect l="textAreaLeft" t="textAreaTop" r="textAreaRight" b="textAreaBottom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76" name="Freeform 1122"/>
              <p:cNvSpPr/>
              <p:nvPr/>
            </p:nvSpPr>
            <p:spPr>
              <a:xfrm>
                <a:off x="7577640" y="3631320"/>
                <a:ext cx="214200" cy="46800"/>
              </a:xfrm>
              <a:custGeom>
                <a:avLst/>
                <a:gdLst>
                  <a:gd name="textAreaLeft" fmla="*/ 0 w 214200"/>
                  <a:gd name="textAreaRight" fmla="*/ 214560 w 21420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77" name="Freeform 1123"/>
              <p:cNvSpPr/>
              <p:nvPr/>
            </p:nvSpPr>
            <p:spPr>
              <a:xfrm>
                <a:off x="7764480" y="3539520"/>
                <a:ext cx="54360" cy="139680"/>
              </a:xfrm>
              <a:custGeom>
                <a:avLst/>
                <a:gdLst>
                  <a:gd name="textAreaLeft" fmla="*/ 0 w 54360"/>
                  <a:gd name="textAreaRight" fmla="*/ 54720 w 54360"/>
                  <a:gd name="textAreaTop" fmla="*/ 0 h 139680"/>
                  <a:gd name="textAreaBottom" fmla="*/ 140040 h 139680"/>
                </a:gdLst>
                <a:ahLst/>
                <a:rect l="textAreaLeft" t="textAreaTop" r="textAreaRight" b="textAreaBottom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78" name="Freeform 1124"/>
              <p:cNvSpPr/>
              <p:nvPr/>
            </p:nvSpPr>
            <p:spPr>
              <a:xfrm>
                <a:off x="7578000" y="3637440"/>
                <a:ext cx="190440" cy="46080"/>
              </a:xfrm>
              <a:custGeom>
                <a:avLst/>
                <a:gdLst>
                  <a:gd name="textAreaLeft" fmla="*/ 0 w 190440"/>
                  <a:gd name="textAreaRight" fmla="*/ 190800 w 190440"/>
                  <a:gd name="textAreaTop" fmla="*/ 0 h 46080"/>
                  <a:gd name="textAreaBottom" fmla="*/ 46440 h 46080"/>
                </a:gdLst>
                <a:ahLst/>
                <a:rect l="textAreaLeft" t="textAreaTop" r="textAreaRight" b="textAreaBottom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40" bIns="14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1379" name="Group 1125"/>
              <p:cNvGrpSpPr/>
              <p:nvPr/>
            </p:nvGrpSpPr>
            <p:grpSpPr>
              <a:xfrm>
                <a:off x="7574760" y="3687120"/>
                <a:ext cx="64440" cy="27360"/>
                <a:chOff x="7574760" y="3687120"/>
                <a:chExt cx="64440" cy="27360"/>
              </a:xfrm>
            </p:grpSpPr>
            <p:sp>
              <p:nvSpPr>
                <p:cNvPr id="1380" name="Freeform 1126"/>
                <p:cNvSpPr/>
                <p:nvPr/>
              </p:nvSpPr>
              <p:spPr>
                <a:xfrm>
                  <a:off x="7574760" y="3687120"/>
                  <a:ext cx="64440" cy="27360"/>
                </a:xfrm>
                <a:custGeom>
                  <a:avLst/>
                  <a:gdLst>
                    <a:gd name="textAreaLeft" fmla="*/ 0 w 64440"/>
                    <a:gd name="textAreaRight" fmla="*/ 64800 w 64440"/>
                    <a:gd name="textAreaTop" fmla="*/ 0 h 27360"/>
                    <a:gd name="textAreaBottom" fmla="*/ 27720 h 27360"/>
                  </a:gdLst>
                  <a:ahLst/>
                  <a:rect l="textAreaLeft" t="textAreaTop" r="textAreaRight" b="textAreaBottom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7280" bIns="-1728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81" name="Freeform 1127"/>
                <p:cNvSpPr/>
                <p:nvPr/>
              </p:nvSpPr>
              <p:spPr>
                <a:xfrm>
                  <a:off x="7575840" y="3687840"/>
                  <a:ext cx="62280" cy="25920"/>
                </a:xfrm>
                <a:custGeom>
                  <a:avLst/>
                  <a:gdLst>
                    <a:gd name="textAreaLeft" fmla="*/ 0 w 62280"/>
                    <a:gd name="textAreaRight" fmla="*/ 62640 w 62280"/>
                    <a:gd name="textAreaTop" fmla="*/ 0 h 25920"/>
                    <a:gd name="textAreaBottom" fmla="*/ 26280 h 25920"/>
                  </a:gdLst>
                  <a:ahLst/>
                  <a:rect l="textAreaLeft" t="textAreaTop" r="textAreaRight" b="textAreaBottom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18720" bIns="-1872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82" name="Freeform 1128"/>
                <p:cNvSpPr/>
                <p:nvPr/>
              </p:nvSpPr>
              <p:spPr>
                <a:xfrm>
                  <a:off x="7580520" y="3697920"/>
                  <a:ext cx="21960" cy="7920"/>
                </a:xfrm>
                <a:custGeom>
                  <a:avLst/>
                  <a:gdLst>
                    <a:gd name="textAreaLeft" fmla="*/ 0 w 21960"/>
                    <a:gd name="textAreaRight" fmla="*/ 22320 w 21960"/>
                    <a:gd name="textAreaTop" fmla="*/ 0 h 7920"/>
                    <a:gd name="textAreaBottom" fmla="*/ 8280 h 7920"/>
                  </a:gdLst>
                  <a:ahLst/>
                  <a:rect l="textAreaLeft" t="textAreaTop" r="textAreaRight" b="textAreaBottom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6720" bIns="-3672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83" name="Freeform 1129"/>
                <p:cNvSpPr/>
                <p:nvPr/>
              </p:nvSpPr>
              <p:spPr>
                <a:xfrm>
                  <a:off x="7579800" y="3701880"/>
                  <a:ext cx="16200" cy="5040"/>
                </a:xfrm>
                <a:custGeom>
                  <a:avLst/>
                  <a:gdLst>
                    <a:gd name="textAreaLeft" fmla="*/ 0 w 16200"/>
                    <a:gd name="textAreaRight" fmla="*/ 16560 w 16200"/>
                    <a:gd name="textAreaTop" fmla="*/ 0 h 5040"/>
                    <a:gd name="textAreaBottom" fmla="*/ 5400 h 5040"/>
                  </a:gdLst>
                  <a:ahLst/>
                  <a:rect l="textAreaLeft" t="textAreaTop" r="textAreaRight" b="textAreaBottom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9600" bIns="-396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84" name="Freeform 1130"/>
                <p:cNvSpPr/>
                <p:nvPr/>
              </p:nvSpPr>
              <p:spPr>
                <a:xfrm>
                  <a:off x="7598880" y="3703320"/>
                  <a:ext cx="21960" cy="8280"/>
                </a:xfrm>
                <a:custGeom>
                  <a:avLst/>
                  <a:gdLst>
                    <a:gd name="textAreaLeft" fmla="*/ 0 w 21960"/>
                    <a:gd name="textAreaRight" fmla="*/ 22320 w 21960"/>
                    <a:gd name="textAreaTop" fmla="*/ 0 h 8280"/>
                    <a:gd name="textAreaBottom" fmla="*/ 8640 h 8280"/>
                  </a:gdLst>
                  <a:ahLst/>
                  <a:rect l="textAreaLeft" t="textAreaTop" r="textAreaRight" b="textAreaBottom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6360" bIns="-3636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385" name="Freeform 1131"/>
                <p:cNvSpPr/>
                <p:nvPr/>
              </p:nvSpPr>
              <p:spPr>
                <a:xfrm>
                  <a:off x="7598160" y="3707280"/>
                  <a:ext cx="16200" cy="5040"/>
                </a:xfrm>
                <a:custGeom>
                  <a:avLst/>
                  <a:gdLst>
                    <a:gd name="textAreaLeft" fmla="*/ 0 w 16200"/>
                    <a:gd name="textAreaRight" fmla="*/ 16560 w 16200"/>
                    <a:gd name="textAreaTop" fmla="*/ 0 h 5040"/>
                    <a:gd name="textAreaBottom" fmla="*/ 5400 h 5040"/>
                  </a:gdLst>
                  <a:ahLst/>
                  <a:rect l="textAreaLeft" t="textAreaTop" r="textAreaRight" b="textAreaBottom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39600" bIns="-396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86" name="Freeform 1132"/>
              <p:cNvSpPr/>
              <p:nvPr/>
            </p:nvSpPr>
            <p:spPr>
              <a:xfrm>
                <a:off x="7685640" y="3691440"/>
                <a:ext cx="78120" cy="60120"/>
              </a:xfrm>
              <a:custGeom>
                <a:avLst/>
                <a:gdLst>
                  <a:gd name="textAreaLeft" fmla="*/ 0 w 78120"/>
                  <a:gd name="textAreaRight" fmla="*/ 78480 w 78120"/>
                  <a:gd name="textAreaTop" fmla="*/ 0 h 60120"/>
                  <a:gd name="textAreaBottom" fmla="*/ 60480 h 60120"/>
                </a:gdLst>
                <a:ahLst/>
                <a:rect l="textAreaLeft" t="textAreaTop" r="textAreaRight" b="textAreaBottom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480" bIns="1548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87" name="Freeform 1133"/>
              <p:cNvSpPr/>
              <p:nvPr/>
            </p:nvSpPr>
            <p:spPr>
              <a:xfrm>
                <a:off x="7485480" y="3696120"/>
                <a:ext cx="200160" cy="55080"/>
              </a:xfrm>
              <a:custGeom>
                <a:avLst/>
                <a:gdLst>
                  <a:gd name="textAreaLeft" fmla="*/ 0 w 200160"/>
                  <a:gd name="textAreaRight" fmla="*/ 200520 w 200160"/>
                  <a:gd name="textAreaTop" fmla="*/ 0 h 55080"/>
                  <a:gd name="textAreaBottom" fmla="*/ 55440 h 55080"/>
                </a:gdLst>
                <a:ahLst/>
                <a:rect l="textAreaLeft" t="textAreaTop" r="textAreaRight" b="textAreaBottom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440" bIns="104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88" name="Freeform 1134"/>
              <p:cNvSpPr/>
              <p:nvPr/>
            </p:nvSpPr>
            <p:spPr>
              <a:xfrm>
                <a:off x="7485480" y="3686040"/>
                <a:ext cx="1800" cy="10800"/>
              </a:xfrm>
              <a:custGeom>
                <a:avLst/>
                <a:gdLst>
                  <a:gd name="textAreaLeft" fmla="*/ 0 w 1800"/>
                  <a:gd name="textAreaRight" fmla="*/ 2160 w 1800"/>
                  <a:gd name="textAreaTop" fmla="*/ 0 h 10800"/>
                  <a:gd name="textAreaBottom" fmla="*/ 11160 h 10800"/>
                </a:gdLst>
                <a:ahLst/>
                <a:rect l="textAreaLeft" t="textAreaTop" r="textAreaRight" b="textAreaBottom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3840" bIns="-338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89" name="Freeform 1135"/>
              <p:cNvSpPr/>
              <p:nvPr/>
            </p:nvSpPr>
            <p:spPr>
              <a:xfrm>
                <a:off x="7485840" y="3640320"/>
                <a:ext cx="92880" cy="46080"/>
              </a:xfrm>
              <a:custGeom>
                <a:avLst/>
                <a:gdLst>
                  <a:gd name="textAreaLeft" fmla="*/ 0 w 92880"/>
                  <a:gd name="textAreaRight" fmla="*/ 93240 w 92880"/>
                  <a:gd name="textAreaTop" fmla="*/ 0 h 46080"/>
                  <a:gd name="textAreaBottom" fmla="*/ 46440 h 46080"/>
                </a:gdLst>
                <a:ahLst/>
                <a:rect l="textAreaLeft" t="textAreaTop" r="textAreaRight" b="textAreaBottom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40" bIns="14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90" name="Freeform 1136"/>
              <p:cNvSpPr/>
              <p:nvPr/>
            </p:nvSpPr>
            <p:spPr>
              <a:xfrm>
                <a:off x="7491960" y="3688200"/>
                <a:ext cx="190080" cy="5292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52920"/>
                  <a:gd name="textAreaBottom" fmla="*/ 53280 h 52920"/>
                </a:gdLst>
                <a:ahLst/>
                <a:rect l="textAreaLeft" t="textAreaTop" r="textAreaRight" b="textAreaBottom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91" name="Freeform 1137"/>
              <p:cNvSpPr/>
              <p:nvPr/>
            </p:nvSpPr>
            <p:spPr>
              <a:xfrm flipV="1">
                <a:off x="7682040" y="3684600"/>
                <a:ext cx="77400" cy="54720"/>
              </a:xfrm>
              <a:custGeom>
                <a:avLst/>
                <a:gdLst>
                  <a:gd name="textAreaLeft" fmla="*/ 0 w 77400"/>
                  <a:gd name="textAreaRight" fmla="*/ 77760 w 77400"/>
                  <a:gd name="textAreaTop" fmla="*/ 360 h 54720"/>
                  <a:gd name="textAreaBottom" fmla="*/ 55440 h 54720"/>
                </a:gdLst>
                <a:ahLst/>
                <a:rect l="textAreaLeft" t="textAreaTop" r="textAreaRight" b="textAreaBottom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080" bIns="1008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1392" name="Group 1139"/>
            <p:cNvGrpSpPr/>
            <p:nvPr/>
          </p:nvGrpSpPr>
          <p:grpSpPr>
            <a:xfrm>
              <a:off x="7967160" y="3599280"/>
              <a:ext cx="358920" cy="341640"/>
              <a:chOff x="7967160" y="3599280"/>
              <a:chExt cx="358920" cy="341640"/>
            </a:xfrm>
          </p:grpSpPr>
          <p:pic>
            <p:nvPicPr>
              <p:cNvPr id="1393" name="Picture 1140" descr="desktop_computer_stylized_medium"/>
              <p:cNvPicPr/>
              <p:nvPr/>
            </p:nvPicPr>
            <p:blipFill>
              <a:blip r:embed="rId16"/>
              <a:stretch/>
            </p:blipFill>
            <p:spPr>
              <a:xfrm flipH="1">
                <a:off x="7967160" y="3599280"/>
                <a:ext cx="358920" cy="3416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394" name="Freeform 1141"/>
              <p:cNvSpPr/>
              <p:nvPr/>
            </p:nvSpPr>
            <p:spPr>
              <a:xfrm flipH="1">
                <a:off x="8120160" y="3632040"/>
                <a:ext cx="169200" cy="156240"/>
              </a:xfrm>
              <a:custGeom>
                <a:avLst/>
                <a:gdLst>
                  <a:gd name="textAreaLeft" fmla="*/ 360 w 169200"/>
                  <a:gd name="textAreaRight" fmla="*/ 169920 w 169200"/>
                  <a:gd name="textAreaTop" fmla="*/ 0 h 156240"/>
                  <a:gd name="textAreaBottom" fmla="*/ 156600 h 156240"/>
                </a:gdLst>
                <a:ahLst/>
                <a:rect l="textAreaLeft" t="textAreaTop" r="textAreaRight" b="textAreaBottom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1395" name="Group 693"/>
            <p:cNvGrpSpPr/>
            <p:nvPr/>
          </p:nvGrpSpPr>
          <p:grpSpPr>
            <a:xfrm>
              <a:off x="7778520" y="3357720"/>
              <a:ext cx="347760" cy="396000"/>
              <a:chOff x="7778520" y="3357720"/>
              <a:chExt cx="347760" cy="396000"/>
            </a:xfrm>
          </p:grpSpPr>
          <p:pic>
            <p:nvPicPr>
              <p:cNvPr id="1396" name="Picture 571" descr="fridge2.png"/>
              <p:cNvPicPr/>
              <p:nvPr/>
            </p:nvPicPr>
            <p:blipFill>
              <a:blip r:embed="rId17"/>
              <a:stretch/>
            </p:blipFill>
            <p:spPr>
              <a:xfrm>
                <a:off x="7878240" y="3417120"/>
                <a:ext cx="189360" cy="3366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97" name="Picture 1115" descr="antenna_stylized"/>
              <p:cNvPicPr/>
              <p:nvPr/>
            </p:nvPicPr>
            <p:blipFill>
              <a:blip r:embed="rId18"/>
              <a:stretch/>
            </p:blipFill>
            <p:spPr>
              <a:xfrm>
                <a:off x="7778520" y="3357720"/>
                <a:ext cx="347760" cy="16704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1398" name="Group 794"/>
          <p:cNvGrpSpPr/>
          <p:nvPr/>
        </p:nvGrpSpPr>
        <p:grpSpPr>
          <a:xfrm>
            <a:off x="11039760" y="3460680"/>
            <a:ext cx="518400" cy="1211760"/>
            <a:chOff x="11039760" y="3460680"/>
            <a:chExt cx="518400" cy="1211760"/>
          </a:xfrm>
        </p:grpSpPr>
        <p:grpSp>
          <p:nvGrpSpPr>
            <p:cNvPr id="1399" name="Group 374"/>
            <p:cNvGrpSpPr/>
            <p:nvPr/>
          </p:nvGrpSpPr>
          <p:grpSpPr>
            <a:xfrm>
              <a:off x="11068200" y="4221000"/>
              <a:ext cx="489960" cy="451440"/>
              <a:chOff x="11068200" y="4221000"/>
              <a:chExt cx="489960" cy="451440"/>
            </a:xfrm>
          </p:grpSpPr>
          <p:cxnSp>
            <p:nvCxnSpPr>
              <p:cNvPr id="1400" name="Straight Connector 375"/>
              <p:cNvCxnSpPr/>
              <p:nvPr/>
            </p:nvCxnSpPr>
            <p:spPr>
              <a:xfrm>
                <a:off x="11068200" y="4461480"/>
                <a:ext cx="186840" cy="360"/>
              </a:xfrm>
              <a:prstGeom prst="straightConnector1">
                <a:avLst/>
              </a:prstGeom>
              <a:ln>
                <a:solidFill>
                  <a:srgbClr val="000000"/>
                </a:solidFill>
              </a:ln>
            </p:spPr>
          </p:cxnSp>
          <p:grpSp>
            <p:nvGrpSpPr>
              <p:cNvPr id="1401" name="Group 377"/>
              <p:cNvGrpSpPr/>
              <p:nvPr/>
            </p:nvGrpSpPr>
            <p:grpSpPr>
              <a:xfrm>
                <a:off x="11206080" y="4221000"/>
                <a:ext cx="352080" cy="451440"/>
                <a:chOff x="11206080" y="4221000"/>
                <a:chExt cx="352080" cy="451440"/>
              </a:xfrm>
            </p:grpSpPr>
            <p:pic>
              <p:nvPicPr>
                <p:cNvPr id="1402" name="Picture 378" descr="server_rack.png"/>
                <p:cNvPicPr/>
                <p:nvPr/>
              </p:nvPicPr>
              <p:blipFill>
                <a:blip r:embed="rId19"/>
                <a:stretch/>
              </p:blipFill>
              <p:spPr>
                <a:xfrm>
                  <a:off x="11409840" y="4287240"/>
                  <a:ext cx="148320" cy="34884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1403" name="Picture 379" descr="server_rack.png"/>
                <p:cNvPicPr/>
                <p:nvPr/>
              </p:nvPicPr>
              <p:blipFill>
                <a:blip r:embed="rId20"/>
                <a:stretch/>
              </p:blipFill>
              <p:spPr>
                <a:xfrm>
                  <a:off x="11206080" y="4279680"/>
                  <a:ext cx="148320" cy="34884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1404" name="Picture 380" descr="server_rack.png"/>
                <p:cNvPicPr/>
                <p:nvPr/>
              </p:nvPicPr>
              <p:blipFill>
                <a:blip r:embed="rId21"/>
                <a:stretch/>
              </p:blipFill>
              <p:spPr>
                <a:xfrm>
                  <a:off x="11291760" y="4221000"/>
                  <a:ext cx="191880" cy="45144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grpSp>
          <p:nvGrpSpPr>
            <p:cNvPr id="1405" name="Group 391"/>
            <p:cNvGrpSpPr/>
            <p:nvPr/>
          </p:nvGrpSpPr>
          <p:grpSpPr>
            <a:xfrm>
              <a:off x="11039760" y="3460680"/>
              <a:ext cx="423720" cy="405720"/>
              <a:chOff x="11039760" y="3460680"/>
              <a:chExt cx="423720" cy="405720"/>
            </a:xfrm>
          </p:grpSpPr>
          <p:cxnSp>
            <p:nvCxnSpPr>
              <p:cNvPr id="1406" name="Straight Connector 392"/>
              <p:cNvCxnSpPr/>
              <p:nvPr/>
            </p:nvCxnSpPr>
            <p:spPr>
              <a:xfrm>
                <a:off x="11039760" y="3676680"/>
                <a:ext cx="161640" cy="360"/>
              </a:xfrm>
              <a:prstGeom prst="straightConnector1">
                <a:avLst/>
              </a:prstGeom>
              <a:ln>
                <a:solidFill>
                  <a:srgbClr val="000000"/>
                </a:solidFill>
              </a:ln>
            </p:spPr>
          </p:cxnSp>
          <p:grpSp>
            <p:nvGrpSpPr>
              <p:cNvPr id="1407" name="Group 394"/>
              <p:cNvGrpSpPr/>
              <p:nvPr/>
            </p:nvGrpSpPr>
            <p:grpSpPr>
              <a:xfrm>
                <a:off x="11158920" y="3460680"/>
                <a:ext cx="304560" cy="405720"/>
                <a:chOff x="11158920" y="3460680"/>
                <a:chExt cx="304560" cy="405720"/>
              </a:xfrm>
            </p:grpSpPr>
            <p:pic>
              <p:nvPicPr>
                <p:cNvPr id="1408" name="Picture 395" descr="server_rack.png"/>
                <p:cNvPicPr/>
                <p:nvPr/>
              </p:nvPicPr>
              <p:blipFill>
                <a:blip r:embed="rId22"/>
                <a:stretch/>
              </p:blipFill>
              <p:spPr>
                <a:xfrm>
                  <a:off x="11335320" y="3520080"/>
                  <a:ext cx="128160" cy="31320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1409" name="Picture 396" descr="server_rack.png"/>
                <p:cNvPicPr/>
                <p:nvPr/>
              </p:nvPicPr>
              <p:blipFill>
                <a:blip r:embed="rId23"/>
                <a:stretch/>
              </p:blipFill>
              <p:spPr>
                <a:xfrm>
                  <a:off x="11158920" y="3513240"/>
                  <a:ext cx="128160" cy="31320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1410" name="Picture 397" descr="server_rack.png"/>
                <p:cNvPicPr/>
                <p:nvPr/>
              </p:nvPicPr>
              <p:blipFill>
                <a:blip r:embed="rId24"/>
                <a:stretch/>
              </p:blipFill>
              <p:spPr>
                <a:xfrm>
                  <a:off x="11233080" y="3460680"/>
                  <a:ext cx="165960" cy="40572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</p:grpSp>
      <p:grpSp>
        <p:nvGrpSpPr>
          <p:cNvPr id="1411" name="Group 950"/>
          <p:cNvGrpSpPr/>
          <p:nvPr/>
        </p:nvGrpSpPr>
        <p:grpSpPr>
          <a:xfrm>
            <a:off x="10263960" y="5306040"/>
            <a:ext cx="176760" cy="330840"/>
            <a:chOff x="10263960" y="5306040"/>
            <a:chExt cx="176760" cy="330840"/>
          </a:xfrm>
        </p:grpSpPr>
        <p:sp>
          <p:nvSpPr>
            <p:cNvPr id="1412" name="Freeform 951"/>
            <p:cNvSpPr/>
            <p:nvPr/>
          </p:nvSpPr>
          <p:spPr>
            <a:xfrm>
              <a:off x="10404000" y="5306760"/>
              <a:ext cx="34920" cy="315360"/>
            </a:xfrm>
            <a:custGeom>
              <a:avLst/>
              <a:gdLst>
                <a:gd name="textAreaLeft" fmla="*/ 0 w 34920"/>
                <a:gd name="textAreaRight" fmla="*/ 35280 w 34920"/>
                <a:gd name="textAreaTop" fmla="*/ 0 h 315360"/>
                <a:gd name="textAreaBottom" fmla="*/ 315720 h 31536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13" name="Rectangle 952"/>
            <p:cNvSpPr/>
            <p:nvPr/>
          </p:nvSpPr>
          <p:spPr>
            <a:xfrm>
              <a:off x="10272600" y="5306040"/>
              <a:ext cx="129600" cy="31500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414" name="Freeform 953"/>
            <p:cNvSpPr/>
            <p:nvPr/>
          </p:nvSpPr>
          <p:spPr>
            <a:xfrm>
              <a:off x="10410840" y="5325480"/>
              <a:ext cx="20520" cy="29160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291600"/>
                <a:gd name="textAreaBottom" fmla="*/ 291960 h 29160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15" name="Freeform 954"/>
            <p:cNvSpPr/>
            <p:nvPr/>
          </p:nvSpPr>
          <p:spPr>
            <a:xfrm>
              <a:off x="10406160" y="5473440"/>
              <a:ext cx="32400" cy="2556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16" name="Rectangle 955"/>
            <p:cNvSpPr/>
            <p:nvPr/>
          </p:nvSpPr>
          <p:spPr>
            <a:xfrm>
              <a:off x="10272600" y="534204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1417" name="Group 956"/>
            <p:cNvGrpSpPr/>
            <p:nvPr/>
          </p:nvGrpSpPr>
          <p:grpSpPr>
            <a:xfrm>
              <a:off x="10339560" y="5338800"/>
              <a:ext cx="71640" cy="20520"/>
              <a:chOff x="10339560" y="5338800"/>
              <a:chExt cx="71640" cy="20520"/>
            </a:xfrm>
          </p:grpSpPr>
          <p:sp>
            <p:nvSpPr>
              <p:cNvPr id="1418" name="AutoShape 957"/>
              <p:cNvSpPr/>
              <p:nvPr/>
            </p:nvSpPr>
            <p:spPr>
              <a:xfrm>
                <a:off x="10339560" y="5338800"/>
                <a:ext cx="71640" cy="205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240" bIns="-302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1419" name="AutoShape 958"/>
              <p:cNvSpPr/>
              <p:nvPr/>
            </p:nvSpPr>
            <p:spPr>
              <a:xfrm>
                <a:off x="10340640" y="5340960"/>
                <a:ext cx="69120" cy="162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120" bIns="-3312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1420" name="Rectangle 959"/>
            <p:cNvSpPr/>
            <p:nvPr/>
          </p:nvSpPr>
          <p:spPr>
            <a:xfrm>
              <a:off x="10274040" y="538812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1421" name="Group 960"/>
            <p:cNvGrpSpPr/>
            <p:nvPr/>
          </p:nvGrpSpPr>
          <p:grpSpPr>
            <a:xfrm>
              <a:off x="10339560" y="5383440"/>
              <a:ext cx="71640" cy="18000"/>
              <a:chOff x="10339560" y="5383440"/>
              <a:chExt cx="71640" cy="18000"/>
            </a:xfrm>
          </p:grpSpPr>
          <p:sp>
            <p:nvSpPr>
              <p:cNvPr id="1422" name="AutoShape 961"/>
              <p:cNvSpPr/>
              <p:nvPr/>
            </p:nvSpPr>
            <p:spPr>
              <a:xfrm>
                <a:off x="10339560" y="5383440"/>
                <a:ext cx="7164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040" bIns="-320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1423" name="AutoShape 962"/>
              <p:cNvSpPr/>
              <p:nvPr/>
            </p:nvSpPr>
            <p:spPr>
              <a:xfrm>
                <a:off x="10340640" y="5385960"/>
                <a:ext cx="69120" cy="14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1424" name="Rectangle 963"/>
            <p:cNvSpPr/>
            <p:nvPr/>
          </p:nvSpPr>
          <p:spPr>
            <a:xfrm>
              <a:off x="10274040" y="543384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425" name="Rectangle 964"/>
            <p:cNvSpPr/>
            <p:nvPr/>
          </p:nvSpPr>
          <p:spPr>
            <a:xfrm>
              <a:off x="10275120" y="5475600"/>
              <a:ext cx="74160" cy="61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520" bIns="-38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1426" name="Group 965"/>
            <p:cNvGrpSpPr/>
            <p:nvPr/>
          </p:nvGrpSpPr>
          <p:grpSpPr>
            <a:xfrm>
              <a:off x="10338120" y="5474160"/>
              <a:ext cx="71640" cy="18360"/>
              <a:chOff x="10338120" y="5474160"/>
              <a:chExt cx="71640" cy="18360"/>
            </a:xfrm>
          </p:grpSpPr>
          <p:sp>
            <p:nvSpPr>
              <p:cNvPr id="1427" name="AutoShape 966"/>
              <p:cNvSpPr/>
              <p:nvPr/>
            </p:nvSpPr>
            <p:spPr>
              <a:xfrm>
                <a:off x="10338120" y="5474160"/>
                <a:ext cx="71640" cy="183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1680" bIns="-3168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1428" name="AutoShape 967"/>
              <p:cNvSpPr/>
              <p:nvPr/>
            </p:nvSpPr>
            <p:spPr>
              <a:xfrm>
                <a:off x="10339560" y="5474160"/>
                <a:ext cx="69120" cy="158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480" bIns="-3348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1429" name="Freeform 968"/>
            <p:cNvSpPr/>
            <p:nvPr/>
          </p:nvSpPr>
          <p:spPr>
            <a:xfrm>
              <a:off x="10406520" y="5433840"/>
              <a:ext cx="32400" cy="2556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1430" name="Group 969"/>
            <p:cNvGrpSpPr/>
            <p:nvPr/>
          </p:nvGrpSpPr>
          <p:grpSpPr>
            <a:xfrm>
              <a:off x="10338120" y="5430600"/>
              <a:ext cx="73080" cy="18000"/>
              <a:chOff x="10338120" y="5430600"/>
              <a:chExt cx="73080" cy="18000"/>
            </a:xfrm>
          </p:grpSpPr>
          <p:sp>
            <p:nvSpPr>
              <p:cNvPr id="1431" name="AutoShape 970"/>
              <p:cNvSpPr/>
              <p:nvPr/>
            </p:nvSpPr>
            <p:spPr>
              <a:xfrm>
                <a:off x="10338120" y="5430600"/>
                <a:ext cx="7272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2040" bIns="-320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1432" name="AutoShape 971"/>
              <p:cNvSpPr/>
              <p:nvPr/>
            </p:nvSpPr>
            <p:spPr>
              <a:xfrm>
                <a:off x="10339560" y="5432760"/>
                <a:ext cx="71640" cy="14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1433" name="Rectangle 972"/>
            <p:cNvSpPr/>
            <p:nvPr/>
          </p:nvSpPr>
          <p:spPr>
            <a:xfrm>
              <a:off x="10401480" y="5306040"/>
              <a:ext cx="8280" cy="31500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434" name="Freeform 973"/>
            <p:cNvSpPr/>
            <p:nvPr/>
          </p:nvSpPr>
          <p:spPr>
            <a:xfrm>
              <a:off x="10409760" y="5385960"/>
              <a:ext cx="29160" cy="2916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29160"/>
                <a:gd name="textAreaBottom" fmla="*/ 29520 h 2916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5480" bIns="-154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35" name="Freeform 974"/>
            <p:cNvSpPr/>
            <p:nvPr/>
          </p:nvSpPr>
          <p:spPr>
            <a:xfrm>
              <a:off x="10410120" y="5340960"/>
              <a:ext cx="29880" cy="3276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32760"/>
                <a:gd name="textAreaBottom" fmla="*/ 33120 h 3276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880" bIns="-11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36" name="Oval 975"/>
            <p:cNvSpPr/>
            <p:nvPr/>
          </p:nvSpPr>
          <p:spPr>
            <a:xfrm>
              <a:off x="10434960" y="5607360"/>
              <a:ext cx="5760" cy="1260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6000" bIns="-36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437" name="Freeform 976"/>
            <p:cNvSpPr/>
            <p:nvPr/>
          </p:nvSpPr>
          <p:spPr>
            <a:xfrm>
              <a:off x="10408320" y="5607720"/>
              <a:ext cx="30240" cy="27360"/>
            </a:xfrm>
            <a:custGeom>
              <a:avLst/>
              <a:gdLst>
                <a:gd name="textAreaLeft" fmla="*/ 0 w 30240"/>
                <a:gd name="textAreaRight" fmla="*/ 30600 w 3024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280" bIns="-172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38" name="AutoShape 977"/>
            <p:cNvSpPr/>
            <p:nvPr/>
          </p:nvSpPr>
          <p:spPr>
            <a:xfrm>
              <a:off x="10263960" y="5616360"/>
              <a:ext cx="148320" cy="205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240" bIns="-302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439" name="AutoShape 978"/>
            <p:cNvSpPr/>
            <p:nvPr/>
          </p:nvSpPr>
          <p:spPr>
            <a:xfrm>
              <a:off x="10272600" y="5621760"/>
              <a:ext cx="132120" cy="104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7440" bIns="-37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440" name="Oval 979"/>
            <p:cNvSpPr/>
            <p:nvPr/>
          </p:nvSpPr>
          <p:spPr>
            <a:xfrm>
              <a:off x="10284840" y="5575680"/>
              <a:ext cx="19440" cy="19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441" name="Oval 980"/>
            <p:cNvSpPr/>
            <p:nvPr/>
          </p:nvSpPr>
          <p:spPr>
            <a:xfrm>
              <a:off x="10307160" y="5575680"/>
              <a:ext cx="19440" cy="190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ff0000"/>
                </a:solidFill>
                <a:latin typeface="Arial"/>
                <a:ea typeface="MS PGothic"/>
              </a:endParaRPr>
            </a:p>
          </p:txBody>
        </p:sp>
        <p:sp>
          <p:nvSpPr>
            <p:cNvPr id="1442" name="Oval 981"/>
            <p:cNvSpPr/>
            <p:nvPr/>
          </p:nvSpPr>
          <p:spPr>
            <a:xfrm>
              <a:off x="10328400" y="5575680"/>
              <a:ext cx="19440" cy="190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443" name="Rectangle 982"/>
            <p:cNvSpPr/>
            <p:nvPr/>
          </p:nvSpPr>
          <p:spPr>
            <a:xfrm>
              <a:off x="10379160" y="5500440"/>
              <a:ext cx="9720" cy="10440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</p:grpSp>
      <p:grpSp>
        <p:nvGrpSpPr>
          <p:cNvPr id="1444" name="Group 590"/>
          <p:cNvGrpSpPr/>
          <p:nvPr/>
        </p:nvGrpSpPr>
        <p:grpSpPr>
          <a:xfrm>
            <a:off x="7956360" y="4932360"/>
            <a:ext cx="345240" cy="320040"/>
            <a:chOff x="7956360" y="4932360"/>
            <a:chExt cx="345240" cy="320040"/>
          </a:xfrm>
        </p:grpSpPr>
        <p:pic>
          <p:nvPicPr>
            <p:cNvPr id="1445" name="Picture 591" descr="desktop_computer_stylized_medium"/>
            <p:cNvPicPr/>
            <p:nvPr/>
          </p:nvPicPr>
          <p:blipFill>
            <a:blip r:embed="rId25"/>
            <a:stretch/>
          </p:blipFill>
          <p:spPr>
            <a:xfrm flipH="1">
              <a:off x="7956360" y="493236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46" name="Freeform 592"/>
            <p:cNvSpPr/>
            <p:nvPr/>
          </p:nvSpPr>
          <p:spPr>
            <a:xfrm flipH="1">
              <a:off x="8103240" y="496296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447" name="Group 1064"/>
          <p:cNvGrpSpPr/>
          <p:nvPr/>
        </p:nvGrpSpPr>
        <p:grpSpPr>
          <a:xfrm>
            <a:off x="9010800" y="5861520"/>
            <a:ext cx="309960" cy="311400"/>
            <a:chOff x="9010800" y="5861520"/>
            <a:chExt cx="309960" cy="311400"/>
          </a:xfrm>
        </p:grpSpPr>
        <p:pic>
          <p:nvPicPr>
            <p:cNvPr id="1448" name="Picture 1065" descr="antenna_stylized"/>
            <p:cNvPicPr/>
            <p:nvPr/>
          </p:nvPicPr>
          <p:blipFill>
            <a:blip r:embed="rId26"/>
            <a:stretch/>
          </p:blipFill>
          <p:spPr>
            <a:xfrm>
              <a:off x="9010800" y="5861520"/>
              <a:ext cx="307440" cy="168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49" name="Picture 1066" descr="laptop_keyboard"/>
            <p:cNvPicPr/>
            <p:nvPr/>
          </p:nvPicPr>
          <p:blipFill>
            <a:blip r:embed="rId27"/>
            <a:stretch/>
          </p:blipFill>
          <p:spPr>
            <a:xfrm flipH="1" rot="109200">
              <a:off x="9025920" y="6049080"/>
              <a:ext cx="253080" cy="119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50" name="Freeform 1067"/>
            <p:cNvSpPr/>
            <p:nvPr/>
          </p:nvSpPr>
          <p:spPr>
            <a:xfrm>
              <a:off x="9109800" y="5932080"/>
              <a:ext cx="203760" cy="156600"/>
            </a:xfrm>
            <a:custGeom>
              <a:avLst/>
              <a:gdLst>
                <a:gd name="textAreaLeft" fmla="*/ 0 w 203760"/>
                <a:gd name="textAreaRight" fmla="*/ 204120 w 203760"/>
                <a:gd name="textAreaTop" fmla="*/ 0 h 156600"/>
                <a:gd name="textAreaBottom" fmla="*/ 156960 h 156600"/>
              </a:gdLst>
              <a:ahLst/>
              <a:rect l="textAreaLeft" t="textAreaTop" r="textAreaRight" b="textAreaBottom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1451" name="Picture 1068" descr="screen"/>
            <p:cNvPicPr/>
            <p:nvPr/>
          </p:nvPicPr>
          <p:blipFill>
            <a:blip r:embed="rId28"/>
            <a:stretch/>
          </p:blipFill>
          <p:spPr>
            <a:xfrm>
              <a:off x="9119880" y="5936040"/>
              <a:ext cx="185040" cy="14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52" name="Freeform 1069"/>
            <p:cNvSpPr/>
            <p:nvPr/>
          </p:nvSpPr>
          <p:spPr>
            <a:xfrm>
              <a:off x="9146880" y="5927400"/>
              <a:ext cx="172440" cy="28800"/>
            </a:xfrm>
            <a:custGeom>
              <a:avLst/>
              <a:gdLst>
                <a:gd name="textAreaLeft" fmla="*/ 0 w 172440"/>
                <a:gd name="textAreaRight" fmla="*/ 172800 w 172440"/>
                <a:gd name="textAreaTop" fmla="*/ 0 h 28800"/>
                <a:gd name="textAreaBottom" fmla="*/ 29160 h 28800"/>
              </a:gdLst>
              <a:ahLst/>
              <a:rect l="textAreaLeft" t="textAreaTop" r="textAreaRight" b="textAreaBottom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5840" bIns="-158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53" name="Freeform 1070"/>
            <p:cNvSpPr/>
            <p:nvPr/>
          </p:nvSpPr>
          <p:spPr>
            <a:xfrm>
              <a:off x="9108000" y="5927040"/>
              <a:ext cx="47520" cy="12132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121320"/>
                <a:gd name="textAreaBottom" fmla="*/ 121680 h 121320"/>
              </a:gdLst>
              <a:ahLst/>
              <a:rect l="textAreaLeft" t="textAreaTop" r="textAreaRight" b="textAreaBottom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54" name="Freeform 1071"/>
            <p:cNvSpPr/>
            <p:nvPr/>
          </p:nvSpPr>
          <p:spPr>
            <a:xfrm>
              <a:off x="9266760" y="5949000"/>
              <a:ext cx="51480" cy="140040"/>
            </a:xfrm>
            <a:custGeom>
              <a:avLst/>
              <a:gdLst>
                <a:gd name="textAreaLeft" fmla="*/ 0 w 51480"/>
                <a:gd name="textAreaRight" fmla="*/ 51840 w 51480"/>
                <a:gd name="textAreaTop" fmla="*/ 0 h 140040"/>
                <a:gd name="textAreaBottom" fmla="*/ 140400 h 140040"/>
              </a:gdLst>
              <a:ahLst/>
              <a:rect l="textAreaLeft" t="textAreaTop" r="textAreaRight" b="textAreaBottom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55" name="Freeform 1072"/>
            <p:cNvSpPr/>
            <p:nvPr/>
          </p:nvSpPr>
          <p:spPr>
            <a:xfrm>
              <a:off x="9107280" y="6042600"/>
              <a:ext cx="189360" cy="47160"/>
            </a:xfrm>
            <a:custGeom>
              <a:avLst/>
              <a:gdLst>
                <a:gd name="textAreaLeft" fmla="*/ 0 w 189360"/>
                <a:gd name="textAreaRight" fmla="*/ 189720 w 189360"/>
                <a:gd name="textAreaTop" fmla="*/ 0 h 47160"/>
                <a:gd name="textAreaBottom" fmla="*/ 47520 h 47160"/>
              </a:gdLst>
              <a:ahLst/>
              <a:rect l="textAreaLeft" t="textAreaTop" r="textAreaRight" b="textAreaBottom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56" name="Freeform 1073"/>
            <p:cNvSpPr/>
            <p:nvPr/>
          </p:nvSpPr>
          <p:spPr>
            <a:xfrm>
              <a:off x="9272520" y="5950080"/>
              <a:ext cx="48240" cy="140760"/>
            </a:xfrm>
            <a:custGeom>
              <a:avLst/>
              <a:gdLst>
                <a:gd name="textAreaLeft" fmla="*/ 0 w 48240"/>
                <a:gd name="textAreaRight" fmla="*/ 48600 w 48240"/>
                <a:gd name="textAreaTop" fmla="*/ 0 h 140760"/>
                <a:gd name="textAreaBottom" fmla="*/ 141120 h 140760"/>
              </a:gdLst>
              <a:ahLst/>
              <a:rect l="textAreaLeft" t="textAreaTop" r="textAreaRight" b="textAreaBottom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57" name="Freeform 1074"/>
            <p:cNvSpPr/>
            <p:nvPr/>
          </p:nvSpPr>
          <p:spPr>
            <a:xfrm>
              <a:off x="9107640" y="6049080"/>
              <a:ext cx="168480" cy="46440"/>
            </a:xfrm>
            <a:custGeom>
              <a:avLst/>
              <a:gdLst>
                <a:gd name="textAreaLeft" fmla="*/ 0 w 168480"/>
                <a:gd name="textAreaRight" fmla="*/ 168840 w 168480"/>
                <a:gd name="textAreaTop" fmla="*/ 0 h 46440"/>
                <a:gd name="textAreaBottom" fmla="*/ 46800 h 46440"/>
              </a:gdLst>
              <a:ahLst/>
              <a:rect l="textAreaLeft" t="textAreaTop" r="textAreaRight" b="textAreaBottom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1458" name="Group 1075"/>
            <p:cNvGrpSpPr/>
            <p:nvPr/>
          </p:nvGrpSpPr>
          <p:grpSpPr>
            <a:xfrm>
              <a:off x="9104760" y="6099120"/>
              <a:ext cx="56880" cy="27360"/>
              <a:chOff x="9104760" y="6099120"/>
              <a:chExt cx="56880" cy="27360"/>
            </a:xfrm>
          </p:grpSpPr>
          <p:sp>
            <p:nvSpPr>
              <p:cNvPr id="1459" name="Freeform 1076"/>
              <p:cNvSpPr/>
              <p:nvPr/>
            </p:nvSpPr>
            <p:spPr>
              <a:xfrm>
                <a:off x="9104760" y="6099120"/>
                <a:ext cx="56880" cy="27360"/>
              </a:xfrm>
              <a:custGeom>
                <a:avLst/>
                <a:gdLst>
                  <a:gd name="textAreaLeft" fmla="*/ 0 w 56880"/>
                  <a:gd name="textAreaRight" fmla="*/ 57240 w 56880"/>
                  <a:gd name="textAreaTop" fmla="*/ 0 h 27360"/>
                  <a:gd name="textAreaBottom" fmla="*/ 27720 h 27360"/>
                </a:gdLst>
                <a:ahLst/>
                <a:rect l="textAreaLeft" t="textAreaTop" r="textAreaRight" b="textAreaBottom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7280" bIns="-1728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460" name="Freeform 1077"/>
              <p:cNvSpPr/>
              <p:nvPr/>
            </p:nvSpPr>
            <p:spPr>
              <a:xfrm>
                <a:off x="9105840" y="6099480"/>
                <a:ext cx="55080" cy="25920"/>
              </a:xfrm>
              <a:custGeom>
                <a:avLst/>
                <a:gdLst>
                  <a:gd name="textAreaLeft" fmla="*/ 0 w 55080"/>
                  <a:gd name="textAreaRight" fmla="*/ 55440 w 55080"/>
                  <a:gd name="textAreaTop" fmla="*/ 0 h 25920"/>
                  <a:gd name="textAreaBottom" fmla="*/ 26280 h 25920"/>
                </a:gdLst>
                <a:ahLst/>
                <a:rect l="textAreaLeft" t="textAreaTop" r="textAreaRight" b="textAreaBottom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8720" bIns="-1872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461" name="Freeform 1078"/>
              <p:cNvSpPr/>
              <p:nvPr/>
            </p:nvSpPr>
            <p:spPr>
              <a:xfrm>
                <a:off x="9109800" y="6109920"/>
                <a:ext cx="19440" cy="8280"/>
              </a:xfrm>
              <a:custGeom>
                <a:avLst/>
                <a:gdLst>
                  <a:gd name="textAreaLeft" fmla="*/ 0 w 19440"/>
                  <a:gd name="textAreaRight" fmla="*/ 19800 w 19440"/>
                  <a:gd name="textAreaTop" fmla="*/ 0 h 8280"/>
                  <a:gd name="textAreaBottom" fmla="*/ 8640 h 8280"/>
                </a:gdLst>
                <a:ahLst/>
                <a:rect l="textAreaLeft" t="textAreaTop" r="textAreaRight" b="textAreaBottom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6360" bIns="-3636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462" name="Freeform 1079"/>
              <p:cNvSpPr/>
              <p:nvPr/>
            </p:nvSpPr>
            <p:spPr>
              <a:xfrm>
                <a:off x="9109080" y="6113880"/>
                <a:ext cx="14400" cy="5040"/>
              </a:xfrm>
              <a:custGeom>
                <a:avLst/>
                <a:gdLst>
                  <a:gd name="textAreaLeft" fmla="*/ 0 w 14400"/>
                  <a:gd name="textAreaRight" fmla="*/ 14760 w 1440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9600" bIns="-396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463" name="Freeform 1080"/>
              <p:cNvSpPr/>
              <p:nvPr/>
            </p:nvSpPr>
            <p:spPr>
              <a:xfrm>
                <a:off x="9126000" y="6115320"/>
                <a:ext cx="19440" cy="8280"/>
              </a:xfrm>
              <a:custGeom>
                <a:avLst/>
                <a:gdLst>
                  <a:gd name="textAreaLeft" fmla="*/ 0 w 19440"/>
                  <a:gd name="textAreaRight" fmla="*/ 19800 w 19440"/>
                  <a:gd name="textAreaTop" fmla="*/ 0 h 8280"/>
                  <a:gd name="textAreaBottom" fmla="*/ 8640 h 8280"/>
                </a:gdLst>
                <a:ahLst/>
                <a:rect l="textAreaLeft" t="textAreaTop" r="textAreaRight" b="textAreaBottom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6360" bIns="-3636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464" name="Freeform 1081"/>
              <p:cNvSpPr/>
              <p:nvPr/>
            </p:nvSpPr>
            <p:spPr>
              <a:xfrm>
                <a:off x="9125280" y="6119280"/>
                <a:ext cx="14400" cy="5040"/>
              </a:xfrm>
              <a:custGeom>
                <a:avLst/>
                <a:gdLst>
                  <a:gd name="textAreaLeft" fmla="*/ 0 w 14400"/>
                  <a:gd name="textAreaRight" fmla="*/ 14760 w 1440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9600" bIns="-396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sp>
          <p:nvSpPr>
            <p:cNvPr id="1465" name="Freeform 1082"/>
            <p:cNvSpPr/>
            <p:nvPr/>
          </p:nvSpPr>
          <p:spPr>
            <a:xfrm>
              <a:off x="9202680" y="6103080"/>
              <a:ext cx="69120" cy="60840"/>
            </a:xfrm>
            <a:custGeom>
              <a:avLst/>
              <a:gdLst>
                <a:gd name="textAreaLeft" fmla="*/ 0 w 69120"/>
                <a:gd name="textAreaRight" fmla="*/ 69480 w 69120"/>
                <a:gd name="textAreaTop" fmla="*/ 0 h 60840"/>
                <a:gd name="textAreaBottom" fmla="*/ 61200 h 60840"/>
              </a:gdLst>
              <a:ahLst/>
              <a:rect l="textAreaLeft" t="textAreaTop" r="textAreaRight" b="textAreaBottom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66" name="Freeform 1083"/>
            <p:cNvSpPr/>
            <p:nvPr/>
          </p:nvSpPr>
          <p:spPr>
            <a:xfrm>
              <a:off x="9025920" y="6108120"/>
              <a:ext cx="177120" cy="55440"/>
            </a:xfrm>
            <a:custGeom>
              <a:avLst/>
              <a:gdLst>
                <a:gd name="textAreaLeft" fmla="*/ 0 w 177120"/>
                <a:gd name="textAreaRight" fmla="*/ 177480 w 177120"/>
                <a:gd name="textAreaTop" fmla="*/ 0 h 55440"/>
                <a:gd name="textAreaBottom" fmla="*/ 55800 h 5544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0" bIns="10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67" name="Freeform 1084"/>
            <p:cNvSpPr/>
            <p:nvPr/>
          </p:nvSpPr>
          <p:spPr>
            <a:xfrm>
              <a:off x="9025920" y="6097680"/>
              <a:ext cx="1440" cy="10800"/>
            </a:xfrm>
            <a:custGeom>
              <a:avLst/>
              <a:gdLst>
                <a:gd name="textAreaLeft" fmla="*/ 0 w 1440"/>
                <a:gd name="textAreaRight" fmla="*/ 1800 w 144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3840" bIns="-338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68" name="Freeform 1085"/>
            <p:cNvSpPr/>
            <p:nvPr/>
          </p:nvSpPr>
          <p:spPr>
            <a:xfrm>
              <a:off x="9025920" y="6051960"/>
              <a:ext cx="82080" cy="46440"/>
            </a:xfrm>
            <a:custGeom>
              <a:avLst/>
              <a:gdLst>
                <a:gd name="textAreaLeft" fmla="*/ 0 w 82080"/>
                <a:gd name="textAreaRight" fmla="*/ 82440 w 82080"/>
                <a:gd name="textAreaTop" fmla="*/ 0 h 46440"/>
                <a:gd name="textAreaBottom" fmla="*/ 46800 h 46440"/>
              </a:gdLst>
              <a:ahLst/>
              <a:rect l="textAreaLeft" t="textAreaTop" r="textAreaRight" b="textAreaBottom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69" name="Freeform 1086"/>
            <p:cNvSpPr/>
            <p:nvPr/>
          </p:nvSpPr>
          <p:spPr>
            <a:xfrm>
              <a:off x="9031680" y="6100200"/>
              <a:ext cx="167760" cy="53280"/>
            </a:xfrm>
            <a:custGeom>
              <a:avLst/>
              <a:gdLst>
                <a:gd name="textAreaLeft" fmla="*/ 0 w 167760"/>
                <a:gd name="textAreaRight" fmla="*/ 168120 w 167760"/>
                <a:gd name="textAreaTop" fmla="*/ 0 h 53280"/>
                <a:gd name="textAreaBottom" fmla="*/ 53640 h 5328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70" name="Freeform 1087"/>
            <p:cNvSpPr/>
            <p:nvPr/>
          </p:nvSpPr>
          <p:spPr>
            <a:xfrm flipV="1">
              <a:off x="9199440" y="6095520"/>
              <a:ext cx="68400" cy="55080"/>
            </a:xfrm>
            <a:custGeom>
              <a:avLst/>
              <a:gdLst>
                <a:gd name="textAreaLeft" fmla="*/ 0 w 68400"/>
                <a:gd name="textAreaRight" fmla="*/ 68760 w 68400"/>
                <a:gd name="textAreaTop" fmla="*/ -360 h 55080"/>
                <a:gd name="textAreaBottom" fmla="*/ 55080 h 5508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471" name="Group 590"/>
          <p:cNvGrpSpPr/>
          <p:nvPr/>
        </p:nvGrpSpPr>
        <p:grpSpPr>
          <a:xfrm>
            <a:off x="7749360" y="5313240"/>
            <a:ext cx="345240" cy="320040"/>
            <a:chOff x="7749360" y="5313240"/>
            <a:chExt cx="345240" cy="320040"/>
          </a:xfrm>
        </p:grpSpPr>
        <p:pic>
          <p:nvPicPr>
            <p:cNvPr id="1472" name="Picture 591" descr="desktop_computer_stylized_medium"/>
            <p:cNvPicPr/>
            <p:nvPr/>
          </p:nvPicPr>
          <p:blipFill>
            <a:blip r:embed="rId29"/>
            <a:stretch/>
          </p:blipFill>
          <p:spPr>
            <a:xfrm flipH="1">
              <a:off x="7749360" y="531324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73" name="Freeform 592"/>
            <p:cNvSpPr/>
            <p:nvPr/>
          </p:nvSpPr>
          <p:spPr>
            <a:xfrm flipH="1">
              <a:off x="7896240" y="534384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474" name="Group 590"/>
          <p:cNvGrpSpPr/>
          <p:nvPr/>
        </p:nvGrpSpPr>
        <p:grpSpPr>
          <a:xfrm>
            <a:off x="8129160" y="5536800"/>
            <a:ext cx="345240" cy="320040"/>
            <a:chOff x="8129160" y="5536800"/>
            <a:chExt cx="345240" cy="320040"/>
          </a:xfrm>
        </p:grpSpPr>
        <p:pic>
          <p:nvPicPr>
            <p:cNvPr id="1475" name="Picture 591" descr="desktop_computer_stylized_medium"/>
            <p:cNvPicPr/>
            <p:nvPr/>
          </p:nvPicPr>
          <p:blipFill>
            <a:blip r:embed="rId30"/>
            <a:stretch/>
          </p:blipFill>
          <p:spPr>
            <a:xfrm flipH="1">
              <a:off x="8129160" y="553680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76" name="Freeform 592"/>
            <p:cNvSpPr/>
            <p:nvPr/>
          </p:nvSpPr>
          <p:spPr>
            <a:xfrm flipH="1">
              <a:off x="8276400" y="556740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477" name="Group 590"/>
          <p:cNvGrpSpPr/>
          <p:nvPr/>
        </p:nvGrpSpPr>
        <p:grpSpPr>
          <a:xfrm>
            <a:off x="8527680" y="5558400"/>
            <a:ext cx="345240" cy="320040"/>
            <a:chOff x="8527680" y="5558400"/>
            <a:chExt cx="345240" cy="320040"/>
          </a:xfrm>
        </p:grpSpPr>
        <p:pic>
          <p:nvPicPr>
            <p:cNvPr id="1478" name="Picture 591" descr="desktop_computer_stylized_medium"/>
            <p:cNvPicPr/>
            <p:nvPr/>
          </p:nvPicPr>
          <p:blipFill>
            <a:blip r:embed="rId31"/>
            <a:stretch/>
          </p:blipFill>
          <p:spPr>
            <a:xfrm flipH="1">
              <a:off x="8527680" y="5558400"/>
              <a:ext cx="345240" cy="32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79" name="Freeform 592"/>
            <p:cNvSpPr/>
            <p:nvPr/>
          </p:nvSpPr>
          <p:spPr>
            <a:xfrm flipH="1">
              <a:off x="8674560" y="5589000"/>
              <a:ext cx="162720" cy="146520"/>
            </a:xfrm>
            <a:custGeom>
              <a:avLst/>
              <a:gdLst>
                <a:gd name="textAreaLeft" fmla="*/ 360 w 162720"/>
                <a:gd name="textAreaRight" fmla="*/ 163440 w 16272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480" name="Group 1064"/>
          <p:cNvGrpSpPr/>
          <p:nvPr/>
        </p:nvGrpSpPr>
        <p:grpSpPr>
          <a:xfrm>
            <a:off x="9647280" y="6015600"/>
            <a:ext cx="318600" cy="257040"/>
            <a:chOff x="9647280" y="6015600"/>
            <a:chExt cx="318600" cy="257040"/>
          </a:xfrm>
        </p:grpSpPr>
        <p:pic>
          <p:nvPicPr>
            <p:cNvPr id="1481" name="Picture 1065" descr="antenna_stylized"/>
            <p:cNvPicPr/>
            <p:nvPr/>
          </p:nvPicPr>
          <p:blipFill>
            <a:blip r:embed="rId32"/>
            <a:stretch/>
          </p:blipFill>
          <p:spPr>
            <a:xfrm>
              <a:off x="9647280" y="6015600"/>
              <a:ext cx="316440" cy="13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82" name="Picture 1066" descr="laptop_keyboard"/>
            <p:cNvPicPr/>
            <p:nvPr/>
          </p:nvPicPr>
          <p:blipFill>
            <a:blip r:embed="rId33"/>
            <a:stretch/>
          </p:blipFill>
          <p:spPr>
            <a:xfrm flipH="1" rot="109200">
              <a:off x="9662400" y="6169680"/>
              <a:ext cx="260640" cy="98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83" name="Freeform 1067"/>
            <p:cNvSpPr/>
            <p:nvPr/>
          </p:nvSpPr>
          <p:spPr>
            <a:xfrm>
              <a:off x="9749160" y="6073920"/>
              <a:ext cx="209520" cy="128880"/>
            </a:xfrm>
            <a:custGeom>
              <a:avLst/>
              <a:gdLst>
                <a:gd name="textAreaLeft" fmla="*/ 0 w 209520"/>
                <a:gd name="textAreaRight" fmla="*/ 209880 w 209520"/>
                <a:gd name="textAreaTop" fmla="*/ 0 h 128880"/>
                <a:gd name="textAreaBottom" fmla="*/ 129240 h 128880"/>
              </a:gdLst>
              <a:ahLst/>
              <a:rect l="textAreaLeft" t="textAreaTop" r="textAreaRight" b="textAreaBottom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1484" name="Picture 1068" descr="screen"/>
            <p:cNvPicPr/>
            <p:nvPr/>
          </p:nvPicPr>
          <p:blipFill>
            <a:blip r:embed="rId34"/>
            <a:stretch/>
          </p:blipFill>
          <p:spPr>
            <a:xfrm>
              <a:off x="9759240" y="6077160"/>
              <a:ext cx="190440" cy="117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85" name="Freeform 1069"/>
            <p:cNvSpPr/>
            <p:nvPr/>
          </p:nvSpPr>
          <p:spPr>
            <a:xfrm>
              <a:off x="9787320" y="6069960"/>
              <a:ext cx="177480" cy="23760"/>
            </a:xfrm>
            <a:custGeom>
              <a:avLst/>
              <a:gdLst>
                <a:gd name="textAreaLeft" fmla="*/ 0 w 177480"/>
                <a:gd name="textAreaRight" fmla="*/ 177840 w 177480"/>
                <a:gd name="textAreaTop" fmla="*/ 0 h 23760"/>
                <a:gd name="textAreaBottom" fmla="*/ 24120 h 23760"/>
              </a:gdLst>
              <a:ahLst/>
              <a:rect l="textAreaLeft" t="textAreaTop" r="textAreaRight" b="textAreaBottom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880" bIns="-20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86" name="Freeform 1070"/>
            <p:cNvSpPr/>
            <p:nvPr/>
          </p:nvSpPr>
          <p:spPr>
            <a:xfrm>
              <a:off x="9747000" y="6069960"/>
              <a:ext cx="48960" cy="99720"/>
            </a:xfrm>
            <a:custGeom>
              <a:avLst/>
              <a:gdLst>
                <a:gd name="textAreaLeft" fmla="*/ 0 w 48960"/>
                <a:gd name="textAreaRight" fmla="*/ 49320 w 48960"/>
                <a:gd name="textAreaTop" fmla="*/ 0 h 99720"/>
                <a:gd name="textAreaBottom" fmla="*/ 100080 h 99720"/>
              </a:gdLst>
              <a:ahLst/>
              <a:rect l="textAreaLeft" t="textAreaTop" r="textAreaRight" b="textAreaBottom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87" name="Freeform 1071"/>
            <p:cNvSpPr/>
            <p:nvPr/>
          </p:nvSpPr>
          <p:spPr>
            <a:xfrm>
              <a:off x="9910800" y="6087600"/>
              <a:ext cx="52920" cy="115200"/>
            </a:xfrm>
            <a:custGeom>
              <a:avLst/>
              <a:gdLst>
                <a:gd name="textAreaLeft" fmla="*/ 0 w 52920"/>
                <a:gd name="textAreaRight" fmla="*/ 53280 w 52920"/>
                <a:gd name="textAreaTop" fmla="*/ 0 h 115200"/>
                <a:gd name="textAreaBottom" fmla="*/ 115560 h 115200"/>
              </a:gdLst>
              <a:ahLst/>
              <a:rect l="textAreaLeft" t="textAreaTop" r="textAreaRight" b="textAreaBottom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88" name="Freeform 1072"/>
            <p:cNvSpPr/>
            <p:nvPr/>
          </p:nvSpPr>
          <p:spPr>
            <a:xfrm>
              <a:off x="9746640" y="6165000"/>
              <a:ext cx="194760" cy="38520"/>
            </a:xfrm>
            <a:custGeom>
              <a:avLst/>
              <a:gdLst>
                <a:gd name="textAreaLeft" fmla="*/ 0 w 194760"/>
                <a:gd name="textAreaRight" fmla="*/ 195120 w 194760"/>
                <a:gd name="textAreaTop" fmla="*/ 0 h 38520"/>
                <a:gd name="textAreaBottom" fmla="*/ 38880 h 38520"/>
              </a:gdLst>
              <a:ahLst/>
              <a:rect l="textAreaLeft" t="textAreaTop" r="textAreaRight" b="textAreaBottom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6120" bIns="-61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89" name="Freeform 1073"/>
            <p:cNvSpPr/>
            <p:nvPr/>
          </p:nvSpPr>
          <p:spPr>
            <a:xfrm>
              <a:off x="9916560" y="6088680"/>
              <a:ext cx="49320" cy="115560"/>
            </a:xfrm>
            <a:custGeom>
              <a:avLst/>
              <a:gdLst>
                <a:gd name="textAreaLeft" fmla="*/ 0 w 49320"/>
                <a:gd name="textAreaRight" fmla="*/ 49680 w 49320"/>
                <a:gd name="textAreaTop" fmla="*/ 0 h 115560"/>
                <a:gd name="textAreaBottom" fmla="*/ 115920 h 115560"/>
              </a:gdLst>
              <a:ahLst/>
              <a:rect l="textAreaLeft" t="textAreaTop" r="textAreaRight" b="textAreaBottom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90" name="Freeform 1074"/>
            <p:cNvSpPr/>
            <p:nvPr/>
          </p:nvSpPr>
          <p:spPr>
            <a:xfrm>
              <a:off x="9746640" y="6170040"/>
              <a:ext cx="173160" cy="38160"/>
            </a:xfrm>
            <a:custGeom>
              <a:avLst/>
              <a:gdLst>
                <a:gd name="textAreaLeft" fmla="*/ 0 w 173160"/>
                <a:gd name="textAreaRight" fmla="*/ 173520 w 173160"/>
                <a:gd name="textAreaTop" fmla="*/ 0 h 38160"/>
                <a:gd name="textAreaBottom" fmla="*/ 38520 h 38160"/>
              </a:gdLst>
              <a:ahLst/>
              <a:rect l="textAreaLeft" t="textAreaTop" r="textAreaRight" b="textAreaBottom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6480" bIns="-64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1491" name="Group 1075"/>
            <p:cNvGrpSpPr/>
            <p:nvPr/>
          </p:nvGrpSpPr>
          <p:grpSpPr>
            <a:xfrm>
              <a:off x="9743760" y="6211440"/>
              <a:ext cx="58680" cy="22680"/>
              <a:chOff x="9743760" y="6211440"/>
              <a:chExt cx="58680" cy="22680"/>
            </a:xfrm>
          </p:grpSpPr>
          <p:sp>
            <p:nvSpPr>
              <p:cNvPr id="1492" name="Freeform 1076"/>
              <p:cNvSpPr/>
              <p:nvPr/>
            </p:nvSpPr>
            <p:spPr>
              <a:xfrm>
                <a:off x="9743760" y="6211440"/>
                <a:ext cx="58680" cy="22680"/>
              </a:xfrm>
              <a:custGeom>
                <a:avLst/>
                <a:gdLst>
                  <a:gd name="textAreaLeft" fmla="*/ 0 w 58680"/>
                  <a:gd name="textAreaRight" fmla="*/ 59040 w 58680"/>
                  <a:gd name="textAreaTop" fmla="*/ 0 h 22680"/>
                  <a:gd name="textAreaBottom" fmla="*/ 23040 h 22680"/>
                </a:gdLst>
                <a:ahLst/>
                <a:rect l="textAreaLeft" t="textAreaTop" r="textAreaRight" b="textAreaBottom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1960" bIns="-2196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493" name="Freeform 1077"/>
              <p:cNvSpPr/>
              <p:nvPr/>
            </p:nvSpPr>
            <p:spPr>
              <a:xfrm>
                <a:off x="9744840" y="6211800"/>
                <a:ext cx="56520" cy="21240"/>
              </a:xfrm>
              <a:custGeom>
                <a:avLst/>
                <a:gdLst>
                  <a:gd name="textAreaLeft" fmla="*/ 0 w 56520"/>
                  <a:gd name="textAreaRight" fmla="*/ 56880 w 56520"/>
                  <a:gd name="textAreaTop" fmla="*/ 0 h 21240"/>
                  <a:gd name="textAreaBottom" fmla="*/ 21600 h 21240"/>
                </a:gdLst>
                <a:ahLst/>
                <a:rect l="textAreaLeft" t="textAreaTop" r="textAreaRight" b="textAreaBottom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3400" bIns="-234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494" name="Freeform 1078"/>
              <p:cNvSpPr/>
              <p:nvPr/>
            </p:nvSpPr>
            <p:spPr>
              <a:xfrm>
                <a:off x="9749160" y="6220080"/>
                <a:ext cx="19800" cy="6480"/>
              </a:xfrm>
              <a:custGeom>
                <a:avLst/>
                <a:gdLst>
                  <a:gd name="textAreaLeft" fmla="*/ 0 w 19800"/>
                  <a:gd name="textAreaRight" fmla="*/ 20160 w 1980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8160" bIns="-3816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495" name="Freeform 1079"/>
              <p:cNvSpPr/>
              <p:nvPr/>
            </p:nvSpPr>
            <p:spPr>
              <a:xfrm>
                <a:off x="9748440" y="6223320"/>
                <a:ext cx="14760" cy="3960"/>
              </a:xfrm>
              <a:custGeom>
                <a:avLst/>
                <a:gdLst>
                  <a:gd name="textAreaLeft" fmla="*/ 0 w 14760"/>
                  <a:gd name="textAreaRight" fmla="*/ 15120 w 14760"/>
                  <a:gd name="textAreaTop" fmla="*/ 0 h 3960"/>
                  <a:gd name="textAreaBottom" fmla="*/ 4320 h 3960"/>
                </a:gdLst>
                <a:ahLst/>
                <a:rect l="textAreaLeft" t="textAreaTop" r="textAreaRight" b="textAreaBottom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0680" bIns="-4068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496" name="Freeform 1080"/>
              <p:cNvSpPr/>
              <p:nvPr/>
            </p:nvSpPr>
            <p:spPr>
              <a:xfrm>
                <a:off x="9765720" y="6224760"/>
                <a:ext cx="19800" cy="6840"/>
              </a:xfrm>
              <a:custGeom>
                <a:avLst/>
                <a:gdLst>
                  <a:gd name="textAreaLeft" fmla="*/ 0 w 19800"/>
                  <a:gd name="textAreaRight" fmla="*/ 20160 w 1980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7800" bIns="-378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497" name="Freeform 1081"/>
              <p:cNvSpPr/>
              <p:nvPr/>
            </p:nvSpPr>
            <p:spPr>
              <a:xfrm>
                <a:off x="9765000" y="6228000"/>
                <a:ext cx="14760" cy="3960"/>
              </a:xfrm>
              <a:custGeom>
                <a:avLst/>
                <a:gdLst>
                  <a:gd name="textAreaLeft" fmla="*/ 0 w 14760"/>
                  <a:gd name="textAreaRight" fmla="*/ 15120 w 14760"/>
                  <a:gd name="textAreaTop" fmla="*/ 0 h 3960"/>
                  <a:gd name="textAreaBottom" fmla="*/ 4320 h 3960"/>
                </a:gdLst>
                <a:ahLst/>
                <a:rect l="textAreaLeft" t="textAreaTop" r="textAreaRight" b="textAreaBottom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0680" bIns="-4068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sp>
          <p:nvSpPr>
            <p:cNvPr id="1498" name="Freeform 1082"/>
            <p:cNvSpPr/>
            <p:nvPr/>
          </p:nvSpPr>
          <p:spPr>
            <a:xfrm>
              <a:off x="9844920" y="6214680"/>
              <a:ext cx="70920" cy="50040"/>
            </a:xfrm>
            <a:custGeom>
              <a:avLst/>
              <a:gdLst>
                <a:gd name="textAreaLeft" fmla="*/ 0 w 70920"/>
                <a:gd name="textAreaRight" fmla="*/ 71280 w 70920"/>
                <a:gd name="textAreaTop" fmla="*/ 0 h 50040"/>
                <a:gd name="textAreaBottom" fmla="*/ 50400 h 50040"/>
              </a:gdLst>
              <a:ahLst/>
              <a:rect l="textAreaLeft" t="textAreaTop" r="textAreaRight" b="textAreaBottom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99" name="Freeform 1083"/>
            <p:cNvSpPr/>
            <p:nvPr/>
          </p:nvSpPr>
          <p:spPr>
            <a:xfrm>
              <a:off x="9662760" y="6218640"/>
              <a:ext cx="182160" cy="45360"/>
            </a:xfrm>
            <a:custGeom>
              <a:avLst/>
              <a:gdLst>
                <a:gd name="textAreaLeft" fmla="*/ 0 w 182160"/>
                <a:gd name="textAreaRight" fmla="*/ 182520 w 182160"/>
                <a:gd name="textAreaTop" fmla="*/ 0 h 45360"/>
                <a:gd name="textAreaBottom" fmla="*/ 45720 h 4536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500" name="Freeform 1084"/>
            <p:cNvSpPr/>
            <p:nvPr/>
          </p:nvSpPr>
          <p:spPr>
            <a:xfrm>
              <a:off x="9662760" y="6210360"/>
              <a:ext cx="1440" cy="9000"/>
            </a:xfrm>
            <a:custGeom>
              <a:avLst/>
              <a:gdLst>
                <a:gd name="textAreaLeft" fmla="*/ 0 w 1440"/>
                <a:gd name="textAreaRight" fmla="*/ 1800 w 1440"/>
                <a:gd name="textAreaTop" fmla="*/ 0 h 9000"/>
                <a:gd name="textAreaBottom" fmla="*/ 9360 h 9000"/>
              </a:gdLst>
              <a:ahLst/>
              <a:rect l="textAreaLeft" t="textAreaTop" r="textAreaRight" b="textAreaBottom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5640" bIns="-356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501" name="Freeform 1085"/>
            <p:cNvSpPr/>
            <p:nvPr/>
          </p:nvSpPr>
          <p:spPr>
            <a:xfrm>
              <a:off x="9662760" y="6172560"/>
              <a:ext cx="84600" cy="3816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38160"/>
                <a:gd name="textAreaBottom" fmla="*/ 38520 h 38160"/>
              </a:gdLst>
              <a:ahLst/>
              <a:rect l="textAreaLeft" t="textAreaTop" r="textAreaRight" b="textAreaBottom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6480" bIns="-64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502" name="Freeform 1086"/>
            <p:cNvSpPr/>
            <p:nvPr/>
          </p:nvSpPr>
          <p:spPr>
            <a:xfrm>
              <a:off x="9668520" y="6212160"/>
              <a:ext cx="172800" cy="43920"/>
            </a:xfrm>
            <a:custGeom>
              <a:avLst/>
              <a:gdLst>
                <a:gd name="textAreaLeft" fmla="*/ 0 w 172800"/>
                <a:gd name="textAreaRight" fmla="*/ 173160 w 172800"/>
                <a:gd name="textAreaTop" fmla="*/ 0 h 43920"/>
                <a:gd name="textAreaBottom" fmla="*/ 44280 h 4392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20" bIns="-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503" name="Freeform 1087"/>
            <p:cNvSpPr/>
            <p:nvPr/>
          </p:nvSpPr>
          <p:spPr>
            <a:xfrm flipV="1">
              <a:off x="9841320" y="6209280"/>
              <a:ext cx="70200" cy="45360"/>
            </a:xfrm>
            <a:custGeom>
              <a:avLst/>
              <a:gdLst>
                <a:gd name="textAreaLeft" fmla="*/ 0 w 70200"/>
                <a:gd name="textAreaRight" fmla="*/ 70560 w 70200"/>
                <a:gd name="textAreaTop" fmla="*/ 360 h 45360"/>
                <a:gd name="textAreaBottom" fmla="*/ 46080 h 45360"/>
              </a:gdLst>
              <a:ahLst/>
              <a:rect l="textAreaLeft" t="textAreaTop" r="textAreaRight" b="textAreaBottom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504" name="Group 983"/>
          <p:cNvGrpSpPr/>
          <p:nvPr/>
        </p:nvGrpSpPr>
        <p:grpSpPr>
          <a:xfrm>
            <a:off x="9992880" y="5668560"/>
            <a:ext cx="171360" cy="348840"/>
            <a:chOff x="9992880" y="5668560"/>
            <a:chExt cx="171360" cy="348840"/>
          </a:xfrm>
        </p:grpSpPr>
        <p:sp>
          <p:nvSpPr>
            <p:cNvPr id="1505" name="Freeform 984"/>
            <p:cNvSpPr/>
            <p:nvPr/>
          </p:nvSpPr>
          <p:spPr>
            <a:xfrm>
              <a:off x="10128600" y="5669280"/>
              <a:ext cx="33840" cy="332640"/>
            </a:xfrm>
            <a:custGeom>
              <a:avLst/>
              <a:gdLst>
                <a:gd name="textAreaLeft" fmla="*/ 0 w 33840"/>
                <a:gd name="textAreaRight" fmla="*/ 34200 w 33840"/>
                <a:gd name="textAreaTop" fmla="*/ 0 h 332640"/>
                <a:gd name="textAreaBottom" fmla="*/ 333000 h 33264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506" name="Rectangle 985"/>
            <p:cNvSpPr/>
            <p:nvPr/>
          </p:nvSpPr>
          <p:spPr>
            <a:xfrm>
              <a:off x="10001160" y="5668560"/>
              <a:ext cx="125640" cy="3322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507" name="Freeform 986"/>
            <p:cNvSpPr/>
            <p:nvPr/>
          </p:nvSpPr>
          <p:spPr>
            <a:xfrm>
              <a:off x="10135080" y="5689080"/>
              <a:ext cx="19800" cy="30780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307800"/>
                <a:gd name="textAreaBottom" fmla="*/ 308160 h 30780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508" name="Freeform 987"/>
            <p:cNvSpPr/>
            <p:nvPr/>
          </p:nvSpPr>
          <p:spPr>
            <a:xfrm>
              <a:off x="10130400" y="5844960"/>
              <a:ext cx="31320" cy="2700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27000"/>
                <a:gd name="textAreaBottom" fmla="*/ 27360 h 2700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640" bIns="-176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509" name="Rectangle 988"/>
            <p:cNvSpPr/>
            <p:nvPr/>
          </p:nvSpPr>
          <p:spPr>
            <a:xfrm>
              <a:off x="10001160" y="570672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1510" name="Group 989"/>
            <p:cNvGrpSpPr/>
            <p:nvPr/>
          </p:nvGrpSpPr>
          <p:grpSpPr>
            <a:xfrm>
              <a:off x="10065960" y="5703120"/>
              <a:ext cx="69120" cy="21600"/>
              <a:chOff x="10065960" y="5703120"/>
              <a:chExt cx="69120" cy="21600"/>
            </a:xfrm>
          </p:grpSpPr>
          <p:sp>
            <p:nvSpPr>
              <p:cNvPr id="1511" name="AutoShape 990"/>
              <p:cNvSpPr/>
              <p:nvPr/>
            </p:nvSpPr>
            <p:spPr>
              <a:xfrm>
                <a:off x="10065960" y="5703120"/>
                <a:ext cx="69120" cy="216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9160" bIns="-291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1512" name="AutoShape 991"/>
              <p:cNvSpPr/>
              <p:nvPr/>
            </p:nvSpPr>
            <p:spPr>
              <a:xfrm>
                <a:off x="10067040" y="5705280"/>
                <a:ext cx="66600" cy="16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120" bIns="-3312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1513" name="Rectangle 992"/>
            <p:cNvSpPr/>
            <p:nvPr/>
          </p:nvSpPr>
          <p:spPr>
            <a:xfrm>
              <a:off x="10002600" y="575496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1514" name="Group 993"/>
            <p:cNvGrpSpPr/>
            <p:nvPr/>
          </p:nvGrpSpPr>
          <p:grpSpPr>
            <a:xfrm>
              <a:off x="10065960" y="5750280"/>
              <a:ext cx="69120" cy="19080"/>
              <a:chOff x="10065960" y="5750280"/>
              <a:chExt cx="69120" cy="19080"/>
            </a:xfrm>
          </p:grpSpPr>
          <p:sp>
            <p:nvSpPr>
              <p:cNvPr id="1515" name="AutoShape 994"/>
              <p:cNvSpPr/>
              <p:nvPr/>
            </p:nvSpPr>
            <p:spPr>
              <a:xfrm>
                <a:off x="10065960" y="5750280"/>
                <a:ext cx="69120" cy="19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1516" name="AutoShape 995"/>
              <p:cNvSpPr/>
              <p:nvPr/>
            </p:nvSpPr>
            <p:spPr>
              <a:xfrm>
                <a:off x="10067400" y="5752800"/>
                <a:ext cx="66600" cy="14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1517" name="Rectangle 996"/>
            <p:cNvSpPr/>
            <p:nvPr/>
          </p:nvSpPr>
          <p:spPr>
            <a:xfrm>
              <a:off x="10002600" y="580320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518" name="Rectangle 997"/>
            <p:cNvSpPr/>
            <p:nvPr/>
          </p:nvSpPr>
          <p:spPr>
            <a:xfrm>
              <a:off x="10003680" y="5847120"/>
              <a:ext cx="71640" cy="6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8160" bIns="-381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1519" name="Group 998"/>
            <p:cNvGrpSpPr/>
            <p:nvPr/>
          </p:nvGrpSpPr>
          <p:grpSpPr>
            <a:xfrm>
              <a:off x="10064880" y="5846040"/>
              <a:ext cx="69120" cy="19080"/>
              <a:chOff x="10064880" y="5846040"/>
              <a:chExt cx="69120" cy="19080"/>
            </a:xfrm>
          </p:grpSpPr>
          <p:sp>
            <p:nvSpPr>
              <p:cNvPr id="1520" name="AutoShape 999"/>
              <p:cNvSpPr/>
              <p:nvPr/>
            </p:nvSpPr>
            <p:spPr>
              <a:xfrm>
                <a:off x="10064880" y="5846040"/>
                <a:ext cx="69120" cy="19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1521" name="AutoShape 1000"/>
              <p:cNvSpPr/>
              <p:nvPr/>
            </p:nvSpPr>
            <p:spPr>
              <a:xfrm>
                <a:off x="10065960" y="5846040"/>
                <a:ext cx="66600" cy="169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3120" bIns="-3312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1522" name="Freeform 1001"/>
            <p:cNvSpPr/>
            <p:nvPr/>
          </p:nvSpPr>
          <p:spPr>
            <a:xfrm>
              <a:off x="10131120" y="5803200"/>
              <a:ext cx="31320" cy="2700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27000"/>
                <a:gd name="textAreaBottom" fmla="*/ 27360 h 2700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7640" bIns="-176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1523" name="Group 1002"/>
            <p:cNvGrpSpPr/>
            <p:nvPr/>
          </p:nvGrpSpPr>
          <p:grpSpPr>
            <a:xfrm>
              <a:off x="10064880" y="5799960"/>
              <a:ext cx="70200" cy="19080"/>
              <a:chOff x="10064880" y="5799960"/>
              <a:chExt cx="70200" cy="19080"/>
            </a:xfrm>
          </p:grpSpPr>
          <p:sp>
            <p:nvSpPr>
              <p:cNvPr id="1524" name="AutoShape 1003"/>
              <p:cNvSpPr/>
              <p:nvPr/>
            </p:nvSpPr>
            <p:spPr>
              <a:xfrm>
                <a:off x="10064880" y="5799960"/>
                <a:ext cx="70200" cy="190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0960" bIns="-309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1525" name="AutoShape 1004"/>
              <p:cNvSpPr/>
              <p:nvPr/>
            </p:nvSpPr>
            <p:spPr>
              <a:xfrm>
                <a:off x="10065960" y="5802120"/>
                <a:ext cx="69120" cy="14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34560" bIns="-345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1526" name="Rectangle 1005"/>
            <p:cNvSpPr/>
            <p:nvPr/>
          </p:nvSpPr>
          <p:spPr>
            <a:xfrm>
              <a:off x="10126080" y="5668560"/>
              <a:ext cx="7920" cy="33228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527" name="Freeform 1006"/>
            <p:cNvSpPr/>
            <p:nvPr/>
          </p:nvSpPr>
          <p:spPr>
            <a:xfrm>
              <a:off x="10134000" y="5752800"/>
              <a:ext cx="28080" cy="3060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4040" bIns="-14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528" name="Freeform 1007"/>
            <p:cNvSpPr/>
            <p:nvPr/>
          </p:nvSpPr>
          <p:spPr>
            <a:xfrm>
              <a:off x="10134360" y="5705280"/>
              <a:ext cx="29160" cy="3456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34560"/>
                <a:gd name="textAreaBottom" fmla="*/ 34920 h 3456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080" bIns="-10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529" name="Oval 1008"/>
            <p:cNvSpPr/>
            <p:nvPr/>
          </p:nvSpPr>
          <p:spPr>
            <a:xfrm>
              <a:off x="10158480" y="5986440"/>
              <a:ext cx="5760" cy="133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5280" bIns="-352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530" name="Freeform 1009"/>
            <p:cNvSpPr/>
            <p:nvPr/>
          </p:nvSpPr>
          <p:spPr>
            <a:xfrm>
              <a:off x="10132560" y="5986800"/>
              <a:ext cx="29160" cy="2880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28800"/>
                <a:gd name="textAreaBottom" fmla="*/ 29160 h 2880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5840" bIns="-158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531" name="AutoShape 1010"/>
            <p:cNvSpPr/>
            <p:nvPr/>
          </p:nvSpPr>
          <p:spPr>
            <a:xfrm>
              <a:off x="9992880" y="5995800"/>
              <a:ext cx="143640" cy="2160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9160" bIns="-291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532" name="AutoShape 1011"/>
            <p:cNvSpPr/>
            <p:nvPr/>
          </p:nvSpPr>
          <p:spPr>
            <a:xfrm>
              <a:off x="10001160" y="6001200"/>
              <a:ext cx="127800" cy="1116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6720" bIns="-36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533" name="Oval 1012"/>
            <p:cNvSpPr/>
            <p:nvPr/>
          </p:nvSpPr>
          <p:spPr>
            <a:xfrm>
              <a:off x="10013040" y="5952960"/>
              <a:ext cx="18720" cy="201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534" name="Oval 1013"/>
            <p:cNvSpPr/>
            <p:nvPr/>
          </p:nvSpPr>
          <p:spPr>
            <a:xfrm>
              <a:off x="10035000" y="5952960"/>
              <a:ext cx="18720" cy="201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ff0000"/>
                </a:solidFill>
                <a:latin typeface="Arial"/>
                <a:ea typeface="MS PGothic"/>
              </a:endParaRPr>
            </a:p>
          </p:txBody>
        </p:sp>
        <p:sp>
          <p:nvSpPr>
            <p:cNvPr id="1535" name="Oval 1014"/>
            <p:cNvSpPr/>
            <p:nvPr/>
          </p:nvSpPr>
          <p:spPr>
            <a:xfrm>
              <a:off x="10055160" y="5952960"/>
              <a:ext cx="18720" cy="201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1536" name="Rectangle 1015"/>
            <p:cNvSpPr/>
            <p:nvPr/>
          </p:nvSpPr>
          <p:spPr>
            <a:xfrm>
              <a:off x="10104480" y="5873760"/>
              <a:ext cx="9360" cy="1101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</p:grpSp>
      <p:grpSp>
        <p:nvGrpSpPr>
          <p:cNvPr id="1537" name="Group 1023"/>
          <p:cNvGrpSpPr/>
          <p:nvPr/>
        </p:nvGrpSpPr>
        <p:grpSpPr>
          <a:xfrm>
            <a:off x="7614000" y="2107800"/>
            <a:ext cx="3539880" cy="3733560"/>
            <a:chOff x="7614000" y="2107800"/>
            <a:chExt cx="3539880" cy="3733560"/>
          </a:xfrm>
        </p:grpSpPr>
        <p:sp>
          <p:nvSpPr>
            <p:cNvPr id="1538" name="Line 426"/>
            <p:cNvSpPr/>
            <p:nvPr/>
          </p:nvSpPr>
          <p:spPr>
            <a:xfrm>
              <a:off x="8207640" y="2700000"/>
              <a:ext cx="227880" cy="174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1539" name="Group 783"/>
            <p:cNvGrpSpPr/>
            <p:nvPr/>
          </p:nvGrpSpPr>
          <p:grpSpPr>
            <a:xfrm>
              <a:off x="8050680" y="2309040"/>
              <a:ext cx="298440" cy="464040"/>
              <a:chOff x="8050680" y="2309040"/>
              <a:chExt cx="298440" cy="464040"/>
            </a:xfrm>
          </p:grpSpPr>
          <p:sp>
            <p:nvSpPr>
              <p:cNvPr id="1540" name="Line 270"/>
              <p:cNvSpPr/>
              <p:nvPr/>
            </p:nvSpPr>
            <p:spPr>
              <a:xfrm flipH="1">
                <a:off x="8050680" y="2309040"/>
                <a:ext cx="149040" cy="4204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541" name="Line 271"/>
              <p:cNvSpPr/>
              <p:nvPr/>
            </p:nvSpPr>
            <p:spPr>
              <a:xfrm>
                <a:off x="8199720" y="2309040"/>
                <a:ext cx="149400" cy="4186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542" name="Line 272"/>
              <p:cNvSpPr/>
              <p:nvPr/>
            </p:nvSpPr>
            <p:spPr>
              <a:xfrm>
                <a:off x="8050680" y="2727720"/>
                <a:ext cx="149040" cy="4536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" bIns="36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543" name="Line 273"/>
              <p:cNvSpPr/>
              <p:nvPr/>
            </p:nvSpPr>
            <p:spPr>
              <a:xfrm flipH="1">
                <a:off x="8199720" y="2727720"/>
                <a:ext cx="149400" cy="4536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" bIns="36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544" name="Line 274"/>
              <p:cNvSpPr/>
              <p:nvPr/>
            </p:nvSpPr>
            <p:spPr>
              <a:xfrm>
                <a:off x="8199720" y="2318400"/>
                <a:ext cx="360" cy="4546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545" name="Line 275"/>
              <p:cNvSpPr/>
              <p:nvPr/>
            </p:nvSpPr>
            <p:spPr>
              <a:xfrm flipV="1">
                <a:off x="8050680" y="2684520"/>
                <a:ext cx="149040" cy="450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0" bIns="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546" name="Line 276"/>
              <p:cNvSpPr/>
              <p:nvPr/>
            </p:nvSpPr>
            <p:spPr>
              <a:xfrm flipH="1" flipV="1">
                <a:off x="8199720" y="2684520"/>
                <a:ext cx="149400" cy="432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800" bIns="-18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547" name="Line 277"/>
              <p:cNvSpPr/>
              <p:nvPr/>
            </p:nvSpPr>
            <p:spPr>
              <a:xfrm>
                <a:off x="8113680" y="2547000"/>
                <a:ext cx="86040" cy="342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0800" bIns="-108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548" name="Line 278"/>
              <p:cNvSpPr/>
              <p:nvPr/>
            </p:nvSpPr>
            <p:spPr>
              <a:xfrm flipV="1">
                <a:off x="8199720" y="2547000"/>
                <a:ext cx="90360" cy="342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0800" bIns="-108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549" name="Line 279"/>
              <p:cNvSpPr/>
              <p:nvPr/>
            </p:nvSpPr>
            <p:spPr>
              <a:xfrm>
                <a:off x="8085600" y="2608200"/>
                <a:ext cx="110520" cy="4680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" bIns="18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550" name="Line 280"/>
              <p:cNvSpPr/>
              <p:nvPr/>
            </p:nvSpPr>
            <p:spPr>
              <a:xfrm flipV="1">
                <a:off x="8199720" y="2617560"/>
                <a:ext cx="111240" cy="4104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960" bIns="-396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551" name="Line 281"/>
              <p:cNvSpPr/>
              <p:nvPr/>
            </p:nvSpPr>
            <p:spPr>
              <a:xfrm flipV="1">
                <a:off x="8199720" y="2483640"/>
                <a:ext cx="56880" cy="1692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8080" bIns="-2808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552" name="Line 282"/>
              <p:cNvSpPr/>
              <p:nvPr/>
            </p:nvSpPr>
            <p:spPr>
              <a:xfrm flipV="1">
                <a:off x="8199720" y="2396880"/>
                <a:ext cx="35640" cy="1296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2040" bIns="-320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553" name="Line 283"/>
              <p:cNvSpPr/>
              <p:nvPr/>
            </p:nvSpPr>
            <p:spPr>
              <a:xfrm>
                <a:off x="8135640" y="2477880"/>
                <a:ext cx="69120" cy="226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320" bIns="-2232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554" name="Line 284"/>
              <p:cNvSpPr/>
              <p:nvPr/>
            </p:nvSpPr>
            <p:spPr>
              <a:xfrm>
                <a:off x="8166240" y="2392920"/>
                <a:ext cx="39960" cy="226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320" bIns="-2232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pic>
          <p:nvPicPr>
            <p:cNvPr id="1555" name="Picture 777" descr="access_point_stylized_small"/>
            <p:cNvPicPr/>
            <p:nvPr/>
          </p:nvPicPr>
          <p:blipFill>
            <a:blip r:embed="rId35"/>
            <a:stretch/>
          </p:blipFill>
          <p:spPr>
            <a:xfrm>
              <a:off x="7614000" y="3861720"/>
              <a:ext cx="369720" cy="306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56" name="Picture 780" descr="access_point_stylized_small"/>
            <p:cNvPicPr/>
            <p:nvPr/>
          </p:nvPicPr>
          <p:blipFill>
            <a:blip r:embed="rId36"/>
            <a:stretch/>
          </p:blipFill>
          <p:spPr>
            <a:xfrm>
              <a:off x="9290520" y="5524200"/>
              <a:ext cx="380520" cy="317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557" name="Group 470"/>
            <p:cNvGrpSpPr/>
            <p:nvPr/>
          </p:nvGrpSpPr>
          <p:grpSpPr>
            <a:xfrm>
              <a:off x="9783720" y="4989960"/>
              <a:ext cx="393480" cy="218160"/>
              <a:chOff x="9783720" y="4989960"/>
              <a:chExt cx="393480" cy="218160"/>
            </a:xfrm>
          </p:grpSpPr>
          <p:sp>
            <p:nvSpPr>
              <p:cNvPr id="1558" name="Freeform 471"/>
              <p:cNvSpPr/>
              <p:nvPr/>
            </p:nvSpPr>
            <p:spPr>
              <a:xfrm>
                <a:off x="9783720" y="5065560"/>
                <a:ext cx="393480" cy="142560"/>
              </a:xfrm>
              <a:custGeom>
                <a:avLst/>
                <a:gdLst>
                  <a:gd name="textAreaLeft" fmla="*/ 0 w 393480"/>
                  <a:gd name="textAreaRight" fmla="*/ 393840 w 393480"/>
                  <a:gd name="textAreaTop" fmla="*/ 0 h 142560"/>
                  <a:gd name="textAreaBottom" fmla="*/ 142920 h 14256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59" name="Oval 472"/>
              <p:cNvSpPr/>
              <p:nvPr/>
            </p:nvSpPr>
            <p:spPr>
              <a:xfrm>
                <a:off x="9783720" y="4989960"/>
                <a:ext cx="392760" cy="14112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560" name="Group 473"/>
              <p:cNvGrpSpPr/>
              <p:nvPr/>
            </p:nvGrpSpPr>
            <p:grpSpPr>
              <a:xfrm>
                <a:off x="9842040" y="5007960"/>
                <a:ext cx="276480" cy="103320"/>
                <a:chOff x="9842040" y="5007960"/>
                <a:chExt cx="276480" cy="103320"/>
              </a:xfrm>
            </p:grpSpPr>
            <p:sp>
              <p:nvSpPr>
                <p:cNvPr id="1561" name="Freeform 474"/>
                <p:cNvSpPr/>
                <p:nvPr/>
              </p:nvSpPr>
              <p:spPr>
                <a:xfrm>
                  <a:off x="9849600" y="5007960"/>
                  <a:ext cx="261720" cy="57960"/>
                </a:xfrm>
                <a:custGeom>
                  <a:avLst/>
                  <a:gdLst>
                    <a:gd name="textAreaLeft" fmla="*/ 0 w 261720"/>
                    <a:gd name="textAreaRight" fmla="*/ 262080 w 261720"/>
                    <a:gd name="textAreaTop" fmla="*/ 0 h 57960"/>
                    <a:gd name="textAreaBottom" fmla="*/ 58320 h 579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3320" bIns="133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562" name="Freeform 475"/>
                <p:cNvSpPr/>
                <p:nvPr/>
              </p:nvSpPr>
              <p:spPr>
                <a:xfrm>
                  <a:off x="10020960" y="5057640"/>
                  <a:ext cx="97560" cy="49680"/>
                </a:xfrm>
                <a:custGeom>
                  <a:avLst/>
                  <a:gdLst>
                    <a:gd name="textAreaLeft" fmla="*/ 0 w 97560"/>
                    <a:gd name="textAreaRight" fmla="*/ 97920 w 97560"/>
                    <a:gd name="textAreaTop" fmla="*/ 0 h 49680"/>
                    <a:gd name="textAreaBottom" fmla="*/ 50040 h 4968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5040" bIns="504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563" name="Freeform 476"/>
                <p:cNvSpPr/>
                <p:nvPr/>
              </p:nvSpPr>
              <p:spPr>
                <a:xfrm>
                  <a:off x="9842040" y="5057640"/>
                  <a:ext cx="95760" cy="49320"/>
                </a:xfrm>
                <a:custGeom>
                  <a:avLst/>
                  <a:gdLst>
                    <a:gd name="textAreaLeft" fmla="*/ 0 w 95760"/>
                    <a:gd name="textAreaRight" fmla="*/ 96120 w 95760"/>
                    <a:gd name="textAreaTop" fmla="*/ 0 h 49320"/>
                    <a:gd name="textAreaBottom" fmla="*/ 49680 h 4932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680" bIns="46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564" name="Freeform 477"/>
                <p:cNvSpPr/>
                <p:nvPr/>
              </p:nvSpPr>
              <p:spPr>
                <a:xfrm>
                  <a:off x="9875160" y="5033160"/>
                  <a:ext cx="208440" cy="78120"/>
                </a:xfrm>
                <a:custGeom>
                  <a:avLst/>
                  <a:gdLst>
                    <a:gd name="textAreaLeft" fmla="*/ 0 w 208440"/>
                    <a:gd name="textAreaRight" fmla="*/ 208800 w 208440"/>
                    <a:gd name="textAreaTop" fmla="*/ 0 h 78120"/>
                    <a:gd name="textAreaBottom" fmla="*/ 78480 h 781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480" bIns="334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565" name="Group 519"/>
            <p:cNvGrpSpPr/>
            <p:nvPr/>
          </p:nvGrpSpPr>
          <p:grpSpPr>
            <a:xfrm>
              <a:off x="9849240" y="5339160"/>
              <a:ext cx="309600" cy="190440"/>
              <a:chOff x="9849240" y="5339160"/>
              <a:chExt cx="309600" cy="190440"/>
            </a:xfrm>
          </p:grpSpPr>
          <p:sp>
            <p:nvSpPr>
              <p:cNvPr id="1566" name="Rectangle 520"/>
              <p:cNvSpPr/>
              <p:nvPr/>
            </p:nvSpPr>
            <p:spPr>
              <a:xfrm>
                <a:off x="9849240" y="5452920"/>
                <a:ext cx="308160" cy="76680"/>
              </a:xfrm>
              <a:prstGeom prst="rect">
                <a:avLst/>
              </a:pr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3254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2040" bIns="3204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1567" name="Freeform 521"/>
              <p:cNvSpPr/>
              <p:nvPr/>
            </p:nvSpPr>
            <p:spPr>
              <a:xfrm>
                <a:off x="9850320" y="5339160"/>
                <a:ext cx="308520" cy="116280"/>
              </a:xfrm>
              <a:custGeom>
                <a:avLst/>
                <a:gdLst>
                  <a:gd name="textAreaLeft" fmla="*/ 0 w 308520"/>
                  <a:gd name="textAreaRight" fmla="*/ 308880 w 308520"/>
                  <a:gd name="textAreaTop" fmla="*/ 0 h 116280"/>
                  <a:gd name="textAreaBottom" fmla="*/ 116640 h 116280"/>
                </a:gdLst>
                <a:ahLst/>
                <a:rect l="textAreaLeft" t="textAreaTop" r="textAreaRight" b="textAreaBottom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grpSp>
            <p:nvGrpSpPr>
              <p:cNvPr id="1568" name="Group 522"/>
              <p:cNvGrpSpPr/>
              <p:nvPr/>
            </p:nvGrpSpPr>
            <p:grpSpPr>
              <a:xfrm>
                <a:off x="9871560" y="5352480"/>
                <a:ext cx="261000" cy="93600"/>
                <a:chOff x="9871560" y="5352480"/>
                <a:chExt cx="261000" cy="93600"/>
              </a:xfrm>
            </p:grpSpPr>
            <p:sp>
              <p:nvSpPr>
                <p:cNvPr id="1569" name="Freeform 523"/>
                <p:cNvSpPr/>
                <p:nvPr/>
              </p:nvSpPr>
              <p:spPr>
                <a:xfrm>
                  <a:off x="9878760" y="5352480"/>
                  <a:ext cx="246960" cy="52200"/>
                </a:xfrm>
                <a:custGeom>
                  <a:avLst/>
                  <a:gdLst>
                    <a:gd name="textAreaLeft" fmla="*/ 0 w 246960"/>
                    <a:gd name="textAreaRight" fmla="*/ 247320 w 246960"/>
                    <a:gd name="textAreaTop" fmla="*/ 0 h 52200"/>
                    <a:gd name="textAreaBottom" fmla="*/ 52560 h 5220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560" bIns="75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570" name="Freeform 524"/>
                <p:cNvSpPr/>
                <p:nvPr/>
              </p:nvSpPr>
              <p:spPr>
                <a:xfrm>
                  <a:off x="10040760" y="5397480"/>
                  <a:ext cx="91800" cy="45000"/>
                </a:xfrm>
                <a:custGeom>
                  <a:avLst/>
                  <a:gdLst>
                    <a:gd name="textAreaLeft" fmla="*/ 0 w 91800"/>
                    <a:gd name="textAreaRight" fmla="*/ 92160 w 9180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571" name="Freeform 525"/>
                <p:cNvSpPr/>
                <p:nvPr/>
              </p:nvSpPr>
              <p:spPr>
                <a:xfrm>
                  <a:off x="9871560" y="5397480"/>
                  <a:ext cx="90360" cy="44280"/>
                </a:xfrm>
                <a:custGeom>
                  <a:avLst/>
                  <a:gdLst>
                    <a:gd name="textAreaLeft" fmla="*/ 0 w 90360"/>
                    <a:gd name="textAreaRight" fmla="*/ 90720 w 90360"/>
                    <a:gd name="textAreaTop" fmla="*/ 0 h 44280"/>
                    <a:gd name="textAreaBottom" fmla="*/ 44640 h 4428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360" bIns="-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572" name="Freeform 526"/>
                <p:cNvSpPr/>
                <p:nvPr/>
              </p:nvSpPr>
              <p:spPr>
                <a:xfrm>
                  <a:off x="9903240" y="5375520"/>
                  <a:ext cx="196920" cy="70560"/>
                </a:xfrm>
                <a:custGeom>
                  <a:avLst/>
                  <a:gdLst>
                    <a:gd name="textAreaLeft" fmla="*/ 0 w 196920"/>
                    <a:gd name="textAreaRight" fmla="*/ 197280 w 196920"/>
                    <a:gd name="textAreaTop" fmla="*/ 0 h 70560"/>
                    <a:gd name="textAreaBottom" fmla="*/ 70920 h 7056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5920" bIns="25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573" name="Group 478"/>
            <p:cNvGrpSpPr/>
            <p:nvPr/>
          </p:nvGrpSpPr>
          <p:grpSpPr>
            <a:xfrm>
              <a:off x="8676720" y="4967280"/>
              <a:ext cx="393480" cy="218520"/>
              <a:chOff x="8676720" y="4967280"/>
              <a:chExt cx="393480" cy="218520"/>
            </a:xfrm>
          </p:grpSpPr>
          <p:sp>
            <p:nvSpPr>
              <p:cNvPr id="1574" name="Freeform 479"/>
              <p:cNvSpPr/>
              <p:nvPr/>
            </p:nvSpPr>
            <p:spPr>
              <a:xfrm>
                <a:off x="8676720" y="5043240"/>
                <a:ext cx="393480" cy="142560"/>
              </a:xfrm>
              <a:custGeom>
                <a:avLst/>
                <a:gdLst>
                  <a:gd name="textAreaLeft" fmla="*/ 0 w 393480"/>
                  <a:gd name="textAreaRight" fmla="*/ 393840 w 393480"/>
                  <a:gd name="textAreaTop" fmla="*/ 0 h 142560"/>
                  <a:gd name="textAreaBottom" fmla="*/ 142920 h 14256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75" name="Oval 480"/>
              <p:cNvSpPr/>
              <p:nvPr/>
            </p:nvSpPr>
            <p:spPr>
              <a:xfrm>
                <a:off x="8676720" y="4967280"/>
                <a:ext cx="392760" cy="14112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576" name="Group 481"/>
              <p:cNvGrpSpPr/>
              <p:nvPr/>
            </p:nvGrpSpPr>
            <p:grpSpPr>
              <a:xfrm>
                <a:off x="8735040" y="4985280"/>
                <a:ext cx="276480" cy="103680"/>
                <a:chOff x="8735040" y="4985280"/>
                <a:chExt cx="276480" cy="103680"/>
              </a:xfrm>
            </p:grpSpPr>
            <p:sp>
              <p:nvSpPr>
                <p:cNvPr id="1577" name="Freeform 482"/>
                <p:cNvSpPr/>
                <p:nvPr/>
              </p:nvSpPr>
              <p:spPr>
                <a:xfrm>
                  <a:off x="8742600" y="4985280"/>
                  <a:ext cx="261720" cy="57960"/>
                </a:xfrm>
                <a:custGeom>
                  <a:avLst/>
                  <a:gdLst>
                    <a:gd name="textAreaLeft" fmla="*/ 0 w 261720"/>
                    <a:gd name="textAreaRight" fmla="*/ 262080 w 261720"/>
                    <a:gd name="textAreaTop" fmla="*/ 0 h 57960"/>
                    <a:gd name="textAreaBottom" fmla="*/ 58320 h 579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3320" bIns="133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578" name="Freeform 483"/>
                <p:cNvSpPr/>
                <p:nvPr/>
              </p:nvSpPr>
              <p:spPr>
                <a:xfrm>
                  <a:off x="8913960" y="5035320"/>
                  <a:ext cx="97560" cy="49680"/>
                </a:xfrm>
                <a:custGeom>
                  <a:avLst/>
                  <a:gdLst>
                    <a:gd name="textAreaLeft" fmla="*/ 0 w 97560"/>
                    <a:gd name="textAreaRight" fmla="*/ 97920 w 97560"/>
                    <a:gd name="textAreaTop" fmla="*/ 0 h 49680"/>
                    <a:gd name="textAreaBottom" fmla="*/ 50040 h 4968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5040" bIns="504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579" name="Freeform 484"/>
                <p:cNvSpPr/>
                <p:nvPr/>
              </p:nvSpPr>
              <p:spPr>
                <a:xfrm>
                  <a:off x="8735040" y="5035320"/>
                  <a:ext cx="95760" cy="49320"/>
                </a:xfrm>
                <a:custGeom>
                  <a:avLst/>
                  <a:gdLst>
                    <a:gd name="textAreaLeft" fmla="*/ 0 w 95760"/>
                    <a:gd name="textAreaRight" fmla="*/ 96120 w 95760"/>
                    <a:gd name="textAreaTop" fmla="*/ 0 h 49320"/>
                    <a:gd name="textAreaBottom" fmla="*/ 49680 h 4932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680" bIns="46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580" name="Freeform 485"/>
                <p:cNvSpPr/>
                <p:nvPr/>
              </p:nvSpPr>
              <p:spPr>
                <a:xfrm>
                  <a:off x="8768520" y="5010840"/>
                  <a:ext cx="208440" cy="78120"/>
                </a:xfrm>
                <a:custGeom>
                  <a:avLst/>
                  <a:gdLst>
                    <a:gd name="textAreaLeft" fmla="*/ 0 w 208440"/>
                    <a:gd name="textAreaRight" fmla="*/ 208800 w 208440"/>
                    <a:gd name="textAreaTop" fmla="*/ 0 h 78120"/>
                    <a:gd name="textAreaBottom" fmla="*/ 78480 h 781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480" bIns="334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581" name="Group 528"/>
            <p:cNvGrpSpPr/>
            <p:nvPr/>
          </p:nvGrpSpPr>
          <p:grpSpPr>
            <a:xfrm>
              <a:off x="8311680" y="5194440"/>
              <a:ext cx="309240" cy="190440"/>
              <a:chOff x="8311680" y="5194440"/>
              <a:chExt cx="309240" cy="190440"/>
            </a:xfrm>
          </p:grpSpPr>
          <p:sp>
            <p:nvSpPr>
              <p:cNvPr id="1582" name="Rectangle 529"/>
              <p:cNvSpPr/>
              <p:nvPr/>
            </p:nvSpPr>
            <p:spPr>
              <a:xfrm>
                <a:off x="8311680" y="5308200"/>
                <a:ext cx="308160" cy="76680"/>
              </a:xfrm>
              <a:prstGeom prst="rect">
                <a:avLst/>
              </a:pr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3254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2040" bIns="3204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1583" name="Freeform 530"/>
              <p:cNvSpPr/>
              <p:nvPr/>
            </p:nvSpPr>
            <p:spPr>
              <a:xfrm>
                <a:off x="8312400" y="5194440"/>
                <a:ext cx="308520" cy="116280"/>
              </a:xfrm>
              <a:custGeom>
                <a:avLst/>
                <a:gdLst>
                  <a:gd name="textAreaLeft" fmla="*/ 0 w 308520"/>
                  <a:gd name="textAreaRight" fmla="*/ 308880 w 308520"/>
                  <a:gd name="textAreaTop" fmla="*/ 0 h 116280"/>
                  <a:gd name="textAreaBottom" fmla="*/ 116640 h 116280"/>
                </a:gdLst>
                <a:ahLst/>
                <a:rect l="textAreaLeft" t="textAreaTop" r="textAreaRight" b="textAreaBottom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grpSp>
            <p:nvGrpSpPr>
              <p:cNvPr id="1584" name="Group 531"/>
              <p:cNvGrpSpPr/>
              <p:nvPr/>
            </p:nvGrpSpPr>
            <p:grpSpPr>
              <a:xfrm>
                <a:off x="8334000" y="5208120"/>
                <a:ext cx="260640" cy="93240"/>
                <a:chOff x="8334000" y="5208120"/>
                <a:chExt cx="260640" cy="93240"/>
              </a:xfrm>
            </p:grpSpPr>
            <p:sp>
              <p:nvSpPr>
                <p:cNvPr id="1585" name="Freeform 532"/>
                <p:cNvSpPr/>
                <p:nvPr/>
              </p:nvSpPr>
              <p:spPr>
                <a:xfrm>
                  <a:off x="8341200" y="5208120"/>
                  <a:ext cx="246960" cy="52200"/>
                </a:xfrm>
                <a:custGeom>
                  <a:avLst/>
                  <a:gdLst>
                    <a:gd name="textAreaLeft" fmla="*/ 0 w 246960"/>
                    <a:gd name="textAreaRight" fmla="*/ 247320 w 246960"/>
                    <a:gd name="textAreaTop" fmla="*/ 0 h 52200"/>
                    <a:gd name="textAreaBottom" fmla="*/ 52560 h 5220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560" bIns="75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586" name="Freeform 533"/>
                <p:cNvSpPr/>
                <p:nvPr/>
              </p:nvSpPr>
              <p:spPr>
                <a:xfrm>
                  <a:off x="8502840" y="5253120"/>
                  <a:ext cx="91800" cy="45000"/>
                </a:xfrm>
                <a:custGeom>
                  <a:avLst/>
                  <a:gdLst>
                    <a:gd name="textAreaLeft" fmla="*/ 0 w 91800"/>
                    <a:gd name="textAreaRight" fmla="*/ 92160 w 9180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587" name="Freeform 534"/>
                <p:cNvSpPr/>
                <p:nvPr/>
              </p:nvSpPr>
              <p:spPr>
                <a:xfrm>
                  <a:off x="8334000" y="5253120"/>
                  <a:ext cx="90360" cy="44280"/>
                </a:xfrm>
                <a:custGeom>
                  <a:avLst/>
                  <a:gdLst>
                    <a:gd name="textAreaLeft" fmla="*/ 0 w 90360"/>
                    <a:gd name="textAreaRight" fmla="*/ 90720 w 90360"/>
                    <a:gd name="textAreaTop" fmla="*/ 0 h 44280"/>
                    <a:gd name="textAreaBottom" fmla="*/ 44640 h 4428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360" bIns="-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588" name="Freeform 535"/>
                <p:cNvSpPr/>
                <p:nvPr/>
              </p:nvSpPr>
              <p:spPr>
                <a:xfrm>
                  <a:off x="8365320" y="5230800"/>
                  <a:ext cx="196920" cy="70560"/>
                </a:xfrm>
                <a:custGeom>
                  <a:avLst/>
                  <a:gdLst>
                    <a:gd name="textAreaLeft" fmla="*/ 0 w 196920"/>
                    <a:gd name="textAreaRight" fmla="*/ 197280 w 196920"/>
                    <a:gd name="textAreaTop" fmla="*/ 0 h 70560"/>
                    <a:gd name="textAreaBottom" fmla="*/ 70920 h 7056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5920" bIns="25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589" name="Group 406"/>
            <p:cNvGrpSpPr/>
            <p:nvPr/>
          </p:nvGrpSpPr>
          <p:grpSpPr>
            <a:xfrm>
              <a:off x="8439840" y="2812320"/>
              <a:ext cx="353160" cy="168120"/>
              <a:chOff x="8439840" y="2812320"/>
              <a:chExt cx="353160" cy="168120"/>
            </a:xfrm>
          </p:grpSpPr>
          <p:sp>
            <p:nvSpPr>
              <p:cNvPr id="1590" name="Freeform 407"/>
              <p:cNvSpPr/>
              <p:nvPr/>
            </p:nvSpPr>
            <p:spPr>
              <a:xfrm>
                <a:off x="8439840" y="2870640"/>
                <a:ext cx="353160" cy="10980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09800"/>
                  <a:gd name="textAreaBottom" fmla="*/ 110160 h 1098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91" name="Oval 408"/>
              <p:cNvSpPr/>
              <p:nvPr/>
            </p:nvSpPr>
            <p:spPr>
              <a:xfrm>
                <a:off x="8440200" y="2812320"/>
                <a:ext cx="352800" cy="10872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2040" bIns="320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592" name="Group 409"/>
              <p:cNvGrpSpPr/>
              <p:nvPr/>
            </p:nvGrpSpPr>
            <p:grpSpPr>
              <a:xfrm>
                <a:off x="8492400" y="2826000"/>
                <a:ext cx="248400" cy="79920"/>
                <a:chOff x="8492400" y="2826000"/>
                <a:chExt cx="248400" cy="79920"/>
              </a:xfrm>
            </p:grpSpPr>
            <p:sp>
              <p:nvSpPr>
                <p:cNvPr id="1593" name="Freeform 410"/>
                <p:cNvSpPr/>
                <p:nvPr/>
              </p:nvSpPr>
              <p:spPr>
                <a:xfrm>
                  <a:off x="8499240" y="2826000"/>
                  <a:ext cx="235080" cy="4428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44280"/>
                    <a:gd name="textAreaBottom" fmla="*/ 44640 h 4428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360" bIns="-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594" name="Freeform 411"/>
                <p:cNvSpPr/>
                <p:nvPr/>
              </p:nvSpPr>
              <p:spPr>
                <a:xfrm>
                  <a:off x="8653320" y="2864520"/>
                  <a:ext cx="87480" cy="3816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38160"/>
                    <a:gd name="textAreaBottom" fmla="*/ 38520 h 3816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6480" bIns="-64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595" name="Freeform 412"/>
                <p:cNvSpPr/>
                <p:nvPr/>
              </p:nvSpPr>
              <p:spPr>
                <a:xfrm>
                  <a:off x="8492400" y="2864520"/>
                  <a:ext cx="86040" cy="3780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37800"/>
                    <a:gd name="textAreaBottom" fmla="*/ 38160 h 378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6840" bIns="-684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596" name="Freeform 413"/>
                <p:cNvSpPr/>
                <p:nvPr/>
              </p:nvSpPr>
              <p:spPr>
                <a:xfrm>
                  <a:off x="8522280" y="2845800"/>
                  <a:ext cx="187200" cy="601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60120"/>
                    <a:gd name="textAreaBottom" fmla="*/ 60480 h 601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5480" bIns="154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597" name="Group 414"/>
            <p:cNvGrpSpPr/>
            <p:nvPr/>
          </p:nvGrpSpPr>
          <p:grpSpPr>
            <a:xfrm>
              <a:off x="8049960" y="3966120"/>
              <a:ext cx="354600" cy="175320"/>
              <a:chOff x="8049960" y="3966120"/>
              <a:chExt cx="354600" cy="175320"/>
            </a:xfrm>
          </p:grpSpPr>
          <p:sp>
            <p:nvSpPr>
              <p:cNvPr id="1598" name="Freeform 415"/>
              <p:cNvSpPr/>
              <p:nvPr/>
            </p:nvSpPr>
            <p:spPr>
              <a:xfrm>
                <a:off x="8049960" y="4026960"/>
                <a:ext cx="354600" cy="114480"/>
              </a:xfrm>
              <a:custGeom>
                <a:avLst/>
                <a:gdLst>
                  <a:gd name="textAreaLeft" fmla="*/ 0 w 354600"/>
                  <a:gd name="textAreaRight" fmla="*/ 354960 w 354600"/>
                  <a:gd name="textAreaTop" fmla="*/ 0 h 114480"/>
                  <a:gd name="textAreaBottom" fmla="*/ 114840 h 11448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99" name="Oval 416"/>
              <p:cNvSpPr/>
              <p:nvPr/>
            </p:nvSpPr>
            <p:spPr>
              <a:xfrm>
                <a:off x="8050320" y="3966120"/>
                <a:ext cx="354240" cy="11340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5280" bIns="3528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600" name="Group 417"/>
              <p:cNvGrpSpPr/>
              <p:nvPr/>
            </p:nvGrpSpPr>
            <p:grpSpPr>
              <a:xfrm>
                <a:off x="8102880" y="3980520"/>
                <a:ext cx="249120" cy="83160"/>
                <a:chOff x="8102880" y="3980520"/>
                <a:chExt cx="249120" cy="83160"/>
              </a:xfrm>
            </p:grpSpPr>
            <p:sp>
              <p:nvSpPr>
                <p:cNvPr id="1601" name="Freeform 418"/>
                <p:cNvSpPr/>
                <p:nvPr/>
              </p:nvSpPr>
              <p:spPr>
                <a:xfrm>
                  <a:off x="8109720" y="3980520"/>
                  <a:ext cx="235800" cy="46440"/>
                </a:xfrm>
                <a:custGeom>
                  <a:avLst/>
                  <a:gdLst>
                    <a:gd name="textAreaLeft" fmla="*/ 0 w 235800"/>
                    <a:gd name="textAreaRight" fmla="*/ 236160 w 235800"/>
                    <a:gd name="textAreaTop" fmla="*/ 0 h 46440"/>
                    <a:gd name="textAreaBottom" fmla="*/ 46800 h 4644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800" bIns="18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02" name="Freeform 419"/>
                <p:cNvSpPr/>
                <p:nvPr/>
              </p:nvSpPr>
              <p:spPr>
                <a:xfrm>
                  <a:off x="8264160" y="4020480"/>
                  <a:ext cx="87840" cy="39960"/>
                </a:xfrm>
                <a:custGeom>
                  <a:avLst/>
                  <a:gdLst>
                    <a:gd name="textAreaLeft" fmla="*/ 0 w 87840"/>
                    <a:gd name="textAreaRight" fmla="*/ 88200 w 87840"/>
                    <a:gd name="textAreaTop" fmla="*/ 0 h 39960"/>
                    <a:gd name="textAreaBottom" fmla="*/ 40320 h 3996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4680" bIns="-46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03" name="Freeform 420"/>
                <p:cNvSpPr/>
                <p:nvPr/>
              </p:nvSpPr>
              <p:spPr>
                <a:xfrm>
                  <a:off x="8102880" y="4020480"/>
                  <a:ext cx="86040" cy="3960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39600"/>
                    <a:gd name="textAreaBottom" fmla="*/ 39960 h 396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5040" bIns="-504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04" name="Freeform 421"/>
                <p:cNvSpPr/>
                <p:nvPr/>
              </p:nvSpPr>
              <p:spPr>
                <a:xfrm>
                  <a:off x="8132760" y="4000680"/>
                  <a:ext cx="187920" cy="63000"/>
                </a:xfrm>
                <a:custGeom>
                  <a:avLst/>
                  <a:gdLst>
                    <a:gd name="textAreaLeft" fmla="*/ 0 w 187920"/>
                    <a:gd name="textAreaRight" fmla="*/ 188280 w 187920"/>
                    <a:gd name="textAreaTop" fmla="*/ 0 h 63000"/>
                    <a:gd name="textAreaBottom" fmla="*/ 63360 h 6300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8360" bIns="18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605" name="Group 454"/>
            <p:cNvGrpSpPr/>
            <p:nvPr/>
          </p:nvGrpSpPr>
          <p:grpSpPr>
            <a:xfrm>
              <a:off x="10884240" y="3601440"/>
              <a:ext cx="170640" cy="96480"/>
              <a:chOff x="10884240" y="3601440"/>
              <a:chExt cx="170640" cy="96480"/>
            </a:xfrm>
          </p:grpSpPr>
          <p:sp>
            <p:nvSpPr>
              <p:cNvPr id="1606" name="Freeform 455"/>
              <p:cNvSpPr/>
              <p:nvPr/>
            </p:nvSpPr>
            <p:spPr>
              <a:xfrm>
                <a:off x="10884240" y="3634920"/>
                <a:ext cx="170640" cy="63000"/>
              </a:xfrm>
              <a:custGeom>
                <a:avLst/>
                <a:gdLst>
                  <a:gd name="textAreaLeft" fmla="*/ 0 w 170640"/>
                  <a:gd name="textAreaRight" fmla="*/ 171000 w 170640"/>
                  <a:gd name="textAreaTop" fmla="*/ 0 h 63000"/>
                  <a:gd name="textAreaBottom" fmla="*/ 63360 h 630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8360" bIns="1836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07" name="Oval 456"/>
              <p:cNvSpPr/>
              <p:nvPr/>
            </p:nvSpPr>
            <p:spPr>
              <a:xfrm>
                <a:off x="10884240" y="3601440"/>
                <a:ext cx="170280" cy="626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-360" bIns="-36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608" name="Group 457"/>
              <p:cNvGrpSpPr/>
              <p:nvPr/>
            </p:nvGrpSpPr>
            <p:grpSpPr>
              <a:xfrm>
                <a:off x="10909440" y="3609360"/>
                <a:ext cx="119880" cy="45720"/>
                <a:chOff x="10909440" y="3609360"/>
                <a:chExt cx="119880" cy="45720"/>
              </a:xfrm>
            </p:grpSpPr>
            <p:sp>
              <p:nvSpPr>
                <p:cNvPr id="1609" name="Freeform 458"/>
                <p:cNvSpPr/>
                <p:nvPr/>
              </p:nvSpPr>
              <p:spPr>
                <a:xfrm>
                  <a:off x="10912680" y="3609360"/>
                  <a:ext cx="113400" cy="25560"/>
                </a:xfrm>
                <a:custGeom>
                  <a:avLst/>
                  <a:gdLst>
                    <a:gd name="textAreaLeft" fmla="*/ 0 w 113400"/>
                    <a:gd name="textAreaRight" fmla="*/ 113760 w 113400"/>
                    <a:gd name="textAreaTop" fmla="*/ 0 h 25560"/>
                    <a:gd name="textAreaBottom" fmla="*/ 25920 h 25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9080" bIns="-19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10" name="Freeform 459"/>
                <p:cNvSpPr/>
                <p:nvPr/>
              </p:nvSpPr>
              <p:spPr>
                <a:xfrm>
                  <a:off x="10987200" y="3631320"/>
                  <a:ext cx="42120" cy="21960"/>
                </a:xfrm>
                <a:custGeom>
                  <a:avLst/>
                  <a:gdLst>
                    <a:gd name="textAreaLeft" fmla="*/ 0 w 42120"/>
                    <a:gd name="textAreaRight" fmla="*/ 42480 w 42120"/>
                    <a:gd name="textAreaTop" fmla="*/ 0 h 21960"/>
                    <a:gd name="textAreaBottom" fmla="*/ 22320 h 2196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22680" bIns="-226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11" name="Freeform 460"/>
                <p:cNvSpPr/>
                <p:nvPr/>
              </p:nvSpPr>
              <p:spPr>
                <a:xfrm>
                  <a:off x="10909440" y="3631320"/>
                  <a:ext cx="41400" cy="21600"/>
                </a:xfrm>
                <a:custGeom>
                  <a:avLst/>
                  <a:gdLst>
                    <a:gd name="textAreaLeft" fmla="*/ 0 w 41400"/>
                    <a:gd name="textAreaRight" fmla="*/ 41760 w 41400"/>
                    <a:gd name="textAreaTop" fmla="*/ 0 h 21600"/>
                    <a:gd name="textAreaBottom" fmla="*/ 21960 h 216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23040" bIns="-2304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12" name="Freeform 461"/>
                <p:cNvSpPr/>
                <p:nvPr/>
              </p:nvSpPr>
              <p:spPr>
                <a:xfrm>
                  <a:off x="10923840" y="3620520"/>
                  <a:ext cx="90360" cy="34560"/>
                </a:xfrm>
                <a:custGeom>
                  <a:avLst/>
                  <a:gdLst>
                    <a:gd name="textAreaLeft" fmla="*/ 0 w 90360"/>
                    <a:gd name="textAreaRight" fmla="*/ 90720 w 90360"/>
                    <a:gd name="textAreaTop" fmla="*/ 0 h 34560"/>
                    <a:gd name="textAreaBottom" fmla="*/ 34920 h 3456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0080" bIns="-10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613" name="Group 614"/>
            <p:cNvGrpSpPr/>
            <p:nvPr/>
          </p:nvGrpSpPr>
          <p:grpSpPr>
            <a:xfrm>
              <a:off x="10410480" y="3495960"/>
              <a:ext cx="353160" cy="198000"/>
              <a:chOff x="10410480" y="3495960"/>
              <a:chExt cx="353160" cy="198000"/>
            </a:xfrm>
          </p:grpSpPr>
          <p:sp>
            <p:nvSpPr>
              <p:cNvPr id="1614" name="Freeform 615"/>
              <p:cNvSpPr/>
              <p:nvPr/>
            </p:nvSpPr>
            <p:spPr>
              <a:xfrm>
                <a:off x="10410480" y="356472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15" name="Oval 616"/>
              <p:cNvSpPr/>
              <p:nvPr/>
            </p:nvSpPr>
            <p:spPr>
              <a:xfrm>
                <a:off x="10410840" y="349596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616" name="Group 617"/>
              <p:cNvGrpSpPr/>
              <p:nvPr/>
            </p:nvGrpSpPr>
            <p:grpSpPr>
              <a:xfrm>
                <a:off x="10463040" y="3512520"/>
                <a:ext cx="248400" cy="93960"/>
                <a:chOff x="10463040" y="3512520"/>
                <a:chExt cx="248400" cy="93960"/>
              </a:xfrm>
            </p:grpSpPr>
            <p:sp>
              <p:nvSpPr>
                <p:cNvPr id="1617" name="Freeform 618"/>
                <p:cNvSpPr/>
                <p:nvPr/>
              </p:nvSpPr>
              <p:spPr>
                <a:xfrm>
                  <a:off x="10469880" y="351252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18" name="Freeform 619"/>
                <p:cNvSpPr/>
                <p:nvPr/>
              </p:nvSpPr>
              <p:spPr>
                <a:xfrm>
                  <a:off x="10623960" y="355752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19" name="Freeform 620"/>
                <p:cNvSpPr/>
                <p:nvPr/>
              </p:nvSpPr>
              <p:spPr>
                <a:xfrm>
                  <a:off x="10463040" y="355752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20" name="Freeform 621"/>
                <p:cNvSpPr/>
                <p:nvPr/>
              </p:nvSpPr>
              <p:spPr>
                <a:xfrm>
                  <a:off x="10492920" y="353556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621" name="Group 576"/>
            <p:cNvGrpSpPr/>
            <p:nvPr/>
          </p:nvGrpSpPr>
          <p:grpSpPr>
            <a:xfrm>
              <a:off x="9948600" y="2202120"/>
              <a:ext cx="353160" cy="198000"/>
              <a:chOff x="9948600" y="2202120"/>
              <a:chExt cx="353160" cy="198000"/>
            </a:xfrm>
          </p:grpSpPr>
          <p:sp>
            <p:nvSpPr>
              <p:cNvPr id="1622" name="Freeform 577"/>
              <p:cNvSpPr/>
              <p:nvPr/>
            </p:nvSpPr>
            <p:spPr>
              <a:xfrm>
                <a:off x="9948600" y="227088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23" name="Oval 578"/>
              <p:cNvSpPr/>
              <p:nvPr/>
            </p:nvSpPr>
            <p:spPr>
              <a:xfrm>
                <a:off x="9948960" y="220212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624" name="Group 579"/>
              <p:cNvGrpSpPr/>
              <p:nvPr/>
            </p:nvGrpSpPr>
            <p:grpSpPr>
              <a:xfrm>
                <a:off x="10001160" y="2218680"/>
                <a:ext cx="248400" cy="93960"/>
                <a:chOff x="10001160" y="2218680"/>
                <a:chExt cx="248400" cy="93960"/>
              </a:xfrm>
            </p:grpSpPr>
            <p:sp>
              <p:nvSpPr>
                <p:cNvPr id="1625" name="Freeform 580"/>
                <p:cNvSpPr/>
                <p:nvPr/>
              </p:nvSpPr>
              <p:spPr>
                <a:xfrm>
                  <a:off x="10008000" y="221868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26" name="Freeform 581"/>
                <p:cNvSpPr/>
                <p:nvPr/>
              </p:nvSpPr>
              <p:spPr>
                <a:xfrm>
                  <a:off x="10162080" y="226368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27" name="Freeform 582"/>
                <p:cNvSpPr/>
                <p:nvPr/>
              </p:nvSpPr>
              <p:spPr>
                <a:xfrm>
                  <a:off x="10001160" y="226368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28" name="Freeform 583"/>
                <p:cNvSpPr/>
                <p:nvPr/>
              </p:nvSpPr>
              <p:spPr>
                <a:xfrm>
                  <a:off x="10031040" y="224172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629" name="Group 592"/>
            <p:cNvGrpSpPr/>
            <p:nvPr/>
          </p:nvGrpSpPr>
          <p:grpSpPr>
            <a:xfrm>
              <a:off x="10527120" y="2613240"/>
              <a:ext cx="353160" cy="198000"/>
              <a:chOff x="10527120" y="2613240"/>
              <a:chExt cx="353160" cy="198000"/>
            </a:xfrm>
          </p:grpSpPr>
          <p:sp>
            <p:nvSpPr>
              <p:cNvPr id="1630" name="Freeform 593"/>
              <p:cNvSpPr/>
              <p:nvPr/>
            </p:nvSpPr>
            <p:spPr>
              <a:xfrm>
                <a:off x="10527120" y="268200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31" name="Oval 594"/>
              <p:cNvSpPr/>
              <p:nvPr/>
            </p:nvSpPr>
            <p:spPr>
              <a:xfrm>
                <a:off x="10527480" y="261324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632" name="Group 595"/>
              <p:cNvGrpSpPr/>
              <p:nvPr/>
            </p:nvGrpSpPr>
            <p:grpSpPr>
              <a:xfrm>
                <a:off x="10579680" y="2629800"/>
                <a:ext cx="248400" cy="93600"/>
                <a:chOff x="10579680" y="2629800"/>
                <a:chExt cx="248400" cy="93600"/>
              </a:xfrm>
            </p:grpSpPr>
            <p:sp>
              <p:nvSpPr>
                <p:cNvPr id="1633" name="Freeform 596"/>
                <p:cNvSpPr/>
                <p:nvPr/>
              </p:nvSpPr>
              <p:spPr>
                <a:xfrm>
                  <a:off x="10586520" y="262980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34" name="Freeform 597"/>
                <p:cNvSpPr/>
                <p:nvPr/>
              </p:nvSpPr>
              <p:spPr>
                <a:xfrm>
                  <a:off x="10740600" y="267480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35" name="Freeform 598"/>
                <p:cNvSpPr/>
                <p:nvPr/>
              </p:nvSpPr>
              <p:spPr>
                <a:xfrm>
                  <a:off x="10579680" y="267480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36" name="Freeform 599"/>
                <p:cNvSpPr/>
                <p:nvPr/>
              </p:nvSpPr>
              <p:spPr>
                <a:xfrm>
                  <a:off x="10609560" y="265248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637" name="Group 600"/>
            <p:cNvGrpSpPr/>
            <p:nvPr/>
          </p:nvGrpSpPr>
          <p:grpSpPr>
            <a:xfrm>
              <a:off x="10643760" y="2107800"/>
              <a:ext cx="353160" cy="198000"/>
              <a:chOff x="10643760" y="2107800"/>
              <a:chExt cx="353160" cy="198000"/>
            </a:xfrm>
          </p:grpSpPr>
          <p:sp>
            <p:nvSpPr>
              <p:cNvPr id="1638" name="Freeform 601"/>
              <p:cNvSpPr/>
              <p:nvPr/>
            </p:nvSpPr>
            <p:spPr>
              <a:xfrm>
                <a:off x="10643760" y="217656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39" name="Oval 602"/>
              <p:cNvSpPr/>
              <p:nvPr/>
            </p:nvSpPr>
            <p:spPr>
              <a:xfrm>
                <a:off x="10644120" y="210780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640" name="Group 603"/>
              <p:cNvGrpSpPr/>
              <p:nvPr/>
            </p:nvGrpSpPr>
            <p:grpSpPr>
              <a:xfrm>
                <a:off x="10696320" y="2124360"/>
                <a:ext cx="248400" cy="93960"/>
                <a:chOff x="10696320" y="2124360"/>
                <a:chExt cx="248400" cy="93960"/>
              </a:xfrm>
            </p:grpSpPr>
            <p:sp>
              <p:nvSpPr>
                <p:cNvPr id="1641" name="Freeform 604"/>
                <p:cNvSpPr/>
                <p:nvPr/>
              </p:nvSpPr>
              <p:spPr>
                <a:xfrm>
                  <a:off x="10703160" y="212436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42" name="Freeform 605"/>
                <p:cNvSpPr/>
                <p:nvPr/>
              </p:nvSpPr>
              <p:spPr>
                <a:xfrm>
                  <a:off x="10857240" y="216936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43" name="Freeform 606"/>
                <p:cNvSpPr/>
                <p:nvPr/>
              </p:nvSpPr>
              <p:spPr>
                <a:xfrm>
                  <a:off x="10696320" y="216936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44" name="Freeform 607"/>
                <p:cNvSpPr/>
                <p:nvPr/>
              </p:nvSpPr>
              <p:spPr>
                <a:xfrm>
                  <a:off x="10726200" y="214740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645" name="Group 553"/>
            <p:cNvGrpSpPr/>
            <p:nvPr/>
          </p:nvGrpSpPr>
          <p:grpSpPr>
            <a:xfrm>
              <a:off x="9098640" y="3956760"/>
              <a:ext cx="366840" cy="239760"/>
              <a:chOff x="9098640" y="3956760"/>
              <a:chExt cx="366840" cy="239760"/>
            </a:xfrm>
          </p:grpSpPr>
          <p:sp>
            <p:nvSpPr>
              <p:cNvPr id="1646" name="Freeform 554"/>
              <p:cNvSpPr/>
              <p:nvPr/>
            </p:nvSpPr>
            <p:spPr>
              <a:xfrm>
                <a:off x="9098640" y="4039920"/>
                <a:ext cx="366840" cy="156600"/>
              </a:xfrm>
              <a:custGeom>
                <a:avLst/>
                <a:gdLst>
                  <a:gd name="textAreaLeft" fmla="*/ 0 w 366840"/>
                  <a:gd name="textAreaRight" fmla="*/ 367200 w 366840"/>
                  <a:gd name="textAreaTop" fmla="*/ 0 h 156600"/>
                  <a:gd name="textAreaBottom" fmla="*/ 156960 h 1566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47" name="Oval 555"/>
              <p:cNvSpPr/>
              <p:nvPr/>
            </p:nvSpPr>
            <p:spPr>
              <a:xfrm>
                <a:off x="9099000" y="3956760"/>
                <a:ext cx="366480" cy="155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648" name="Group 556"/>
              <p:cNvGrpSpPr/>
              <p:nvPr/>
            </p:nvGrpSpPr>
            <p:grpSpPr>
              <a:xfrm>
                <a:off x="9153360" y="3976560"/>
                <a:ext cx="257760" cy="113760"/>
                <a:chOff x="9153360" y="3976560"/>
                <a:chExt cx="257760" cy="113760"/>
              </a:xfrm>
            </p:grpSpPr>
            <p:sp>
              <p:nvSpPr>
                <p:cNvPr id="1649" name="Freeform 557"/>
                <p:cNvSpPr/>
                <p:nvPr/>
              </p:nvSpPr>
              <p:spPr>
                <a:xfrm>
                  <a:off x="9160560" y="3976560"/>
                  <a:ext cx="244080" cy="63720"/>
                </a:xfrm>
                <a:custGeom>
                  <a:avLst/>
                  <a:gdLst>
                    <a:gd name="textAreaLeft" fmla="*/ 0 w 244080"/>
                    <a:gd name="textAreaRight" fmla="*/ 244440 w 244080"/>
                    <a:gd name="textAreaTop" fmla="*/ 0 h 63720"/>
                    <a:gd name="textAreaBottom" fmla="*/ 64080 h 6372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9080" bIns="19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50" name="Freeform 558"/>
                <p:cNvSpPr/>
                <p:nvPr/>
              </p:nvSpPr>
              <p:spPr>
                <a:xfrm>
                  <a:off x="9320400" y="4031280"/>
                  <a:ext cx="90720" cy="54720"/>
                </a:xfrm>
                <a:custGeom>
                  <a:avLst/>
                  <a:gdLst>
                    <a:gd name="textAreaLeft" fmla="*/ 0 w 90720"/>
                    <a:gd name="textAreaRight" fmla="*/ 91080 w 90720"/>
                    <a:gd name="textAreaTop" fmla="*/ 0 h 54720"/>
                    <a:gd name="textAreaBottom" fmla="*/ 55080 h 5472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0080" bIns="10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51" name="Freeform 559"/>
                <p:cNvSpPr/>
                <p:nvPr/>
              </p:nvSpPr>
              <p:spPr>
                <a:xfrm>
                  <a:off x="9153360" y="4031280"/>
                  <a:ext cx="89280" cy="54000"/>
                </a:xfrm>
                <a:custGeom>
                  <a:avLst/>
                  <a:gdLst>
                    <a:gd name="textAreaLeft" fmla="*/ 0 w 89280"/>
                    <a:gd name="textAreaRight" fmla="*/ 89640 w 89280"/>
                    <a:gd name="textAreaTop" fmla="*/ 0 h 54000"/>
                    <a:gd name="textAreaBottom" fmla="*/ 54360 h 540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9360" bIns="9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52" name="Freeform 560"/>
                <p:cNvSpPr/>
                <p:nvPr/>
              </p:nvSpPr>
              <p:spPr>
                <a:xfrm>
                  <a:off x="9184320" y="4004280"/>
                  <a:ext cx="194400" cy="86040"/>
                </a:xfrm>
                <a:custGeom>
                  <a:avLst/>
                  <a:gdLst>
                    <a:gd name="textAreaLeft" fmla="*/ 0 w 194400"/>
                    <a:gd name="textAreaRight" fmla="*/ 194760 w 194400"/>
                    <a:gd name="textAreaTop" fmla="*/ 0 h 86040"/>
                    <a:gd name="textAreaBottom" fmla="*/ 86400 h 860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1400" bIns="414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653" name="Group 584"/>
            <p:cNvGrpSpPr/>
            <p:nvPr/>
          </p:nvGrpSpPr>
          <p:grpSpPr>
            <a:xfrm>
              <a:off x="9980280" y="2661480"/>
              <a:ext cx="353160" cy="198000"/>
              <a:chOff x="9980280" y="2661480"/>
              <a:chExt cx="353160" cy="198000"/>
            </a:xfrm>
          </p:grpSpPr>
          <p:sp>
            <p:nvSpPr>
              <p:cNvPr id="1654" name="Freeform 585"/>
              <p:cNvSpPr/>
              <p:nvPr/>
            </p:nvSpPr>
            <p:spPr>
              <a:xfrm>
                <a:off x="9980280" y="273024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55" name="Oval 586"/>
              <p:cNvSpPr/>
              <p:nvPr/>
            </p:nvSpPr>
            <p:spPr>
              <a:xfrm>
                <a:off x="9980280" y="266148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656" name="Group 587"/>
              <p:cNvGrpSpPr/>
              <p:nvPr/>
            </p:nvGrpSpPr>
            <p:grpSpPr>
              <a:xfrm>
                <a:off x="10032480" y="2678040"/>
                <a:ext cx="248400" cy="93600"/>
                <a:chOff x="10032480" y="2678040"/>
                <a:chExt cx="248400" cy="93600"/>
              </a:xfrm>
            </p:grpSpPr>
            <p:sp>
              <p:nvSpPr>
                <p:cNvPr id="1657" name="Freeform 588"/>
                <p:cNvSpPr/>
                <p:nvPr/>
              </p:nvSpPr>
              <p:spPr>
                <a:xfrm>
                  <a:off x="10039320" y="267804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58" name="Freeform 589"/>
                <p:cNvSpPr/>
                <p:nvPr/>
              </p:nvSpPr>
              <p:spPr>
                <a:xfrm>
                  <a:off x="10193400" y="272304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59" name="Freeform 590"/>
                <p:cNvSpPr/>
                <p:nvPr/>
              </p:nvSpPr>
              <p:spPr>
                <a:xfrm>
                  <a:off x="10032480" y="272304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60" name="Freeform 591"/>
                <p:cNvSpPr/>
                <p:nvPr/>
              </p:nvSpPr>
              <p:spPr>
                <a:xfrm>
                  <a:off x="10062360" y="270072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661" name="Group 537"/>
            <p:cNvGrpSpPr/>
            <p:nvPr/>
          </p:nvGrpSpPr>
          <p:grpSpPr>
            <a:xfrm>
              <a:off x="9497160" y="3394080"/>
              <a:ext cx="366840" cy="239760"/>
              <a:chOff x="9497160" y="3394080"/>
              <a:chExt cx="366840" cy="239760"/>
            </a:xfrm>
          </p:grpSpPr>
          <p:sp>
            <p:nvSpPr>
              <p:cNvPr id="1662" name="Freeform 538"/>
              <p:cNvSpPr/>
              <p:nvPr/>
            </p:nvSpPr>
            <p:spPr>
              <a:xfrm>
                <a:off x="9497160" y="3477240"/>
                <a:ext cx="366840" cy="156600"/>
              </a:xfrm>
              <a:custGeom>
                <a:avLst/>
                <a:gdLst>
                  <a:gd name="textAreaLeft" fmla="*/ 0 w 366840"/>
                  <a:gd name="textAreaRight" fmla="*/ 367200 w 366840"/>
                  <a:gd name="textAreaTop" fmla="*/ 0 h 156600"/>
                  <a:gd name="textAreaBottom" fmla="*/ 156960 h 1566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63" name="Oval 539"/>
              <p:cNvSpPr/>
              <p:nvPr/>
            </p:nvSpPr>
            <p:spPr>
              <a:xfrm>
                <a:off x="9497520" y="3394080"/>
                <a:ext cx="366480" cy="155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664" name="Group 540"/>
              <p:cNvGrpSpPr/>
              <p:nvPr/>
            </p:nvGrpSpPr>
            <p:grpSpPr>
              <a:xfrm>
                <a:off x="9551520" y="3413880"/>
                <a:ext cx="257760" cy="113760"/>
                <a:chOff x="9551520" y="3413880"/>
                <a:chExt cx="257760" cy="113760"/>
              </a:xfrm>
            </p:grpSpPr>
            <p:sp>
              <p:nvSpPr>
                <p:cNvPr id="1665" name="Freeform 541"/>
                <p:cNvSpPr/>
                <p:nvPr/>
              </p:nvSpPr>
              <p:spPr>
                <a:xfrm>
                  <a:off x="9558720" y="3413880"/>
                  <a:ext cx="244080" cy="63720"/>
                </a:xfrm>
                <a:custGeom>
                  <a:avLst/>
                  <a:gdLst>
                    <a:gd name="textAreaLeft" fmla="*/ 0 w 244080"/>
                    <a:gd name="textAreaRight" fmla="*/ 244440 w 244080"/>
                    <a:gd name="textAreaTop" fmla="*/ 0 h 63720"/>
                    <a:gd name="textAreaBottom" fmla="*/ 64080 h 6372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9080" bIns="19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66" name="Freeform 542"/>
                <p:cNvSpPr/>
                <p:nvPr/>
              </p:nvSpPr>
              <p:spPr>
                <a:xfrm>
                  <a:off x="9718560" y="3468600"/>
                  <a:ext cx="90720" cy="54720"/>
                </a:xfrm>
                <a:custGeom>
                  <a:avLst/>
                  <a:gdLst>
                    <a:gd name="textAreaLeft" fmla="*/ 0 w 90720"/>
                    <a:gd name="textAreaRight" fmla="*/ 91080 w 90720"/>
                    <a:gd name="textAreaTop" fmla="*/ 0 h 54720"/>
                    <a:gd name="textAreaBottom" fmla="*/ 55080 h 5472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0080" bIns="10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67" name="Freeform 543"/>
                <p:cNvSpPr/>
                <p:nvPr/>
              </p:nvSpPr>
              <p:spPr>
                <a:xfrm>
                  <a:off x="9551520" y="3468600"/>
                  <a:ext cx="89280" cy="54000"/>
                </a:xfrm>
                <a:custGeom>
                  <a:avLst/>
                  <a:gdLst>
                    <a:gd name="textAreaLeft" fmla="*/ 0 w 89280"/>
                    <a:gd name="textAreaRight" fmla="*/ 89640 w 89280"/>
                    <a:gd name="textAreaTop" fmla="*/ 0 h 54000"/>
                    <a:gd name="textAreaBottom" fmla="*/ 54360 h 540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9360" bIns="9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68" name="Freeform 544"/>
                <p:cNvSpPr/>
                <p:nvPr/>
              </p:nvSpPr>
              <p:spPr>
                <a:xfrm>
                  <a:off x="9582840" y="3441600"/>
                  <a:ext cx="194400" cy="86040"/>
                </a:xfrm>
                <a:custGeom>
                  <a:avLst/>
                  <a:gdLst>
                    <a:gd name="textAreaLeft" fmla="*/ 0 w 194400"/>
                    <a:gd name="textAreaRight" fmla="*/ 194760 w 194400"/>
                    <a:gd name="textAreaTop" fmla="*/ 0 h 86040"/>
                    <a:gd name="textAreaBottom" fmla="*/ 86400 h 860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1400" bIns="414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669" name="Group 545"/>
            <p:cNvGrpSpPr/>
            <p:nvPr/>
          </p:nvGrpSpPr>
          <p:grpSpPr>
            <a:xfrm>
              <a:off x="9601560" y="3999600"/>
              <a:ext cx="366840" cy="240120"/>
              <a:chOff x="9601560" y="3999600"/>
              <a:chExt cx="366840" cy="240120"/>
            </a:xfrm>
          </p:grpSpPr>
          <p:sp>
            <p:nvSpPr>
              <p:cNvPr id="1670" name="Freeform 546"/>
              <p:cNvSpPr/>
              <p:nvPr/>
            </p:nvSpPr>
            <p:spPr>
              <a:xfrm>
                <a:off x="9601560" y="4083120"/>
                <a:ext cx="366840" cy="156600"/>
              </a:xfrm>
              <a:custGeom>
                <a:avLst/>
                <a:gdLst>
                  <a:gd name="textAreaLeft" fmla="*/ 0 w 366840"/>
                  <a:gd name="textAreaRight" fmla="*/ 367200 w 366840"/>
                  <a:gd name="textAreaTop" fmla="*/ 0 h 156600"/>
                  <a:gd name="textAreaBottom" fmla="*/ 156960 h 15660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71" name="Oval 547"/>
              <p:cNvSpPr/>
              <p:nvPr/>
            </p:nvSpPr>
            <p:spPr>
              <a:xfrm>
                <a:off x="9601920" y="3999600"/>
                <a:ext cx="366480" cy="155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672" name="Group 548"/>
              <p:cNvGrpSpPr/>
              <p:nvPr/>
            </p:nvGrpSpPr>
            <p:grpSpPr>
              <a:xfrm>
                <a:off x="9655920" y="4019400"/>
                <a:ext cx="257760" cy="114120"/>
                <a:chOff x="9655920" y="4019400"/>
                <a:chExt cx="257760" cy="114120"/>
              </a:xfrm>
            </p:grpSpPr>
            <p:sp>
              <p:nvSpPr>
                <p:cNvPr id="1673" name="Freeform 549"/>
                <p:cNvSpPr/>
                <p:nvPr/>
              </p:nvSpPr>
              <p:spPr>
                <a:xfrm>
                  <a:off x="9663120" y="4019400"/>
                  <a:ext cx="244080" cy="63720"/>
                </a:xfrm>
                <a:custGeom>
                  <a:avLst/>
                  <a:gdLst>
                    <a:gd name="textAreaLeft" fmla="*/ 0 w 244080"/>
                    <a:gd name="textAreaRight" fmla="*/ 244440 w 244080"/>
                    <a:gd name="textAreaTop" fmla="*/ 0 h 63720"/>
                    <a:gd name="textAreaBottom" fmla="*/ 64080 h 6372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9080" bIns="19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74" name="Freeform 550"/>
                <p:cNvSpPr/>
                <p:nvPr/>
              </p:nvSpPr>
              <p:spPr>
                <a:xfrm>
                  <a:off x="9822960" y="4074120"/>
                  <a:ext cx="90720" cy="54720"/>
                </a:xfrm>
                <a:custGeom>
                  <a:avLst/>
                  <a:gdLst>
                    <a:gd name="textAreaLeft" fmla="*/ 0 w 90720"/>
                    <a:gd name="textAreaRight" fmla="*/ 91080 w 90720"/>
                    <a:gd name="textAreaTop" fmla="*/ 0 h 54720"/>
                    <a:gd name="textAreaBottom" fmla="*/ 55080 h 5472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0080" bIns="100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75" name="Freeform 551"/>
                <p:cNvSpPr/>
                <p:nvPr/>
              </p:nvSpPr>
              <p:spPr>
                <a:xfrm>
                  <a:off x="9655920" y="4074120"/>
                  <a:ext cx="89280" cy="54000"/>
                </a:xfrm>
                <a:custGeom>
                  <a:avLst/>
                  <a:gdLst>
                    <a:gd name="textAreaLeft" fmla="*/ 0 w 89280"/>
                    <a:gd name="textAreaRight" fmla="*/ 89640 w 89280"/>
                    <a:gd name="textAreaTop" fmla="*/ 0 h 54000"/>
                    <a:gd name="textAreaBottom" fmla="*/ 54360 h 540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9360" bIns="9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76" name="Freeform 552"/>
                <p:cNvSpPr/>
                <p:nvPr/>
              </p:nvSpPr>
              <p:spPr>
                <a:xfrm>
                  <a:off x="9687240" y="4047480"/>
                  <a:ext cx="194400" cy="86040"/>
                </a:xfrm>
                <a:custGeom>
                  <a:avLst/>
                  <a:gdLst>
                    <a:gd name="textAreaLeft" fmla="*/ 0 w 194400"/>
                    <a:gd name="textAreaRight" fmla="*/ 194760 w 194400"/>
                    <a:gd name="textAreaTop" fmla="*/ 0 h 86040"/>
                    <a:gd name="textAreaBottom" fmla="*/ 86400 h 860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1400" bIns="414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677" name="Group 622"/>
            <p:cNvGrpSpPr/>
            <p:nvPr/>
          </p:nvGrpSpPr>
          <p:grpSpPr>
            <a:xfrm>
              <a:off x="10375200" y="3992400"/>
              <a:ext cx="353160" cy="198000"/>
              <a:chOff x="10375200" y="3992400"/>
              <a:chExt cx="353160" cy="198000"/>
            </a:xfrm>
          </p:grpSpPr>
          <p:sp>
            <p:nvSpPr>
              <p:cNvPr id="1678" name="Freeform 623"/>
              <p:cNvSpPr/>
              <p:nvPr/>
            </p:nvSpPr>
            <p:spPr>
              <a:xfrm>
                <a:off x="10375200" y="4061160"/>
                <a:ext cx="353160" cy="129240"/>
              </a:xfrm>
              <a:custGeom>
                <a:avLst/>
                <a:gdLst>
                  <a:gd name="textAreaLeft" fmla="*/ 0 w 353160"/>
                  <a:gd name="textAreaRight" fmla="*/ 353520 w 353160"/>
                  <a:gd name="textAreaTop" fmla="*/ 0 h 129240"/>
                  <a:gd name="textAreaBottom" fmla="*/ 129600 h 12924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79" name="Oval 624"/>
              <p:cNvSpPr/>
              <p:nvPr/>
            </p:nvSpPr>
            <p:spPr>
              <a:xfrm>
                <a:off x="10375560" y="3992400"/>
                <a:ext cx="352800" cy="12816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680" name="Group 625"/>
              <p:cNvGrpSpPr/>
              <p:nvPr/>
            </p:nvGrpSpPr>
            <p:grpSpPr>
              <a:xfrm>
                <a:off x="10427760" y="4008600"/>
                <a:ext cx="248400" cy="93960"/>
                <a:chOff x="10427760" y="4008600"/>
                <a:chExt cx="248400" cy="93960"/>
              </a:xfrm>
            </p:grpSpPr>
            <p:sp>
              <p:nvSpPr>
                <p:cNvPr id="1681" name="Freeform 626"/>
                <p:cNvSpPr/>
                <p:nvPr/>
              </p:nvSpPr>
              <p:spPr>
                <a:xfrm>
                  <a:off x="10434600" y="4008600"/>
                  <a:ext cx="235080" cy="52560"/>
                </a:xfrm>
                <a:custGeom>
                  <a:avLst/>
                  <a:gdLst>
                    <a:gd name="textAreaLeft" fmla="*/ 0 w 235080"/>
                    <a:gd name="textAreaRight" fmla="*/ 235440 w 235080"/>
                    <a:gd name="textAreaTop" fmla="*/ 0 h 52560"/>
                    <a:gd name="textAreaBottom" fmla="*/ 52920 h 525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7920" bIns="79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82" name="Freeform 627"/>
                <p:cNvSpPr/>
                <p:nvPr/>
              </p:nvSpPr>
              <p:spPr>
                <a:xfrm>
                  <a:off x="10588680" y="4053960"/>
                  <a:ext cx="87480" cy="45000"/>
                </a:xfrm>
                <a:custGeom>
                  <a:avLst/>
                  <a:gdLst>
                    <a:gd name="textAreaLeft" fmla="*/ 0 w 87480"/>
                    <a:gd name="textAreaRight" fmla="*/ 87840 w 87480"/>
                    <a:gd name="textAreaTop" fmla="*/ 0 h 45000"/>
                    <a:gd name="textAreaBottom" fmla="*/ 45360 h 4500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60" bIns="3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83" name="Freeform 628"/>
                <p:cNvSpPr/>
                <p:nvPr/>
              </p:nvSpPr>
              <p:spPr>
                <a:xfrm>
                  <a:off x="10427760" y="4053960"/>
                  <a:ext cx="86040" cy="44640"/>
                </a:xfrm>
                <a:custGeom>
                  <a:avLst/>
                  <a:gdLst>
                    <a:gd name="textAreaLeft" fmla="*/ 0 w 86040"/>
                    <a:gd name="textAreaRight" fmla="*/ 86400 w 86040"/>
                    <a:gd name="textAreaTop" fmla="*/ 0 h 44640"/>
                    <a:gd name="textAreaBottom" fmla="*/ 45000 h 4464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0" bIns="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84" name="Freeform 629"/>
                <p:cNvSpPr/>
                <p:nvPr/>
              </p:nvSpPr>
              <p:spPr>
                <a:xfrm>
                  <a:off x="10457640" y="4031640"/>
                  <a:ext cx="187200" cy="7092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70920"/>
                    <a:gd name="textAreaBottom" fmla="*/ 71280 h 709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26280" bIns="262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685" name="Group 462"/>
            <p:cNvGrpSpPr/>
            <p:nvPr/>
          </p:nvGrpSpPr>
          <p:grpSpPr>
            <a:xfrm>
              <a:off x="9248040" y="4775760"/>
              <a:ext cx="393480" cy="218160"/>
              <a:chOff x="9248040" y="4775760"/>
              <a:chExt cx="393480" cy="218160"/>
            </a:xfrm>
          </p:grpSpPr>
          <p:sp>
            <p:nvSpPr>
              <p:cNvPr id="1686" name="Freeform 463"/>
              <p:cNvSpPr/>
              <p:nvPr/>
            </p:nvSpPr>
            <p:spPr>
              <a:xfrm>
                <a:off x="9248040" y="4851360"/>
                <a:ext cx="393480" cy="142560"/>
              </a:xfrm>
              <a:custGeom>
                <a:avLst/>
                <a:gdLst>
                  <a:gd name="textAreaLeft" fmla="*/ 0 w 393480"/>
                  <a:gd name="textAreaRight" fmla="*/ 393840 w 393480"/>
                  <a:gd name="textAreaTop" fmla="*/ 0 h 142560"/>
                  <a:gd name="textAreaBottom" fmla="*/ 142920 h 14256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87" name="Oval 464"/>
              <p:cNvSpPr/>
              <p:nvPr/>
            </p:nvSpPr>
            <p:spPr>
              <a:xfrm>
                <a:off x="9248040" y="4775760"/>
                <a:ext cx="392760" cy="14112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688" name="Group 465"/>
              <p:cNvGrpSpPr/>
              <p:nvPr/>
            </p:nvGrpSpPr>
            <p:grpSpPr>
              <a:xfrm>
                <a:off x="9306360" y="4793760"/>
                <a:ext cx="276480" cy="103320"/>
                <a:chOff x="9306360" y="4793760"/>
                <a:chExt cx="276480" cy="103320"/>
              </a:xfrm>
            </p:grpSpPr>
            <p:sp>
              <p:nvSpPr>
                <p:cNvPr id="1689" name="Freeform 466"/>
                <p:cNvSpPr/>
                <p:nvPr/>
              </p:nvSpPr>
              <p:spPr>
                <a:xfrm>
                  <a:off x="9313920" y="4793760"/>
                  <a:ext cx="261720" cy="57960"/>
                </a:xfrm>
                <a:custGeom>
                  <a:avLst/>
                  <a:gdLst>
                    <a:gd name="textAreaLeft" fmla="*/ 0 w 261720"/>
                    <a:gd name="textAreaRight" fmla="*/ 262080 w 261720"/>
                    <a:gd name="textAreaTop" fmla="*/ 0 h 57960"/>
                    <a:gd name="textAreaBottom" fmla="*/ 58320 h 5796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13320" bIns="133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90" name="Freeform 467"/>
                <p:cNvSpPr/>
                <p:nvPr/>
              </p:nvSpPr>
              <p:spPr>
                <a:xfrm>
                  <a:off x="9485280" y="4843440"/>
                  <a:ext cx="97560" cy="49680"/>
                </a:xfrm>
                <a:custGeom>
                  <a:avLst/>
                  <a:gdLst>
                    <a:gd name="textAreaLeft" fmla="*/ 0 w 97560"/>
                    <a:gd name="textAreaRight" fmla="*/ 97920 w 97560"/>
                    <a:gd name="textAreaTop" fmla="*/ 0 h 49680"/>
                    <a:gd name="textAreaBottom" fmla="*/ 50040 h 4968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5040" bIns="504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91" name="Freeform 468"/>
                <p:cNvSpPr/>
                <p:nvPr/>
              </p:nvSpPr>
              <p:spPr>
                <a:xfrm>
                  <a:off x="9306360" y="4843440"/>
                  <a:ext cx="95760" cy="49320"/>
                </a:xfrm>
                <a:custGeom>
                  <a:avLst/>
                  <a:gdLst>
                    <a:gd name="textAreaLeft" fmla="*/ 0 w 95760"/>
                    <a:gd name="textAreaRight" fmla="*/ 96120 w 95760"/>
                    <a:gd name="textAreaTop" fmla="*/ 0 h 49320"/>
                    <a:gd name="textAreaBottom" fmla="*/ 49680 h 4932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680" bIns="46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92" name="Freeform 469"/>
                <p:cNvSpPr/>
                <p:nvPr/>
              </p:nvSpPr>
              <p:spPr>
                <a:xfrm>
                  <a:off x="9339480" y="4818960"/>
                  <a:ext cx="208440" cy="78120"/>
                </a:xfrm>
                <a:custGeom>
                  <a:avLst/>
                  <a:gdLst>
                    <a:gd name="textAreaLeft" fmla="*/ 0 w 208440"/>
                    <a:gd name="textAreaRight" fmla="*/ 208800 w 208440"/>
                    <a:gd name="textAreaTop" fmla="*/ 0 h 78120"/>
                    <a:gd name="textAreaBottom" fmla="*/ 78480 h 7812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33480" bIns="334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693" name="Group 446"/>
            <p:cNvGrpSpPr/>
            <p:nvPr/>
          </p:nvGrpSpPr>
          <p:grpSpPr>
            <a:xfrm>
              <a:off x="10926000" y="4368960"/>
              <a:ext cx="227880" cy="120240"/>
              <a:chOff x="10926000" y="4368960"/>
              <a:chExt cx="227880" cy="120240"/>
            </a:xfrm>
          </p:grpSpPr>
          <p:sp>
            <p:nvSpPr>
              <p:cNvPr id="1694" name="Freeform 447"/>
              <p:cNvSpPr/>
              <p:nvPr/>
            </p:nvSpPr>
            <p:spPr>
              <a:xfrm>
                <a:off x="10926000" y="4410720"/>
                <a:ext cx="227880" cy="78480"/>
              </a:xfrm>
              <a:custGeom>
                <a:avLst/>
                <a:gdLst>
                  <a:gd name="textAreaLeft" fmla="*/ 0 w 227880"/>
                  <a:gd name="textAreaRight" fmla="*/ 228240 w 227880"/>
                  <a:gd name="textAreaTop" fmla="*/ 0 h 78480"/>
                  <a:gd name="textAreaBottom" fmla="*/ 78840 h 78480"/>
                </a:gdLst>
                <a:ahLst/>
                <a:rect l="textAreaLeft" t="textAreaTop" r="textAreaRight" b="textAreaBottom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33840" bIns="338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95" name="Oval 448"/>
              <p:cNvSpPr/>
              <p:nvPr/>
            </p:nvSpPr>
            <p:spPr>
              <a:xfrm>
                <a:off x="10926000" y="4368960"/>
                <a:ext cx="227520" cy="7776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10440" bIns="104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chemeClr val="lt1"/>
                    </a:solidFill>
                    <a:latin typeface="Calibri"/>
                  </a:rPr>
                  <a:t>              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1696" name="Group 449"/>
              <p:cNvGrpSpPr/>
              <p:nvPr/>
            </p:nvGrpSpPr>
            <p:grpSpPr>
              <a:xfrm>
                <a:off x="10959840" y="4379040"/>
                <a:ext cx="160200" cy="56880"/>
                <a:chOff x="10959840" y="4379040"/>
                <a:chExt cx="160200" cy="56880"/>
              </a:xfrm>
            </p:grpSpPr>
            <p:sp>
              <p:nvSpPr>
                <p:cNvPr id="1697" name="Freeform 450"/>
                <p:cNvSpPr/>
                <p:nvPr/>
              </p:nvSpPr>
              <p:spPr>
                <a:xfrm>
                  <a:off x="10964160" y="4379040"/>
                  <a:ext cx="151560" cy="31680"/>
                </a:xfrm>
                <a:custGeom>
                  <a:avLst/>
                  <a:gdLst>
                    <a:gd name="textAreaLeft" fmla="*/ 0 w 151560"/>
                    <a:gd name="textAreaRight" fmla="*/ 151920 w 151560"/>
                    <a:gd name="textAreaTop" fmla="*/ 0 h 31680"/>
                    <a:gd name="textAreaBottom" fmla="*/ 32040 h 31680"/>
                  </a:gdLst>
                  <a:ahLst/>
                  <a:rect l="textAreaLeft" t="textAreaTop" r="textAreaRight" b="textAreaBottom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2960" bIns="-1296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98" name="Freeform 451"/>
                <p:cNvSpPr/>
                <p:nvPr/>
              </p:nvSpPr>
              <p:spPr>
                <a:xfrm>
                  <a:off x="11063520" y="4406400"/>
                  <a:ext cx="56520" cy="27360"/>
                </a:xfrm>
                <a:custGeom>
                  <a:avLst/>
                  <a:gdLst>
                    <a:gd name="textAreaLeft" fmla="*/ 0 w 56520"/>
                    <a:gd name="textAreaRight" fmla="*/ 56880 w 56520"/>
                    <a:gd name="textAreaTop" fmla="*/ 0 h 27360"/>
                    <a:gd name="textAreaBottom" fmla="*/ 27720 h 27360"/>
                  </a:gdLst>
                  <a:ahLst/>
                  <a:rect l="textAreaLeft" t="textAreaTop" r="textAreaRight" b="textAreaBottom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7280" bIns="-1728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699" name="Freeform 452"/>
                <p:cNvSpPr/>
                <p:nvPr/>
              </p:nvSpPr>
              <p:spPr>
                <a:xfrm>
                  <a:off x="10959840" y="4406400"/>
                  <a:ext cx="55440" cy="27000"/>
                </a:xfrm>
                <a:custGeom>
                  <a:avLst/>
                  <a:gdLst>
                    <a:gd name="textAreaLeft" fmla="*/ 0 w 55440"/>
                    <a:gd name="textAreaRight" fmla="*/ 55800 w 55440"/>
                    <a:gd name="textAreaTop" fmla="*/ 0 h 27000"/>
                    <a:gd name="textAreaBottom" fmla="*/ 27360 h 27000"/>
                  </a:gdLst>
                  <a:ahLst/>
                  <a:rect l="textAreaLeft" t="textAreaTop" r="textAreaRight" b="textAreaBottom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7640" bIns="-1764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1700" name="Freeform 453"/>
                <p:cNvSpPr/>
                <p:nvPr/>
              </p:nvSpPr>
              <p:spPr>
                <a:xfrm>
                  <a:off x="10979280" y="4393080"/>
                  <a:ext cx="120600" cy="42840"/>
                </a:xfrm>
                <a:custGeom>
                  <a:avLst/>
                  <a:gdLst>
                    <a:gd name="textAreaLeft" fmla="*/ 0 w 120600"/>
                    <a:gd name="textAreaRight" fmla="*/ 120960 w 120600"/>
                    <a:gd name="textAreaTop" fmla="*/ 0 h 42840"/>
                    <a:gd name="textAreaBottom" fmla="*/ 43200 h 42840"/>
                  </a:gdLst>
                  <a:ahLst/>
                  <a:rect l="textAreaLeft" t="textAreaTop" r="textAreaRight" b="textAreaBottom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-1800" bIns="-18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</p:grpSp>
        </p:grpSp>
      </p:grpSp>
      <p:grpSp>
        <p:nvGrpSpPr>
          <p:cNvPr id="1701" name="Group 570"/>
          <p:cNvGrpSpPr/>
          <p:nvPr/>
        </p:nvGrpSpPr>
        <p:grpSpPr>
          <a:xfrm>
            <a:off x="7522560" y="3698280"/>
            <a:ext cx="3629520" cy="1371960"/>
            <a:chOff x="7522560" y="3698280"/>
            <a:chExt cx="3629520" cy="1371960"/>
          </a:xfrm>
        </p:grpSpPr>
        <p:cxnSp>
          <p:nvCxnSpPr>
            <p:cNvPr id="1702" name="Straight Connector 571"/>
            <p:cNvCxnSpPr/>
            <p:nvPr/>
          </p:nvCxnSpPr>
          <p:spPr>
            <a:xfrm flipH="1">
              <a:off x="8285040" y="3698280"/>
              <a:ext cx="2867400" cy="1372320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len="med" type="triangle" w="med"/>
              <a:tailEnd len="med" type="triangle" w="med"/>
            </a:ln>
          </p:spPr>
        </p:cxnSp>
        <p:sp>
          <p:nvSpPr>
            <p:cNvPr id="1703" name="TextBox 574"/>
            <p:cNvSpPr/>
            <p:nvPr/>
          </p:nvSpPr>
          <p:spPr>
            <a:xfrm>
              <a:off x="7522560" y="4569480"/>
              <a:ext cx="70092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i="1" lang="en-US" sz="1600" spc="-1" strike="noStrike">
                  <a:solidFill>
                    <a:srgbClr val="c00000"/>
                  </a:solidFill>
                  <a:latin typeface="Calibri"/>
                </a:rPr>
                <a:t>HTTP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704" name="Straight Connector 575"/>
            <p:cNvCxnSpPr/>
            <p:nvPr/>
          </p:nvCxnSpPr>
          <p:spPr>
            <a:xfrm>
              <a:off x="8099640" y="4753440"/>
              <a:ext cx="402480" cy="116280"/>
            </a:xfrm>
            <a:prstGeom prst="straightConnector1">
              <a:avLst/>
            </a:prstGeom>
            <a:ln>
              <a:solidFill>
                <a:srgbClr val="c00000"/>
              </a:solidFill>
            </a:ln>
          </p:spPr>
        </p:cxnSp>
      </p:grpSp>
      <p:grpSp>
        <p:nvGrpSpPr>
          <p:cNvPr id="1705" name="Group 610"/>
          <p:cNvGrpSpPr/>
          <p:nvPr/>
        </p:nvGrpSpPr>
        <p:grpSpPr>
          <a:xfrm>
            <a:off x="6304680" y="2787480"/>
            <a:ext cx="1337760" cy="663840"/>
            <a:chOff x="6304680" y="2787480"/>
            <a:chExt cx="1337760" cy="663840"/>
          </a:xfrm>
        </p:grpSpPr>
        <p:cxnSp>
          <p:nvCxnSpPr>
            <p:cNvPr id="1706" name="Straight Connector 630"/>
            <p:cNvCxnSpPr/>
            <p:nvPr/>
          </p:nvCxnSpPr>
          <p:spPr>
            <a:xfrm>
              <a:off x="7630920" y="2787480"/>
              <a:ext cx="11880" cy="664200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len="med" type="triangle" w="med"/>
              <a:tailEnd len="med" type="triangle" w="med"/>
            </a:ln>
          </p:spPr>
        </p:cxnSp>
        <p:sp>
          <p:nvSpPr>
            <p:cNvPr id="1707" name="TextBox 650"/>
            <p:cNvSpPr/>
            <p:nvPr/>
          </p:nvSpPr>
          <p:spPr>
            <a:xfrm>
              <a:off x="6304680" y="2944800"/>
              <a:ext cx="7984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i="1" lang="en-US" sz="1600" spc="-1" strike="noStrike">
                  <a:solidFill>
                    <a:srgbClr val="c00000"/>
                  </a:solidFill>
                  <a:latin typeface="Calibri"/>
                </a:rPr>
                <a:t>Skype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708" name="Straight Connector 651"/>
            <p:cNvCxnSpPr/>
            <p:nvPr/>
          </p:nvCxnSpPr>
          <p:spPr>
            <a:xfrm>
              <a:off x="6973200" y="3119400"/>
              <a:ext cx="559440" cy="360"/>
            </a:xfrm>
            <a:prstGeom prst="straightConnector1">
              <a:avLst/>
            </a:prstGeom>
            <a:ln>
              <a:solidFill>
                <a:srgbClr val="c00000"/>
              </a:solidFill>
            </a:ln>
          </p:spPr>
        </p:cxnSp>
      </p:grpSp>
      <p:grpSp>
        <p:nvGrpSpPr>
          <p:cNvPr id="1709" name="Group 653"/>
          <p:cNvGrpSpPr/>
          <p:nvPr/>
        </p:nvGrpSpPr>
        <p:grpSpPr>
          <a:xfrm>
            <a:off x="9218520" y="2327760"/>
            <a:ext cx="2689560" cy="1025280"/>
            <a:chOff x="9218520" y="2327760"/>
            <a:chExt cx="2689560" cy="1025280"/>
          </a:xfrm>
        </p:grpSpPr>
        <p:cxnSp>
          <p:nvCxnSpPr>
            <p:cNvPr id="1710" name="Straight Connector 655"/>
            <p:cNvCxnSpPr/>
            <p:nvPr/>
          </p:nvCxnSpPr>
          <p:spPr>
            <a:xfrm>
              <a:off x="9218520" y="2327760"/>
              <a:ext cx="1699560" cy="1025640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len="med" type="triangle" w="med"/>
              <a:tailEnd len="med" type="triangle" w="med"/>
            </a:ln>
          </p:spPr>
        </p:cxnSp>
        <p:sp>
          <p:nvSpPr>
            <p:cNvPr id="1711" name="TextBox 658"/>
            <p:cNvSpPr/>
            <p:nvPr/>
          </p:nvSpPr>
          <p:spPr>
            <a:xfrm>
              <a:off x="10676880" y="2684160"/>
              <a:ext cx="123120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i="1" lang="en-US" sz="1600" spc="-1" strike="noStrike">
                  <a:solidFill>
                    <a:srgbClr val="c00000"/>
                  </a:solidFill>
                  <a:latin typeface="Calibri"/>
                </a:rPr>
                <a:t>Streaming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i="1" lang="en-US" sz="1600" spc="-1" strike="noStrike">
                  <a:solidFill>
                    <a:srgbClr val="c00000"/>
                  </a:solidFill>
                  <a:latin typeface="Calibri"/>
                </a:rPr>
                <a:t>video</a:t>
              </a:r>
              <a:endParaRPr b="0" lang="en-IN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712" name="Straight Connector 659"/>
            <p:cNvCxnSpPr/>
            <p:nvPr/>
          </p:nvCxnSpPr>
          <p:spPr>
            <a:xfrm flipV="1">
              <a:off x="10569240" y="2937240"/>
              <a:ext cx="405720" cy="147960"/>
            </a:xfrm>
            <a:prstGeom prst="straightConnector1">
              <a:avLst/>
            </a:prstGeom>
            <a:ln>
              <a:solidFill>
                <a:srgbClr val="c00000"/>
              </a:solidFill>
            </a:ln>
          </p:spPr>
        </p:cxnSp>
      </p:grpSp>
      <p:sp>
        <p:nvSpPr>
          <p:cNvPr id="1713" name="Content Placeholder 2"/>
          <p:cNvSpPr/>
          <p:nvPr/>
        </p:nvSpPr>
        <p:spPr>
          <a:xfrm>
            <a:off x="868680" y="3677760"/>
            <a:ext cx="5394240" cy="27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352440" indent="-222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SzPct val="75000"/>
              <a:buFont typeface="Wingdings" charset="2"/>
              <a:buChar char=""/>
            </a:pP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352440" indent="-222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SzPct val="7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provides </a:t>
            </a:r>
            <a:r>
              <a:rPr b="0" i="1" lang="en-US" sz="20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programming interface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to distributed applications: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1" marL="695160" indent="-231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hooks” allowing sending/receiving  apps to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“connect” to, use  Internet transport service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1" marL="695160" indent="-231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provides service options, analogous to postal service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4" name="PlaceHolder 3"/>
          <p:cNvSpPr>
            <a:spLocks noGrp="1"/>
          </p:cNvSpPr>
          <p:nvPr>
            <p:ph type="sldNum" idx="12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AE80FFE8-902D-4BE8-8B88-CBC1D5DB7834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5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4" dur="indefinite" restart="never" nodeType="tmRoot">
          <p:childTnLst>
            <p:seq>
              <p:cTn id="175" dur="indefinite" nodeType="mainSeq">
                <p:childTnLst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0" dur="50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0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Network security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31" name="Rectangle 5"/>
          <p:cNvSpPr/>
          <p:nvPr/>
        </p:nvSpPr>
        <p:spPr>
          <a:xfrm>
            <a:off x="980280" y="1520280"/>
            <a:ext cx="10342440" cy="49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8000"/>
          </a:bodyPr>
          <a:p>
            <a:pPr marL="281520" indent="-2815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Internet not originally designed with (much) security in mind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06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original vision: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“a group of mutually trusting users attached to a transparent network” </a:t>
            </a:r>
            <a:r>
              <a:rPr b="0" lang="en-US" sz="2800" spc="-1" strike="noStrike">
                <a:solidFill>
                  <a:srgbClr val="000000"/>
                </a:solidFill>
                <a:latin typeface="Wingdings"/>
                <a:ea typeface="ＭＳ Ｐゴシック"/>
              </a:rPr>
              <a:t>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06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Internet protocol designers playing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“catch-up”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06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security considerations in all layers!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81520" indent="-2815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We now need to think about: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06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how bad guys can attack computer networks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06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how we can defend networks against attacks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06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how to design architectures that are immune to attacks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2" name="PlaceHolder 2"/>
          <p:cNvSpPr>
            <a:spLocks noGrp="1"/>
          </p:cNvSpPr>
          <p:nvPr>
            <p:ph type="sldNum" idx="65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8F2D57CC-F35F-4598-A793-41F1C32572B4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058" dur="indefinite" restart="never" nodeType="tmRoot">
          <p:childTnLst>
            <p:seq>
              <p:cTn id="1059" dur="indefinite" nodeType="mainSeq">
                <p:childTnLst>
                  <p:par>
                    <p:cTn id="1060" fill="hold">
                      <p:stCondLst>
                        <p:cond delay="indefinite"/>
                      </p:stCondLst>
                      <p:childTnLst>
                        <p:par>
                          <p:cTn id="1061" fill="hold">
                            <p:stCondLst>
                              <p:cond delay="0"/>
                            </p:stCondLst>
                            <p:childTnLst>
                              <p:par>
                                <p:cTn id="106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64" dur="500"/>
                                        <p:tgtEl>
                                          <p:spTgt spid="8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67" dur="500"/>
                                        <p:tgtEl>
                                          <p:spTgt spid="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8" fill="hold">
                      <p:stCondLst>
                        <p:cond delay="indefinite"/>
                      </p:stCondLst>
                      <p:childTnLst>
                        <p:par>
                          <p:cTn id="1069" fill="hold">
                            <p:stCondLst>
                              <p:cond delay="0"/>
                            </p:stCondLst>
                            <p:childTnLst>
                              <p:par>
                                <p:cTn id="107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72" dur="500"/>
                                        <p:tgtEl>
                                          <p:spTgt spid="8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3" fill="hold">
                            <p:stCondLst>
                              <p:cond delay="500"/>
                            </p:stCondLst>
                            <p:childTnLst>
                              <p:par>
                                <p:cTn id="1074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76" dur="500"/>
                                        <p:tgtEl>
                                          <p:spTgt spid="8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3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Network security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34" name="Rectangle 5"/>
          <p:cNvSpPr/>
          <p:nvPr/>
        </p:nvSpPr>
        <p:spPr>
          <a:xfrm>
            <a:off x="980280" y="1520280"/>
            <a:ext cx="10342440" cy="49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8000"/>
          </a:bodyPr>
          <a:p>
            <a:pPr marL="281520" indent="-2815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Internet not originally designed with (much) security in mind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06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original vision: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“a group of mutually trusting users attached to a transparent network” </a:t>
            </a:r>
            <a:r>
              <a:rPr b="0" lang="en-US" sz="2800" spc="-1" strike="noStrike">
                <a:solidFill>
                  <a:srgbClr val="000000"/>
                </a:solidFill>
                <a:latin typeface="Wingdings"/>
                <a:ea typeface="ＭＳ Ｐゴシック"/>
              </a:rPr>
              <a:t>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06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Internet protocol designers playing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“catch-up”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06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security considerations in all layers!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81520" indent="-2815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We now need to think about: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06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how bad guys can attack computer networks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06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how we can defend networks against attacks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06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how to design architectures that are immune to attacks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5" name="PlaceHolder 2"/>
          <p:cNvSpPr>
            <a:spLocks noGrp="1"/>
          </p:cNvSpPr>
          <p:nvPr>
            <p:ph type="sldNum" idx="66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989B51FF-ADAA-4CCC-AA17-070850A536E1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077" dur="indefinite" restart="never" nodeType="tmRoot">
          <p:childTnLst>
            <p:seq>
              <p:cTn id="1078" dur="indefinite" nodeType="mainSeq">
                <p:childTnLst>
                  <p:par>
                    <p:cTn id="1079" fill="hold">
                      <p:stCondLst>
                        <p:cond delay="indefinite"/>
                      </p:stCondLst>
                      <p:childTnLst>
                        <p:par>
                          <p:cTn id="1080" fill="hold">
                            <p:stCondLst>
                              <p:cond delay="0"/>
                            </p:stCondLst>
                            <p:childTnLst>
                              <p:par>
                                <p:cTn id="108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83" dur="500"/>
                                        <p:tgtEl>
                                          <p:spTgt spid="89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86" dur="500"/>
                                        <p:tgtEl>
                                          <p:spTgt spid="89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7" fill="hold">
                      <p:stCondLst>
                        <p:cond delay="indefinite"/>
                      </p:stCondLst>
                      <p:childTnLst>
                        <p:par>
                          <p:cTn id="1088" fill="hold">
                            <p:stCondLst>
                              <p:cond delay="0"/>
                            </p:stCondLst>
                            <p:childTnLst>
                              <p:par>
                                <p:cTn id="108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91" dur="500"/>
                                        <p:tgtEl>
                                          <p:spTgt spid="89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500"/>
                            </p:stCondLst>
                            <p:childTnLst>
                              <p:par>
                                <p:cTn id="1093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95" dur="500"/>
                                        <p:tgtEl>
                                          <p:spTgt spid="89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6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Bad guys: packet interception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37" name="Rectangle 5"/>
          <p:cNvSpPr/>
          <p:nvPr/>
        </p:nvSpPr>
        <p:spPr>
          <a:xfrm>
            <a:off x="841320" y="1344600"/>
            <a:ext cx="10342440" cy="20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352440" indent="-2221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packet “sniffing”:</a:t>
            </a:r>
            <a:r>
              <a:rPr b="0" i="1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95160" indent="-231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broadcast media (shared Ethernet, wireless)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95160" indent="-231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promiscuous network interface reads/records all packets (e.g., including passwords!) passing by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938" name="Group 90"/>
          <p:cNvGrpSpPr/>
          <p:nvPr/>
        </p:nvGrpSpPr>
        <p:grpSpPr>
          <a:xfrm>
            <a:off x="5864040" y="3398400"/>
            <a:ext cx="734760" cy="680760"/>
            <a:chOff x="5864040" y="3398400"/>
            <a:chExt cx="734760" cy="680760"/>
          </a:xfrm>
        </p:grpSpPr>
        <p:pic>
          <p:nvPicPr>
            <p:cNvPr id="8939" name="Picture 91" descr="desktop_computer_stylized_medium"/>
            <p:cNvPicPr/>
            <p:nvPr/>
          </p:nvPicPr>
          <p:blipFill>
            <a:blip r:embed="rId1"/>
            <a:stretch/>
          </p:blipFill>
          <p:spPr>
            <a:xfrm>
              <a:off x="5864040" y="3398400"/>
              <a:ext cx="734760" cy="68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940" name="Freeform 92"/>
            <p:cNvSpPr/>
            <p:nvPr/>
          </p:nvSpPr>
          <p:spPr>
            <a:xfrm>
              <a:off x="5928480" y="3463560"/>
              <a:ext cx="357120" cy="311400"/>
            </a:xfrm>
            <a:custGeom>
              <a:avLst/>
              <a:gdLst>
                <a:gd name="textAreaLeft" fmla="*/ 0 w 357120"/>
                <a:gd name="textAreaRight" fmla="*/ 357480 w 357120"/>
                <a:gd name="textAreaTop" fmla="*/ 0 h 311400"/>
                <a:gd name="textAreaBottom" fmla="*/ 311760 h 3114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8941" name="Freeform 43"/>
          <p:cNvSpPr/>
          <p:nvPr/>
        </p:nvSpPr>
        <p:spPr>
          <a:xfrm>
            <a:off x="3359160" y="4133160"/>
            <a:ext cx="4587480" cy="728280"/>
          </a:xfrm>
          <a:custGeom>
            <a:avLst/>
            <a:gdLst>
              <a:gd name="textAreaLeft" fmla="*/ 0 w 4587480"/>
              <a:gd name="textAreaRight" fmla="*/ 4587840 w 4587480"/>
              <a:gd name="textAreaTop" fmla="*/ 0 h 728280"/>
              <a:gd name="textAreaBottom" fmla="*/ 728640 h 728280"/>
            </a:gdLst>
            <a:ahLst/>
            <a:rect l="textAreaLeft" t="textAreaTop" r="textAreaRight" b="textAreaBottom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42" name="Freeform 44"/>
          <p:cNvSpPr/>
          <p:nvPr/>
        </p:nvSpPr>
        <p:spPr>
          <a:xfrm>
            <a:off x="6191280" y="4003200"/>
            <a:ext cx="4320" cy="522000"/>
          </a:xfrm>
          <a:custGeom>
            <a:avLst/>
            <a:gdLst>
              <a:gd name="textAreaLeft" fmla="*/ 0 w 4320"/>
              <a:gd name="textAreaRight" fmla="*/ 4680 w 4320"/>
              <a:gd name="textAreaTop" fmla="*/ 0 h 522000"/>
              <a:gd name="textAreaBottom" fmla="*/ 522360 h 522000"/>
            </a:gdLst>
            <a:ahLst/>
            <a:rect l="textAreaLeft" t="textAreaTop" r="textAreaRight" b="textAreaBottom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43" name="Line 45"/>
          <p:cNvSpPr/>
          <p:nvPr/>
        </p:nvSpPr>
        <p:spPr>
          <a:xfrm flipV="1">
            <a:off x="4533480" y="4525200"/>
            <a:ext cx="360" cy="37476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44" name="Line 46"/>
          <p:cNvSpPr/>
          <p:nvPr/>
        </p:nvSpPr>
        <p:spPr>
          <a:xfrm flipV="1">
            <a:off x="4552560" y="5236560"/>
            <a:ext cx="360" cy="24120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45" name="Text Box 47"/>
          <p:cNvSpPr/>
          <p:nvPr/>
        </p:nvSpPr>
        <p:spPr>
          <a:xfrm>
            <a:off x="2817720" y="3422160"/>
            <a:ext cx="3837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6" name="Text Box 48"/>
          <p:cNvSpPr/>
          <p:nvPr/>
        </p:nvSpPr>
        <p:spPr>
          <a:xfrm>
            <a:off x="8287200" y="4885920"/>
            <a:ext cx="3837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7" name="Text Box 49"/>
          <p:cNvSpPr/>
          <p:nvPr/>
        </p:nvSpPr>
        <p:spPr>
          <a:xfrm>
            <a:off x="6384960" y="3399840"/>
            <a:ext cx="400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948" name="Group 3"/>
          <p:cNvGrpSpPr/>
          <p:nvPr/>
        </p:nvGrpSpPr>
        <p:grpSpPr>
          <a:xfrm>
            <a:off x="5155920" y="4004640"/>
            <a:ext cx="2634840" cy="980640"/>
            <a:chOff x="5155920" y="4004640"/>
            <a:chExt cx="2634840" cy="980640"/>
          </a:xfrm>
        </p:grpSpPr>
        <p:grpSp>
          <p:nvGrpSpPr>
            <p:cNvPr id="8949" name="Group 50"/>
            <p:cNvGrpSpPr/>
            <p:nvPr/>
          </p:nvGrpSpPr>
          <p:grpSpPr>
            <a:xfrm>
              <a:off x="5187960" y="4652280"/>
              <a:ext cx="2295000" cy="333000"/>
              <a:chOff x="5187960" y="4652280"/>
              <a:chExt cx="2295000" cy="333000"/>
            </a:xfrm>
          </p:grpSpPr>
          <p:sp>
            <p:nvSpPr>
              <p:cNvPr id="8950" name="Rectangle 51"/>
              <p:cNvSpPr/>
              <p:nvPr/>
            </p:nvSpPr>
            <p:spPr>
              <a:xfrm>
                <a:off x="5259240" y="4690440"/>
                <a:ext cx="2152440" cy="27576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951" name="Line 52"/>
              <p:cNvSpPr/>
              <p:nvPr/>
            </p:nvSpPr>
            <p:spPr>
              <a:xfrm>
                <a:off x="5768640" y="4699800"/>
                <a:ext cx="360" cy="266760"/>
              </a:xfrm>
              <a:prstGeom prst="line">
                <a:avLst/>
              </a:prstGeom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952" name="Line 53"/>
              <p:cNvSpPr/>
              <p:nvPr/>
            </p:nvSpPr>
            <p:spPr>
              <a:xfrm>
                <a:off x="6406920" y="4704480"/>
                <a:ext cx="360" cy="266760"/>
              </a:xfrm>
              <a:prstGeom prst="line">
                <a:avLst/>
              </a:prstGeom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953" name="Line 54"/>
              <p:cNvSpPr/>
              <p:nvPr/>
            </p:nvSpPr>
            <p:spPr>
              <a:xfrm>
                <a:off x="6621120" y="4704480"/>
                <a:ext cx="360" cy="266760"/>
              </a:xfrm>
              <a:prstGeom prst="line">
                <a:avLst/>
              </a:prstGeom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954" name="Text Box 55"/>
              <p:cNvSpPr/>
              <p:nvPr/>
            </p:nvSpPr>
            <p:spPr>
              <a:xfrm>
                <a:off x="5187960" y="4652280"/>
                <a:ext cx="229500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src:B dest:A     payload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8955" name="Freeform 56"/>
            <p:cNvSpPr/>
            <p:nvPr/>
          </p:nvSpPr>
          <p:spPr>
            <a:xfrm>
              <a:off x="5155920" y="4608000"/>
              <a:ext cx="2634840" cy="240840"/>
            </a:xfrm>
            <a:custGeom>
              <a:avLst/>
              <a:gdLst>
                <a:gd name="textAreaLeft" fmla="*/ 0 w 2634840"/>
                <a:gd name="textAreaRight" fmla="*/ 2635200 w 2634840"/>
                <a:gd name="textAreaTop" fmla="*/ 0 h 240840"/>
                <a:gd name="textAreaBottom" fmla="*/ 241200 h 240840"/>
              </a:gdLst>
              <a:ahLst/>
              <a:rect l="textAreaLeft" t="textAreaTop" r="textAreaRight" b="textAreaBottom"/>
              <a:pathLst>
                <a:path w="1660" h="152">
                  <a:moveTo>
                    <a:pt x="1660" y="152"/>
                  </a:moveTo>
                  <a:lnTo>
                    <a:pt x="1660" y="0"/>
                  </a:lnTo>
                  <a:lnTo>
                    <a:pt x="0" y="4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56" name="Line 57"/>
            <p:cNvSpPr/>
            <p:nvPr/>
          </p:nvSpPr>
          <p:spPr>
            <a:xfrm flipV="1">
              <a:off x="6298920" y="4004640"/>
              <a:ext cx="360" cy="603000"/>
            </a:xfrm>
            <a:prstGeom prst="line">
              <a:avLst/>
            </a:prstGeom>
            <a:ln w="28575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8957" name="Picture 60" descr=""/>
          <p:cNvPicPr/>
          <p:nvPr/>
        </p:nvPicPr>
        <p:blipFill>
          <a:blip r:embed="rId2"/>
          <a:stretch/>
        </p:blipFill>
        <p:spPr>
          <a:xfrm>
            <a:off x="5891040" y="3466440"/>
            <a:ext cx="471240" cy="442440"/>
          </a:xfrm>
          <a:prstGeom prst="rect">
            <a:avLst/>
          </a:prstGeom>
          <a:ln w="0">
            <a:noFill/>
          </a:ln>
        </p:spPr>
      </p:pic>
      <p:grpSp>
        <p:nvGrpSpPr>
          <p:cNvPr id="8958" name="Group 54"/>
          <p:cNvGrpSpPr/>
          <p:nvPr/>
        </p:nvGrpSpPr>
        <p:grpSpPr>
          <a:xfrm>
            <a:off x="3184560" y="3460320"/>
            <a:ext cx="364680" cy="712080"/>
            <a:chOff x="3184560" y="3460320"/>
            <a:chExt cx="364680" cy="712080"/>
          </a:xfrm>
        </p:grpSpPr>
        <p:sp>
          <p:nvSpPr>
            <p:cNvPr id="8959" name="Freeform 55"/>
            <p:cNvSpPr/>
            <p:nvPr/>
          </p:nvSpPr>
          <p:spPr>
            <a:xfrm>
              <a:off x="3473280" y="3461400"/>
              <a:ext cx="72000" cy="679680"/>
            </a:xfrm>
            <a:custGeom>
              <a:avLst/>
              <a:gdLst>
                <a:gd name="textAreaLeft" fmla="*/ 0 w 72000"/>
                <a:gd name="textAreaRight" fmla="*/ 72360 w 72000"/>
                <a:gd name="textAreaTop" fmla="*/ 0 h 679680"/>
                <a:gd name="textAreaBottom" fmla="*/ 680040 h 67968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60" name="Rectangle 56"/>
            <p:cNvSpPr/>
            <p:nvPr/>
          </p:nvSpPr>
          <p:spPr>
            <a:xfrm>
              <a:off x="3201840" y="3460320"/>
              <a:ext cx="267840" cy="67896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961" name="Freeform 57"/>
            <p:cNvSpPr/>
            <p:nvPr/>
          </p:nvSpPr>
          <p:spPr>
            <a:xfrm>
              <a:off x="3486960" y="3502080"/>
              <a:ext cx="42840" cy="628920"/>
            </a:xfrm>
            <a:custGeom>
              <a:avLst/>
              <a:gdLst>
                <a:gd name="textAreaLeft" fmla="*/ 0 w 42840"/>
                <a:gd name="textAreaRight" fmla="*/ 43200 w 42840"/>
                <a:gd name="textAreaTop" fmla="*/ 0 h 628920"/>
                <a:gd name="textAreaBottom" fmla="*/ 629280 h 62892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62" name="Freeform 58"/>
            <p:cNvSpPr/>
            <p:nvPr/>
          </p:nvSpPr>
          <p:spPr>
            <a:xfrm>
              <a:off x="3477600" y="3820320"/>
              <a:ext cx="66960" cy="55800"/>
            </a:xfrm>
            <a:custGeom>
              <a:avLst/>
              <a:gdLst>
                <a:gd name="textAreaLeft" fmla="*/ 0 w 66960"/>
                <a:gd name="textAreaRight" fmla="*/ 67320 w 66960"/>
                <a:gd name="textAreaTop" fmla="*/ 0 h 55800"/>
                <a:gd name="textAreaBottom" fmla="*/ 56160 h 5580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160" bIns="111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63" name="Rectangle 59"/>
            <p:cNvSpPr/>
            <p:nvPr/>
          </p:nvSpPr>
          <p:spPr>
            <a:xfrm>
              <a:off x="3203280" y="3537720"/>
              <a:ext cx="151920" cy="140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8964" name="Group 60"/>
            <p:cNvGrpSpPr/>
            <p:nvPr/>
          </p:nvGrpSpPr>
          <p:grpSpPr>
            <a:xfrm>
              <a:off x="3340080" y="3531600"/>
              <a:ext cx="149040" cy="42480"/>
              <a:chOff x="3340080" y="3531600"/>
              <a:chExt cx="149040" cy="42480"/>
            </a:xfrm>
          </p:grpSpPr>
          <p:sp>
            <p:nvSpPr>
              <p:cNvPr id="8965" name="AutoShape 61"/>
              <p:cNvSpPr/>
              <p:nvPr/>
            </p:nvSpPr>
            <p:spPr>
              <a:xfrm>
                <a:off x="3340080" y="3531600"/>
                <a:ext cx="149040" cy="424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4760" bIns="-14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8966" name="AutoShape 62"/>
              <p:cNvSpPr/>
              <p:nvPr/>
            </p:nvSpPr>
            <p:spPr>
              <a:xfrm>
                <a:off x="3342960" y="3536280"/>
                <a:ext cx="142560" cy="32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1600" bIns="-21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  <p:sp>
          <p:nvSpPr>
            <p:cNvPr id="8967" name="Rectangle 63"/>
            <p:cNvSpPr/>
            <p:nvPr/>
          </p:nvSpPr>
          <p:spPr>
            <a:xfrm>
              <a:off x="3206520" y="3636360"/>
              <a:ext cx="151920" cy="126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2040" bIns="-32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8968" name="Group 64"/>
            <p:cNvGrpSpPr/>
            <p:nvPr/>
          </p:nvGrpSpPr>
          <p:grpSpPr>
            <a:xfrm>
              <a:off x="3340080" y="3628440"/>
              <a:ext cx="149040" cy="39240"/>
              <a:chOff x="3340080" y="3628440"/>
              <a:chExt cx="149040" cy="39240"/>
            </a:xfrm>
          </p:grpSpPr>
          <p:sp>
            <p:nvSpPr>
              <p:cNvPr id="8969" name="AutoShape 65"/>
              <p:cNvSpPr/>
              <p:nvPr/>
            </p:nvSpPr>
            <p:spPr>
              <a:xfrm>
                <a:off x="3340080" y="3628440"/>
                <a:ext cx="149040" cy="392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7280" bIns="-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8970" name="AutoShape 66"/>
              <p:cNvSpPr/>
              <p:nvPr/>
            </p:nvSpPr>
            <p:spPr>
              <a:xfrm>
                <a:off x="3343320" y="3633120"/>
                <a:ext cx="142560" cy="298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3760" bIns="-23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  <p:sp>
          <p:nvSpPr>
            <p:cNvPr id="8971" name="Rectangle 67"/>
            <p:cNvSpPr/>
            <p:nvPr/>
          </p:nvSpPr>
          <p:spPr>
            <a:xfrm>
              <a:off x="3203280" y="3736440"/>
              <a:ext cx="153720" cy="140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972" name="Rectangle 68"/>
            <p:cNvSpPr/>
            <p:nvPr/>
          </p:nvSpPr>
          <p:spPr>
            <a:xfrm>
              <a:off x="3206520" y="3825360"/>
              <a:ext cx="151920" cy="140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8973" name="Group 69"/>
            <p:cNvGrpSpPr/>
            <p:nvPr/>
          </p:nvGrpSpPr>
          <p:grpSpPr>
            <a:xfrm>
              <a:off x="3336840" y="3817080"/>
              <a:ext cx="148680" cy="44280"/>
              <a:chOff x="3336840" y="3817080"/>
              <a:chExt cx="148680" cy="44280"/>
            </a:xfrm>
          </p:grpSpPr>
          <p:sp>
            <p:nvSpPr>
              <p:cNvPr id="8974" name="AutoShape 70"/>
              <p:cNvSpPr/>
              <p:nvPr/>
            </p:nvSpPr>
            <p:spPr>
              <a:xfrm>
                <a:off x="3336840" y="3817080"/>
                <a:ext cx="148680" cy="442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3680" bIns="-13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8975" name="AutoShape 71"/>
              <p:cNvSpPr/>
              <p:nvPr/>
            </p:nvSpPr>
            <p:spPr>
              <a:xfrm>
                <a:off x="3340080" y="3822120"/>
                <a:ext cx="142560" cy="345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0520" bIns="-20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  <p:sp>
          <p:nvSpPr>
            <p:cNvPr id="8976" name="Freeform 72"/>
            <p:cNvSpPr/>
            <p:nvPr/>
          </p:nvSpPr>
          <p:spPr>
            <a:xfrm>
              <a:off x="3478680" y="3735360"/>
              <a:ext cx="66960" cy="55440"/>
            </a:xfrm>
            <a:custGeom>
              <a:avLst/>
              <a:gdLst>
                <a:gd name="textAreaLeft" fmla="*/ 0 w 66960"/>
                <a:gd name="textAreaRight" fmla="*/ 67320 w 66960"/>
                <a:gd name="textAreaTop" fmla="*/ 0 h 55440"/>
                <a:gd name="textAreaBottom" fmla="*/ 55800 h 5544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0" bIns="108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8977" name="Group 73"/>
            <p:cNvGrpSpPr/>
            <p:nvPr/>
          </p:nvGrpSpPr>
          <p:grpSpPr>
            <a:xfrm>
              <a:off x="3338280" y="3726720"/>
              <a:ext cx="148680" cy="41040"/>
              <a:chOff x="3338280" y="3726720"/>
              <a:chExt cx="148680" cy="41040"/>
            </a:xfrm>
          </p:grpSpPr>
          <p:sp>
            <p:nvSpPr>
              <p:cNvPr id="8978" name="AutoShape 74"/>
              <p:cNvSpPr/>
              <p:nvPr/>
            </p:nvSpPr>
            <p:spPr>
              <a:xfrm>
                <a:off x="3338280" y="3726720"/>
                <a:ext cx="148680" cy="410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5480" bIns="-15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8979" name="AutoShape 75"/>
              <p:cNvSpPr/>
              <p:nvPr/>
            </p:nvSpPr>
            <p:spPr>
              <a:xfrm>
                <a:off x="3341520" y="3731760"/>
                <a:ext cx="142560" cy="313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2320" bIns="-22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  <p:sp>
          <p:nvSpPr>
            <p:cNvPr id="8980" name="Rectangle 76"/>
            <p:cNvSpPr/>
            <p:nvPr/>
          </p:nvSpPr>
          <p:spPr>
            <a:xfrm>
              <a:off x="3468600" y="3460320"/>
              <a:ext cx="16920" cy="68076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981" name="Freeform 77"/>
            <p:cNvSpPr/>
            <p:nvPr/>
          </p:nvSpPr>
          <p:spPr>
            <a:xfrm>
              <a:off x="3484800" y="3632040"/>
              <a:ext cx="60480" cy="63000"/>
            </a:xfrm>
            <a:custGeom>
              <a:avLst/>
              <a:gdLst>
                <a:gd name="textAreaLeft" fmla="*/ 0 w 60480"/>
                <a:gd name="textAreaRight" fmla="*/ 60840 w 60480"/>
                <a:gd name="textAreaTop" fmla="*/ 0 h 63000"/>
                <a:gd name="textAreaBottom" fmla="*/ 63360 h 6300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" bIns="18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82" name="Freeform 78"/>
            <p:cNvSpPr/>
            <p:nvPr/>
          </p:nvSpPr>
          <p:spPr>
            <a:xfrm>
              <a:off x="3485520" y="3534840"/>
              <a:ext cx="62280" cy="70920"/>
            </a:xfrm>
            <a:custGeom>
              <a:avLst/>
              <a:gdLst>
                <a:gd name="textAreaLeft" fmla="*/ 0 w 62280"/>
                <a:gd name="textAreaRight" fmla="*/ 62640 w 62280"/>
                <a:gd name="textAreaTop" fmla="*/ 0 h 70920"/>
                <a:gd name="textAreaBottom" fmla="*/ 71280 h 7092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280" bIns="26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83" name="Oval 79"/>
            <p:cNvSpPr/>
            <p:nvPr/>
          </p:nvSpPr>
          <p:spPr>
            <a:xfrm>
              <a:off x="3536640" y="4109760"/>
              <a:ext cx="12600" cy="280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4840" bIns="-24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984" name="Freeform 80"/>
            <p:cNvSpPr/>
            <p:nvPr/>
          </p:nvSpPr>
          <p:spPr>
            <a:xfrm>
              <a:off x="3482280" y="4110120"/>
              <a:ext cx="62280" cy="59040"/>
            </a:xfrm>
            <a:custGeom>
              <a:avLst/>
              <a:gdLst>
                <a:gd name="textAreaLeft" fmla="*/ 0 w 62280"/>
                <a:gd name="textAreaRight" fmla="*/ 62640 w 62280"/>
                <a:gd name="textAreaTop" fmla="*/ 0 h 59040"/>
                <a:gd name="textAreaBottom" fmla="*/ 59400 h 5904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85" name="AutoShape 81"/>
            <p:cNvSpPr/>
            <p:nvPr/>
          </p:nvSpPr>
          <p:spPr>
            <a:xfrm>
              <a:off x="3184560" y="4128480"/>
              <a:ext cx="307800" cy="439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4040" bIns="-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986" name="AutoShape 82"/>
            <p:cNvSpPr/>
            <p:nvPr/>
          </p:nvSpPr>
          <p:spPr>
            <a:xfrm>
              <a:off x="3201840" y="4139640"/>
              <a:ext cx="272880" cy="234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8080" bIns="-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987" name="Oval 83"/>
            <p:cNvSpPr/>
            <p:nvPr/>
          </p:nvSpPr>
          <p:spPr>
            <a:xfrm>
              <a:off x="3227040" y="4041000"/>
              <a:ext cx="41040" cy="424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4760" bIns="-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988" name="Oval 84"/>
            <p:cNvSpPr/>
            <p:nvPr/>
          </p:nvSpPr>
          <p:spPr>
            <a:xfrm>
              <a:off x="3273480" y="4041000"/>
              <a:ext cx="41040" cy="424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4760" bIns="-1476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989" name="Oval 85"/>
            <p:cNvSpPr/>
            <p:nvPr/>
          </p:nvSpPr>
          <p:spPr>
            <a:xfrm>
              <a:off x="3317760" y="4041000"/>
              <a:ext cx="41040" cy="410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5480" bIns="-15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8990" name="Rectangle 86"/>
            <p:cNvSpPr/>
            <p:nvPr/>
          </p:nvSpPr>
          <p:spPr>
            <a:xfrm>
              <a:off x="3421080" y="3877560"/>
              <a:ext cx="21960" cy="22680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8991" name="Group 87"/>
          <p:cNvGrpSpPr/>
          <p:nvPr/>
        </p:nvGrpSpPr>
        <p:grpSpPr>
          <a:xfrm>
            <a:off x="7677000" y="4777920"/>
            <a:ext cx="734760" cy="680760"/>
            <a:chOff x="7677000" y="4777920"/>
            <a:chExt cx="734760" cy="680760"/>
          </a:xfrm>
        </p:grpSpPr>
        <p:pic>
          <p:nvPicPr>
            <p:cNvPr id="8992" name="Picture 88" descr="desktop_computer_stylized_medium"/>
            <p:cNvPicPr/>
            <p:nvPr/>
          </p:nvPicPr>
          <p:blipFill>
            <a:blip r:embed="rId3"/>
            <a:stretch/>
          </p:blipFill>
          <p:spPr>
            <a:xfrm>
              <a:off x="7677000" y="4777920"/>
              <a:ext cx="734760" cy="68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993" name="Freeform 89"/>
            <p:cNvSpPr/>
            <p:nvPr/>
          </p:nvSpPr>
          <p:spPr>
            <a:xfrm>
              <a:off x="7741440" y="4843080"/>
              <a:ext cx="357120" cy="311400"/>
            </a:xfrm>
            <a:custGeom>
              <a:avLst/>
              <a:gdLst>
                <a:gd name="textAreaLeft" fmla="*/ 0 w 357120"/>
                <a:gd name="textAreaRight" fmla="*/ 357480 w 357120"/>
                <a:gd name="textAreaTop" fmla="*/ 0 h 311400"/>
                <a:gd name="textAreaBottom" fmla="*/ 311760 h 3114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8994" name="Group 2"/>
          <p:cNvGrpSpPr/>
          <p:nvPr/>
        </p:nvGrpSpPr>
        <p:grpSpPr>
          <a:xfrm>
            <a:off x="1456200" y="5624280"/>
            <a:ext cx="10506240" cy="1029240"/>
            <a:chOff x="1456200" y="5624280"/>
            <a:chExt cx="10506240" cy="1029240"/>
          </a:xfrm>
        </p:grpSpPr>
        <p:sp>
          <p:nvSpPr>
            <p:cNvPr id="8995" name="Rectangle 59"/>
            <p:cNvSpPr/>
            <p:nvPr/>
          </p:nvSpPr>
          <p:spPr>
            <a:xfrm>
              <a:off x="1712160" y="5738040"/>
              <a:ext cx="10250280" cy="915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marL="457200">
                <a:lnSpc>
                  <a:spcPct val="100000"/>
                </a:lnSpc>
                <a:spcBef>
                  <a:spcPts val="479"/>
                </a:spcBef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Wireshark software used for our end-of-chapter labs is a (free) packet-sniffer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marL="743040" indent="-285840">
                <a:lnSpc>
                  <a:spcPct val="100000"/>
                </a:lnSpc>
                <a:spcBef>
                  <a:spcPts val="360"/>
                </a:spcBef>
                <a:tabLst>
                  <a:tab algn="l" pos="0"/>
                </a:tabLst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996" name="Picture 2" descr="Image result for wireshark logo"/>
            <p:cNvPicPr/>
            <p:nvPr/>
          </p:nvPicPr>
          <p:blipFill>
            <a:blip r:embed="rId4"/>
            <a:stretch/>
          </p:blipFill>
          <p:spPr>
            <a:xfrm>
              <a:off x="1456200" y="5624280"/>
              <a:ext cx="667080" cy="667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997" name="Group 81"/>
          <p:cNvGrpSpPr/>
          <p:nvPr/>
        </p:nvGrpSpPr>
        <p:grpSpPr>
          <a:xfrm>
            <a:off x="4054320" y="4784400"/>
            <a:ext cx="958320" cy="475920"/>
            <a:chOff x="4054320" y="4784400"/>
            <a:chExt cx="958320" cy="475920"/>
          </a:xfrm>
        </p:grpSpPr>
        <p:sp>
          <p:nvSpPr>
            <p:cNvPr id="8998" name="Freeform 82"/>
            <p:cNvSpPr/>
            <p:nvPr/>
          </p:nvSpPr>
          <p:spPr>
            <a:xfrm>
              <a:off x="4054320" y="4949280"/>
              <a:ext cx="958320" cy="311040"/>
            </a:xfrm>
            <a:custGeom>
              <a:avLst/>
              <a:gdLst>
                <a:gd name="textAreaLeft" fmla="*/ 0 w 958320"/>
                <a:gd name="textAreaRight" fmla="*/ 958680 w 958320"/>
                <a:gd name="textAreaTop" fmla="*/ 0 h 311040"/>
                <a:gd name="textAreaBottom" fmla="*/ 311400 h 3110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999" name="Oval 83"/>
            <p:cNvSpPr/>
            <p:nvPr/>
          </p:nvSpPr>
          <p:spPr>
            <a:xfrm>
              <a:off x="4055040" y="4784400"/>
              <a:ext cx="957240" cy="3078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9000" name="Group 84"/>
            <p:cNvGrpSpPr/>
            <p:nvPr/>
          </p:nvGrpSpPr>
          <p:grpSpPr>
            <a:xfrm>
              <a:off x="4196520" y="4823640"/>
              <a:ext cx="674280" cy="226080"/>
              <a:chOff x="4196520" y="4823640"/>
              <a:chExt cx="674280" cy="226080"/>
            </a:xfrm>
          </p:grpSpPr>
          <p:sp>
            <p:nvSpPr>
              <p:cNvPr id="9001" name="Freeform 85"/>
              <p:cNvSpPr/>
              <p:nvPr/>
            </p:nvSpPr>
            <p:spPr>
              <a:xfrm>
                <a:off x="4215240" y="4823640"/>
                <a:ext cx="637560" cy="126360"/>
              </a:xfrm>
              <a:custGeom>
                <a:avLst/>
                <a:gdLst>
                  <a:gd name="textAreaLeft" fmla="*/ 0 w 637560"/>
                  <a:gd name="textAreaRight" fmla="*/ 637920 w 637560"/>
                  <a:gd name="textAreaTop" fmla="*/ 0 h 126360"/>
                  <a:gd name="textAreaBottom" fmla="*/ 126720 h 1263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002" name="Freeform 86"/>
              <p:cNvSpPr/>
              <p:nvPr/>
            </p:nvSpPr>
            <p:spPr>
              <a:xfrm>
                <a:off x="4632840" y="4932000"/>
                <a:ext cx="237960" cy="108720"/>
              </a:xfrm>
              <a:custGeom>
                <a:avLst/>
                <a:gdLst>
                  <a:gd name="textAreaLeft" fmla="*/ 0 w 237960"/>
                  <a:gd name="textAreaRight" fmla="*/ 238320 w 237960"/>
                  <a:gd name="textAreaTop" fmla="*/ 0 h 108720"/>
                  <a:gd name="textAreaBottom" fmla="*/ 109080 h 10872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003" name="Freeform 87"/>
              <p:cNvSpPr/>
              <p:nvPr/>
            </p:nvSpPr>
            <p:spPr>
              <a:xfrm>
                <a:off x="4196520" y="4932000"/>
                <a:ext cx="233640" cy="107640"/>
              </a:xfrm>
              <a:custGeom>
                <a:avLst/>
                <a:gdLst>
                  <a:gd name="textAreaLeft" fmla="*/ 0 w 233640"/>
                  <a:gd name="textAreaRight" fmla="*/ 234000 w 23364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004" name="Freeform 88"/>
              <p:cNvSpPr/>
              <p:nvPr/>
            </p:nvSpPr>
            <p:spPr>
              <a:xfrm>
                <a:off x="4277880" y="4878720"/>
                <a:ext cx="507960" cy="171000"/>
              </a:xfrm>
              <a:custGeom>
                <a:avLst/>
                <a:gdLst>
                  <a:gd name="textAreaLeft" fmla="*/ 0 w 507960"/>
                  <a:gd name="textAreaRight" fmla="*/ 508320 w 507960"/>
                  <a:gd name="textAreaTop" fmla="*/ 0 h 171000"/>
                  <a:gd name="textAreaBottom" fmla="*/ 171360 h 17100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9005" name="PlaceHolder 2"/>
          <p:cNvSpPr>
            <a:spLocks noGrp="1"/>
          </p:cNvSpPr>
          <p:nvPr>
            <p:ph type="sldNum" idx="67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E5D9C17E-F7D5-4BFC-8266-58627F4B159E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096" dur="indefinite" restart="never" nodeType="tmRoot">
          <p:childTnLst>
            <p:seq>
              <p:cTn id="1097" dur="indefinite" nodeType="mainSeq">
                <p:childTnLst>
                  <p:par>
                    <p:cTn id="1098" fill="hold">
                      <p:stCondLst>
                        <p:cond delay="indefinite"/>
                      </p:stCondLst>
                      <p:childTnLst>
                        <p:par>
                          <p:cTn id="1099" fill="hold">
                            <p:stCondLst>
                              <p:cond delay="0"/>
                            </p:stCondLst>
                            <p:childTnLst>
                              <p:par>
                                <p:cTn id="110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02" dur="500"/>
                                        <p:tgtEl>
                                          <p:spTgt spid="8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3" fill="hold">
                      <p:stCondLst>
                        <p:cond delay="indefinite"/>
                      </p:stCondLst>
                      <p:childTnLst>
                        <p:par>
                          <p:cTn id="1104" fill="hold">
                            <p:stCondLst>
                              <p:cond delay="0"/>
                            </p:stCondLst>
                            <p:childTnLst>
                              <p:par>
                                <p:cTn id="1105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07" dur="500"/>
                                        <p:tgtEl>
                                          <p:spTgt spid="8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8" fill="hold">
                      <p:stCondLst>
                        <p:cond delay="indefinite"/>
                      </p:stCondLst>
                      <p:childTnLst>
                        <p:par>
                          <p:cTn id="1109" fill="hold">
                            <p:stCondLst>
                              <p:cond delay="0"/>
                            </p:stCondLst>
                            <p:childTnLst>
                              <p:par>
                                <p:cTn id="111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12" dur="500"/>
                                        <p:tgtEl>
                                          <p:spTgt spid="8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6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Bad guys:  fake identity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07" name="Rectangle 5"/>
          <p:cNvSpPr/>
          <p:nvPr/>
        </p:nvSpPr>
        <p:spPr>
          <a:xfrm>
            <a:off x="775080" y="1560240"/>
            <a:ext cx="10342440" cy="20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352440" indent="-2221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6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IP spoofing:</a:t>
            </a:r>
            <a:r>
              <a:rPr b="0" i="1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injection of packet with false source address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008" name="Group 90"/>
          <p:cNvGrpSpPr/>
          <p:nvPr/>
        </p:nvGrpSpPr>
        <p:grpSpPr>
          <a:xfrm>
            <a:off x="5850360" y="3016080"/>
            <a:ext cx="734760" cy="680760"/>
            <a:chOff x="5850360" y="3016080"/>
            <a:chExt cx="734760" cy="680760"/>
          </a:xfrm>
        </p:grpSpPr>
        <p:pic>
          <p:nvPicPr>
            <p:cNvPr id="9009" name="Picture 91" descr="desktop_computer_stylized_medium"/>
            <p:cNvPicPr/>
            <p:nvPr/>
          </p:nvPicPr>
          <p:blipFill>
            <a:blip r:embed="rId1"/>
            <a:stretch/>
          </p:blipFill>
          <p:spPr>
            <a:xfrm>
              <a:off x="5850360" y="3016080"/>
              <a:ext cx="734760" cy="68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010" name="Freeform 92"/>
            <p:cNvSpPr/>
            <p:nvPr/>
          </p:nvSpPr>
          <p:spPr>
            <a:xfrm>
              <a:off x="5914800" y="3081600"/>
              <a:ext cx="357120" cy="311400"/>
            </a:xfrm>
            <a:custGeom>
              <a:avLst/>
              <a:gdLst>
                <a:gd name="textAreaLeft" fmla="*/ 0 w 357120"/>
                <a:gd name="textAreaRight" fmla="*/ 357480 w 357120"/>
                <a:gd name="textAreaTop" fmla="*/ 0 h 311400"/>
                <a:gd name="textAreaBottom" fmla="*/ 311760 h 3114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9011" name="Freeform 43"/>
          <p:cNvSpPr/>
          <p:nvPr/>
        </p:nvSpPr>
        <p:spPr>
          <a:xfrm>
            <a:off x="3345480" y="3751200"/>
            <a:ext cx="4587480" cy="728280"/>
          </a:xfrm>
          <a:custGeom>
            <a:avLst/>
            <a:gdLst>
              <a:gd name="textAreaLeft" fmla="*/ 0 w 4587480"/>
              <a:gd name="textAreaRight" fmla="*/ 4587840 w 4587480"/>
              <a:gd name="textAreaTop" fmla="*/ 0 h 728280"/>
              <a:gd name="textAreaBottom" fmla="*/ 728640 h 728280"/>
            </a:gdLst>
            <a:ahLst/>
            <a:rect l="textAreaLeft" t="textAreaTop" r="textAreaRight" b="textAreaBottom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12" name="Freeform 44"/>
          <p:cNvSpPr/>
          <p:nvPr/>
        </p:nvSpPr>
        <p:spPr>
          <a:xfrm>
            <a:off x="6177600" y="3620880"/>
            <a:ext cx="4320" cy="522000"/>
          </a:xfrm>
          <a:custGeom>
            <a:avLst/>
            <a:gdLst>
              <a:gd name="textAreaLeft" fmla="*/ 0 w 4320"/>
              <a:gd name="textAreaRight" fmla="*/ 4680 w 4320"/>
              <a:gd name="textAreaTop" fmla="*/ 0 h 522000"/>
              <a:gd name="textAreaBottom" fmla="*/ 522360 h 522000"/>
            </a:gdLst>
            <a:ahLst/>
            <a:rect l="textAreaLeft" t="textAreaTop" r="textAreaRight" b="textAreaBottom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13" name="Line 45"/>
          <p:cNvSpPr/>
          <p:nvPr/>
        </p:nvSpPr>
        <p:spPr>
          <a:xfrm flipV="1">
            <a:off x="4519800" y="4143240"/>
            <a:ext cx="360" cy="37440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14" name="Line 46"/>
          <p:cNvSpPr/>
          <p:nvPr/>
        </p:nvSpPr>
        <p:spPr>
          <a:xfrm flipV="1">
            <a:off x="4538880" y="4854240"/>
            <a:ext cx="360" cy="24120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15" name="Text Box 47"/>
          <p:cNvSpPr/>
          <p:nvPr/>
        </p:nvSpPr>
        <p:spPr>
          <a:xfrm>
            <a:off x="2804040" y="3039840"/>
            <a:ext cx="3837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16" name="Text Box 48"/>
          <p:cNvSpPr/>
          <p:nvPr/>
        </p:nvSpPr>
        <p:spPr>
          <a:xfrm>
            <a:off x="8273520" y="4503600"/>
            <a:ext cx="3837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17" name="Text Box 49"/>
          <p:cNvSpPr/>
          <p:nvPr/>
        </p:nvSpPr>
        <p:spPr>
          <a:xfrm>
            <a:off x="6371280" y="3017880"/>
            <a:ext cx="400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18" name="Picture 60" descr=""/>
          <p:cNvPicPr/>
          <p:nvPr/>
        </p:nvPicPr>
        <p:blipFill>
          <a:blip r:embed="rId2"/>
          <a:stretch/>
        </p:blipFill>
        <p:spPr>
          <a:xfrm>
            <a:off x="5877360" y="3084480"/>
            <a:ext cx="471240" cy="442440"/>
          </a:xfrm>
          <a:prstGeom prst="rect">
            <a:avLst/>
          </a:prstGeom>
          <a:ln w="0">
            <a:noFill/>
          </a:ln>
        </p:spPr>
      </p:pic>
      <p:grpSp>
        <p:nvGrpSpPr>
          <p:cNvPr id="9019" name="Group 54"/>
          <p:cNvGrpSpPr/>
          <p:nvPr/>
        </p:nvGrpSpPr>
        <p:grpSpPr>
          <a:xfrm>
            <a:off x="3170880" y="3078000"/>
            <a:ext cx="364680" cy="712440"/>
            <a:chOff x="3170880" y="3078000"/>
            <a:chExt cx="364680" cy="712440"/>
          </a:xfrm>
        </p:grpSpPr>
        <p:sp>
          <p:nvSpPr>
            <p:cNvPr id="9020" name="Freeform 55"/>
            <p:cNvSpPr/>
            <p:nvPr/>
          </p:nvSpPr>
          <p:spPr>
            <a:xfrm>
              <a:off x="3459960" y="3079080"/>
              <a:ext cx="72000" cy="679680"/>
            </a:xfrm>
            <a:custGeom>
              <a:avLst/>
              <a:gdLst>
                <a:gd name="textAreaLeft" fmla="*/ 0 w 72000"/>
                <a:gd name="textAreaRight" fmla="*/ 72360 w 72000"/>
                <a:gd name="textAreaTop" fmla="*/ 0 h 679680"/>
                <a:gd name="textAreaBottom" fmla="*/ 680040 h 67968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021" name="Rectangle 56"/>
            <p:cNvSpPr/>
            <p:nvPr/>
          </p:nvSpPr>
          <p:spPr>
            <a:xfrm>
              <a:off x="3188160" y="3078000"/>
              <a:ext cx="267840" cy="67896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9022" name="Freeform 57"/>
            <p:cNvSpPr/>
            <p:nvPr/>
          </p:nvSpPr>
          <p:spPr>
            <a:xfrm>
              <a:off x="3473280" y="3120120"/>
              <a:ext cx="42840" cy="628920"/>
            </a:xfrm>
            <a:custGeom>
              <a:avLst/>
              <a:gdLst>
                <a:gd name="textAreaLeft" fmla="*/ 0 w 42840"/>
                <a:gd name="textAreaRight" fmla="*/ 43200 w 42840"/>
                <a:gd name="textAreaTop" fmla="*/ 0 h 628920"/>
                <a:gd name="textAreaBottom" fmla="*/ 629280 h 62892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023" name="Freeform 58"/>
            <p:cNvSpPr/>
            <p:nvPr/>
          </p:nvSpPr>
          <p:spPr>
            <a:xfrm>
              <a:off x="3463920" y="3438360"/>
              <a:ext cx="66960" cy="55800"/>
            </a:xfrm>
            <a:custGeom>
              <a:avLst/>
              <a:gdLst>
                <a:gd name="textAreaLeft" fmla="*/ 0 w 66960"/>
                <a:gd name="textAreaRight" fmla="*/ 67320 w 66960"/>
                <a:gd name="textAreaTop" fmla="*/ 0 h 55800"/>
                <a:gd name="textAreaBottom" fmla="*/ 56160 h 5580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160" bIns="111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024" name="Rectangle 59"/>
            <p:cNvSpPr/>
            <p:nvPr/>
          </p:nvSpPr>
          <p:spPr>
            <a:xfrm>
              <a:off x="3189600" y="3155760"/>
              <a:ext cx="151920" cy="140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9025" name="Group 60"/>
            <p:cNvGrpSpPr/>
            <p:nvPr/>
          </p:nvGrpSpPr>
          <p:grpSpPr>
            <a:xfrm>
              <a:off x="3326400" y="3149280"/>
              <a:ext cx="149040" cy="42480"/>
              <a:chOff x="3326400" y="3149280"/>
              <a:chExt cx="149040" cy="42480"/>
            </a:xfrm>
          </p:grpSpPr>
          <p:sp>
            <p:nvSpPr>
              <p:cNvPr id="9026" name="AutoShape 61"/>
              <p:cNvSpPr/>
              <p:nvPr/>
            </p:nvSpPr>
            <p:spPr>
              <a:xfrm>
                <a:off x="3326400" y="3149280"/>
                <a:ext cx="149040" cy="424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4760" bIns="-14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9027" name="AutoShape 62"/>
              <p:cNvSpPr/>
              <p:nvPr/>
            </p:nvSpPr>
            <p:spPr>
              <a:xfrm>
                <a:off x="3329640" y="3153960"/>
                <a:ext cx="142560" cy="32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1600" bIns="-21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  <p:sp>
          <p:nvSpPr>
            <p:cNvPr id="9028" name="Rectangle 63"/>
            <p:cNvSpPr/>
            <p:nvPr/>
          </p:nvSpPr>
          <p:spPr>
            <a:xfrm>
              <a:off x="3193200" y="3254040"/>
              <a:ext cx="151920" cy="126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2040" bIns="-32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9029" name="Group 64"/>
            <p:cNvGrpSpPr/>
            <p:nvPr/>
          </p:nvGrpSpPr>
          <p:grpSpPr>
            <a:xfrm>
              <a:off x="3326400" y="3246480"/>
              <a:ext cx="149040" cy="39240"/>
              <a:chOff x="3326400" y="3246480"/>
              <a:chExt cx="149040" cy="39240"/>
            </a:xfrm>
          </p:grpSpPr>
          <p:sp>
            <p:nvSpPr>
              <p:cNvPr id="9030" name="AutoShape 65"/>
              <p:cNvSpPr/>
              <p:nvPr/>
            </p:nvSpPr>
            <p:spPr>
              <a:xfrm>
                <a:off x="3326400" y="3246480"/>
                <a:ext cx="149040" cy="392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7280" bIns="-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9031" name="AutoShape 66"/>
              <p:cNvSpPr/>
              <p:nvPr/>
            </p:nvSpPr>
            <p:spPr>
              <a:xfrm>
                <a:off x="3329640" y="3251160"/>
                <a:ext cx="142560" cy="298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3760" bIns="-23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  <p:sp>
          <p:nvSpPr>
            <p:cNvPr id="9032" name="Rectangle 67"/>
            <p:cNvSpPr/>
            <p:nvPr/>
          </p:nvSpPr>
          <p:spPr>
            <a:xfrm>
              <a:off x="3189600" y="3354480"/>
              <a:ext cx="153720" cy="140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9033" name="Rectangle 68"/>
            <p:cNvSpPr/>
            <p:nvPr/>
          </p:nvSpPr>
          <p:spPr>
            <a:xfrm>
              <a:off x="3193200" y="3443040"/>
              <a:ext cx="151920" cy="140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600" bIns="-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9034" name="Group 69"/>
            <p:cNvGrpSpPr/>
            <p:nvPr/>
          </p:nvGrpSpPr>
          <p:grpSpPr>
            <a:xfrm>
              <a:off x="3323160" y="3435120"/>
              <a:ext cx="148680" cy="44280"/>
              <a:chOff x="3323160" y="3435120"/>
              <a:chExt cx="148680" cy="44280"/>
            </a:xfrm>
          </p:grpSpPr>
          <p:sp>
            <p:nvSpPr>
              <p:cNvPr id="9035" name="AutoShape 70"/>
              <p:cNvSpPr/>
              <p:nvPr/>
            </p:nvSpPr>
            <p:spPr>
              <a:xfrm>
                <a:off x="3323160" y="3435120"/>
                <a:ext cx="148680" cy="442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3680" bIns="-13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9036" name="AutoShape 71"/>
              <p:cNvSpPr/>
              <p:nvPr/>
            </p:nvSpPr>
            <p:spPr>
              <a:xfrm>
                <a:off x="3326400" y="3439800"/>
                <a:ext cx="142560" cy="345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0520" bIns="-20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  <p:sp>
          <p:nvSpPr>
            <p:cNvPr id="9037" name="Freeform 72"/>
            <p:cNvSpPr/>
            <p:nvPr/>
          </p:nvSpPr>
          <p:spPr>
            <a:xfrm>
              <a:off x="3465000" y="3353040"/>
              <a:ext cx="66960" cy="55440"/>
            </a:xfrm>
            <a:custGeom>
              <a:avLst/>
              <a:gdLst>
                <a:gd name="textAreaLeft" fmla="*/ 0 w 66960"/>
                <a:gd name="textAreaRight" fmla="*/ 67320 w 66960"/>
                <a:gd name="textAreaTop" fmla="*/ 0 h 55440"/>
                <a:gd name="textAreaBottom" fmla="*/ 55800 h 5544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0" bIns="108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9038" name="Group 73"/>
            <p:cNvGrpSpPr/>
            <p:nvPr/>
          </p:nvGrpSpPr>
          <p:grpSpPr>
            <a:xfrm>
              <a:off x="3324600" y="3344760"/>
              <a:ext cx="148680" cy="41040"/>
              <a:chOff x="3324600" y="3344760"/>
              <a:chExt cx="148680" cy="41040"/>
            </a:xfrm>
          </p:grpSpPr>
          <p:sp>
            <p:nvSpPr>
              <p:cNvPr id="9039" name="AutoShape 74"/>
              <p:cNvSpPr/>
              <p:nvPr/>
            </p:nvSpPr>
            <p:spPr>
              <a:xfrm>
                <a:off x="3324600" y="3344760"/>
                <a:ext cx="148680" cy="410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5480" bIns="-15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9040" name="AutoShape 75"/>
              <p:cNvSpPr/>
              <p:nvPr/>
            </p:nvSpPr>
            <p:spPr>
              <a:xfrm>
                <a:off x="3327840" y="3349800"/>
                <a:ext cx="142560" cy="313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2320" bIns="-22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  <p:sp>
          <p:nvSpPr>
            <p:cNvPr id="9041" name="Rectangle 76"/>
            <p:cNvSpPr/>
            <p:nvPr/>
          </p:nvSpPr>
          <p:spPr>
            <a:xfrm>
              <a:off x="3454920" y="3078000"/>
              <a:ext cx="16920" cy="68076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9042" name="Freeform 77"/>
            <p:cNvSpPr/>
            <p:nvPr/>
          </p:nvSpPr>
          <p:spPr>
            <a:xfrm>
              <a:off x="3471120" y="3250080"/>
              <a:ext cx="60480" cy="63000"/>
            </a:xfrm>
            <a:custGeom>
              <a:avLst/>
              <a:gdLst>
                <a:gd name="textAreaLeft" fmla="*/ 0 w 60480"/>
                <a:gd name="textAreaRight" fmla="*/ 60840 w 60480"/>
                <a:gd name="textAreaTop" fmla="*/ 0 h 63000"/>
                <a:gd name="textAreaBottom" fmla="*/ 63360 h 6300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" bIns="18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043" name="Freeform 78"/>
            <p:cNvSpPr/>
            <p:nvPr/>
          </p:nvSpPr>
          <p:spPr>
            <a:xfrm>
              <a:off x="3471840" y="3152880"/>
              <a:ext cx="62280" cy="70920"/>
            </a:xfrm>
            <a:custGeom>
              <a:avLst/>
              <a:gdLst>
                <a:gd name="textAreaLeft" fmla="*/ 0 w 62280"/>
                <a:gd name="textAreaRight" fmla="*/ 62640 w 62280"/>
                <a:gd name="textAreaTop" fmla="*/ 0 h 70920"/>
                <a:gd name="textAreaBottom" fmla="*/ 71280 h 7092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280" bIns="262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044" name="Oval 79"/>
            <p:cNvSpPr/>
            <p:nvPr/>
          </p:nvSpPr>
          <p:spPr>
            <a:xfrm>
              <a:off x="3522960" y="3727440"/>
              <a:ext cx="12600" cy="2808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4840" bIns="-24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9045" name="Freeform 80"/>
            <p:cNvSpPr/>
            <p:nvPr/>
          </p:nvSpPr>
          <p:spPr>
            <a:xfrm>
              <a:off x="3468600" y="3728160"/>
              <a:ext cx="62280" cy="59040"/>
            </a:xfrm>
            <a:custGeom>
              <a:avLst/>
              <a:gdLst>
                <a:gd name="textAreaLeft" fmla="*/ 0 w 62280"/>
                <a:gd name="textAreaRight" fmla="*/ 62640 w 62280"/>
                <a:gd name="textAreaTop" fmla="*/ 0 h 59040"/>
                <a:gd name="textAreaBottom" fmla="*/ 59400 h 5904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046" name="AutoShape 81"/>
            <p:cNvSpPr/>
            <p:nvPr/>
          </p:nvSpPr>
          <p:spPr>
            <a:xfrm>
              <a:off x="3170880" y="3746520"/>
              <a:ext cx="307800" cy="439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4040" bIns="-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9047" name="AutoShape 82"/>
            <p:cNvSpPr/>
            <p:nvPr/>
          </p:nvSpPr>
          <p:spPr>
            <a:xfrm>
              <a:off x="3188160" y="3757680"/>
              <a:ext cx="272880" cy="234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8080" bIns="-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9048" name="Oval 83"/>
            <p:cNvSpPr/>
            <p:nvPr/>
          </p:nvSpPr>
          <p:spPr>
            <a:xfrm>
              <a:off x="3213720" y="3659040"/>
              <a:ext cx="41040" cy="424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4760" bIns="-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9049" name="Oval 84"/>
            <p:cNvSpPr/>
            <p:nvPr/>
          </p:nvSpPr>
          <p:spPr>
            <a:xfrm>
              <a:off x="3259800" y="3659040"/>
              <a:ext cx="41040" cy="4248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4760" bIns="-1476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9050" name="Oval 85"/>
            <p:cNvSpPr/>
            <p:nvPr/>
          </p:nvSpPr>
          <p:spPr>
            <a:xfrm>
              <a:off x="3304080" y="3659040"/>
              <a:ext cx="41040" cy="4104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5480" bIns="-15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9051" name="Rectangle 86"/>
            <p:cNvSpPr/>
            <p:nvPr/>
          </p:nvSpPr>
          <p:spPr>
            <a:xfrm>
              <a:off x="3407400" y="3495240"/>
              <a:ext cx="21960" cy="22680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9052" name="Group 87"/>
          <p:cNvGrpSpPr/>
          <p:nvPr/>
        </p:nvGrpSpPr>
        <p:grpSpPr>
          <a:xfrm>
            <a:off x="7663320" y="4395600"/>
            <a:ext cx="734760" cy="680760"/>
            <a:chOff x="7663320" y="4395600"/>
            <a:chExt cx="734760" cy="680760"/>
          </a:xfrm>
        </p:grpSpPr>
        <p:pic>
          <p:nvPicPr>
            <p:cNvPr id="9053" name="Picture 88" descr="desktop_computer_stylized_medium"/>
            <p:cNvPicPr/>
            <p:nvPr/>
          </p:nvPicPr>
          <p:blipFill>
            <a:blip r:embed="rId3"/>
            <a:stretch/>
          </p:blipFill>
          <p:spPr>
            <a:xfrm>
              <a:off x="7663320" y="4395600"/>
              <a:ext cx="734760" cy="68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054" name="Freeform 89"/>
            <p:cNvSpPr/>
            <p:nvPr/>
          </p:nvSpPr>
          <p:spPr>
            <a:xfrm>
              <a:off x="7727760" y="4461120"/>
              <a:ext cx="357120" cy="311400"/>
            </a:xfrm>
            <a:custGeom>
              <a:avLst/>
              <a:gdLst>
                <a:gd name="textAreaLeft" fmla="*/ 0 w 357120"/>
                <a:gd name="textAreaRight" fmla="*/ 357480 w 357120"/>
                <a:gd name="textAreaTop" fmla="*/ 0 h 311400"/>
                <a:gd name="textAreaBottom" fmla="*/ 311760 h 3114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055" name="Group 81"/>
          <p:cNvGrpSpPr/>
          <p:nvPr/>
        </p:nvGrpSpPr>
        <p:grpSpPr>
          <a:xfrm>
            <a:off x="4040640" y="4402080"/>
            <a:ext cx="958320" cy="475920"/>
            <a:chOff x="4040640" y="4402080"/>
            <a:chExt cx="958320" cy="475920"/>
          </a:xfrm>
        </p:grpSpPr>
        <p:sp>
          <p:nvSpPr>
            <p:cNvPr id="9056" name="Freeform 82"/>
            <p:cNvSpPr/>
            <p:nvPr/>
          </p:nvSpPr>
          <p:spPr>
            <a:xfrm>
              <a:off x="4040640" y="4566960"/>
              <a:ext cx="958320" cy="311040"/>
            </a:xfrm>
            <a:custGeom>
              <a:avLst/>
              <a:gdLst>
                <a:gd name="textAreaLeft" fmla="*/ 0 w 958320"/>
                <a:gd name="textAreaRight" fmla="*/ 958680 w 958320"/>
                <a:gd name="textAreaTop" fmla="*/ 0 h 311040"/>
                <a:gd name="textAreaBottom" fmla="*/ 311400 h 3110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57" name="Oval 83"/>
            <p:cNvSpPr/>
            <p:nvPr/>
          </p:nvSpPr>
          <p:spPr>
            <a:xfrm>
              <a:off x="4041360" y="4402080"/>
              <a:ext cx="957240" cy="3078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9058" name="Group 84"/>
            <p:cNvGrpSpPr/>
            <p:nvPr/>
          </p:nvGrpSpPr>
          <p:grpSpPr>
            <a:xfrm>
              <a:off x="4182840" y="4441320"/>
              <a:ext cx="674280" cy="226080"/>
              <a:chOff x="4182840" y="4441320"/>
              <a:chExt cx="674280" cy="226080"/>
            </a:xfrm>
          </p:grpSpPr>
          <p:sp>
            <p:nvSpPr>
              <p:cNvPr id="9059" name="Freeform 85"/>
              <p:cNvSpPr/>
              <p:nvPr/>
            </p:nvSpPr>
            <p:spPr>
              <a:xfrm>
                <a:off x="4201560" y="4441320"/>
                <a:ext cx="637560" cy="126360"/>
              </a:xfrm>
              <a:custGeom>
                <a:avLst/>
                <a:gdLst>
                  <a:gd name="textAreaLeft" fmla="*/ 0 w 637560"/>
                  <a:gd name="textAreaRight" fmla="*/ 637920 w 637560"/>
                  <a:gd name="textAreaTop" fmla="*/ 0 h 126360"/>
                  <a:gd name="textAreaBottom" fmla="*/ 126720 h 1263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060" name="Freeform 86"/>
              <p:cNvSpPr/>
              <p:nvPr/>
            </p:nvSpPr>
            <p:spPr>
              <a:xfrm>
                <a:off x="4619160" y="4549680"/>
                <a:ext cx="237960" cy="108720"/>
              </a:xfrm>
              <a:custGeom>
                <a:avLst/>
                <a:gdLst>
                  <a:gd name="textAreaLeft" fmla="*/ 0 w 237960"/>
                  <a:gd name="textAreaRight" fmla="*/ 238320 w 237960"/>
                  <a:gd name="textAreaTop" fmla="*/ 0 h 108720"/>
                  <a:gd name="textAreaBottom" fmla="*/ 109080 h 10872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061" name="Freeform 87"/>
              <p:cNvSpPr/>
              <p:nvPr/>
            </p:nvSpPr>
            <p:spPr>
              <a:xfrm>
                <a:off x="4182840" y="4549680"/>
                <a:ext cx="233640" cy="107640"/>
              </a:xfrm>
              <a:custGeom>
                <a:avLst/>
                <a:gdLst>
                  <a:gd name="textAreaLeft" fmla="*/ 0 w 233640"/>
                  <a:gd name="textAreaRight" fmla="*/ 234000 w 23364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062" name="Freeform 88"/>
              <p:cNvSpPr/>
              <p:nvPr/>
            </p:nvSpPr>
            <p:spPr>
              <a:xfrm>
                <a:off x="4264200" y="4496400"/>
                <a:ext cx="507960" cy="171000"/>
              </a:xfrm>
              <a:custGeom>
                <a:avLst/>
                <a:gdLst>
                  <a:gd name="textAreaLeft" fmla="*/ 0 w 507960"/>
                  <a:gd name="textAreaRight" fmla="*/ 508320 w 507960"/>
                  <a:gd name="textAreaTop" fmla="*/ 0 h 171000"/>
                  <a:gd name="textAreaBottom" fmla="*/ 171360 h 17100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9063" name="Group 3"/>
          <p:cNvGrpSpPr/>
          <p:nvPr/>
        </p:nvGrpSpPr>
        <p:grpSpPr>
          <a:xfrm>
            <a:off x="3280320" y="3584880"/>
            <a:ext cx="2966760" cy="815760"/>
            <a:chOff x="3280320" y="3584880"/>
            <a:chExt cx="2966760" cy="815760"/>
          </a:xfrm>
        </p:grpSpPr>
        <p:sp>
          <p:nvSpPr>
            <p:cNvPr id="9064" name="Freeform 77"/>
            <p:cNvSpPr/>
            <p:nvPr/>
          </p:nvSpPr>
          <p:spPr>
            <a:xfrm>
              <a:off x="3280320" y="3584880"/>
              <a:ext cx="2966760" cy="704520"/>
            </a:xfrm>
            <a:custGeom>
              <a:avLst/>
              <a:gdLst>
                <a:gd name="textAreaLeft" fmla="*/ 0 w 2966760"/>
                <a:gd name="textAreaRight" fmla="*/ 2967120 w 2966760"/>
                <a:gd name="textAreaTop" fmla="*/ 0 h 704520"/>
                <a:gd name="textAreaBottom" fmla="*/ 704880 h 704520"/>
              </a:gdLst>
              <a:ahLst/>
              <a:rect l="textAreaLeft" t="textAreaTop" r="textAreaRight" b="textAreaBottom"/>
              <a:pathLst>
                <a:path w="1869" h="444">
                  <a:moveTo>
                    <a:pt x="1869" y="0"/>
                  </a:moveTo>
                  <a:lnTo>
                    <a:pt x="1869" y="444"/>
                  </a:lnTo>
                  <a:lnTo>
                    <a:pt x="0" y="444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9065" name="Group 78"/>
            <p:cNvGrpSpPr/>
            <p:nvPr/>
          </p:nvGrpSpPr>
          <p:grpSpPr>
            <a:xfrm>
              <a:off x="3746880" y="4067640"/>
              <a:ext cx="2295000" cy="333000"/>
              <a:chOff x="3746880" y="4067640"/>
              <a:chExt cx="2295000" cy="333000"/>
            </a:xfrm>
          </p:grpSpPr>
          <p:sp>
            <p:nvSpPr>
              <p:cNvPr id="9066" name="Rectangle 79"/>
              <p:cNvSpPr/>
              <p:nvPr/>
            </p:nvSpPr>
            <p:spPr>
              <a:xfrm>
                <a:off x="3818160" y="4105800"/>
                <a:ext cx="2152440" cy="27576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9067" name="Line 80"/>
              <p:cNvSpPr/>
              <p:nvPr/>
            </p:nvSpPr>
            <p:spPr>
              <a:xfrm>
                <a:off x="4327560" y="4114800"/>
                <a:ext cx="360" cy="266760"/>
              </a:xfrm>
              <a:prstGeom prst="line">
                <a:avLst/>
              </a:prstGeom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9068" name="Line 81"/>
              <p:cNvSpPr/>
              <p:nvPr/>
            </p:nvSpPr>
            <p:spPr>
              <a:xfrm>
                <a:off x="4965840" y="4119840"/>
                <a:ext cx="360" cy="266760"/>
              </a:xfrm>
              <a:prstGeom prst="line">
                <a:avLst/>
              </a:prstGeom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9069" name="Line 82"/>
              <p:cNvSpPr/>
              <p:nvPr/>
            </p:nvSpPr>
            <p:spPr>
              <a:xfrm>
                <a:off x="5180400" y="4119840"/>
                <a:ext cx="360" cy="266760"/>
              </a:xfrm>
              <a:prstGeom prst="line">
                <a:avLst/>
              </a:prstGeom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9070" name="Text Box 83"/>
              <p:cNvSpPr/>
              <p:nvPr/>
            </p:nvSpPr>
            <p:spPr>
              <a:xfrm>
                <a:off x="3746880" y="4067640"/>
                <a:ext cx="229500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600" spc="-1" strike="noStrike">
                    <a:solidFill>
                      <a:srgbClr val="cc0000"/>
                    </a:solidFill>
                    <a:latin typeface="Arial"/>
                    <a:ea typeface="ＭＳ Ｐゴシック"/>
                  </a:rPr>
                  <a:t>src:B</a:t>
                </a: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 dest:A     payload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9071" name="PlaceHolder 2"/>
          <p:cNvSpPr>
            <a:spLocks noGrp="1"/>
          </p:cNvSpPr>
          <p:nvPr>
            <p:ph type="sldNum" idx="68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0AF70F51-1136-4460-96AC-FB821BAB6BA7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113" dur="indefinite" restart="never" nodeType="tmRoot">
          <p:childTnLst>
            <p:seq>
              <p:cTn id="1114" dur="indefinite" nodeType="mainSeq">
                <p:childTnLst>
                  <p:par>
                    <p:cTn id="1115" fill="hold">
                      <p:stCondLst>
                        <p:cond delay="indefinite"/>
                      </p:stCondLst>
                      <p:childTnLst>
                        <p:par>
                          <p:cTn id="1116" fill="hold">
                            <p:stCondLst>
                              <p:cond delay="0"/>
                            </p:stCondLst>
                            <p:childTnLst>
                              <p:par>
                                <p:cTn id="1117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19" dur="500"/>
                                        <p:tgtEl>
                                          <p:spTgt spid="9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2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Bad guys: denial of service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9073" name="Group 131"/>
          <p:cNvGrpSpPr/>
          <p:nvPr/>
        </p:nvGrpSpPr>
        <p:grpSpPr>
          <a:xfrm>
            <a:off x="7545960" y="3759840"/>
            <a:ext cx="734760" cy="680760"/>
            <a:chOff x="7545960" y="3759840"/>
            <a:chExt cx="734760" cy="680760"/>
          </a:xfrm>
        </p:grpSpPr>
        <p:pic>
          <p:nvPicPr>
            <p:cNvPr id="9074" name="Picture 132" descr="desktop_computer_stylized_medium"/>
            <p:cNvPicPr/>
            <p:nvPr/>
          </p:nvPicPr>
          <p:blipFill>
            <a:blip r:embed="rId1"/>
            <a:stretch/>
          </p:blipFill>
          <p:spPr>
            <a:xfrm>
              <a:off x="7545960" y="3759840"/>
              <a:ext cx="734760" cy="68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075" name="Freeform 133"/>
            <p:cNvSpPr/>
            <p:nvPr/>
          </p:nvSpPr>
          <p:spPr>
            <a:xfrm>
              <a:off x="7610400" y="3825000"/>
              <a:ext cx="357120" cy="311400"/>
            </a:xfrm>
            <a:custGeom>
              <a:avLst/>
              <a:gdLst>
                <a:gd name="textAreaLeft" fmla="*/ 0 w 357120"/>
                <a:gd name="textAreaRight" fmla="*/ 357480 w 357120"/>
                <a:gd name="textAreaTop" fmla="*/ 0 h 311400"/>
                <a:gd name="textAreaBottom" fmla="*/ 311760 h 3114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076" name="Group 186"/>
          <p:cNvGrpSpPr/>
          <p:nvPr/>
        </p:nvGrpSpPr>
        <p:grpSpPr>
          <a:xfrm>
            <a:off x="8087400" y="4002840"/>
            <a:ext cx="831600" cy="1257840"/>
            <a:chOff x="8087400" y="4002840"/>
            <a:chExt cx="831600" cy="1257840"/>
          </a:xfrm>
        </p:grpSpPr>
        <p:sp>
          <p:nvSpPr>
            <p:cNvPr id="9077" name="Text Box 21"/>
            <p:cNvSpPr/>
            <p:nvPr/>
          </p:nvSpPr>
          <p:spPr>
            <a:xfrm>
              <a:off x="8087400" y="4866120"/>
              <a:ext cx="83160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target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9078" name="Group 153"/>
            <p:cNvGrpSpPr/>
            <p:nvPr/>
          </p:nvGrpSpPr>
          <p:grpSpPr>
            <a:xfrm>
              <a:off x="8295480" y="4002840"/>
              <a:ext cx="408960" cy="910440"/>
              <a:chOff x="8295480" y="4002840"/>
              <a:chExt cx="408960" cy="910440"/>
            </a:xfrm>
          </p:grpSpPr>
          <p:sp>
            <p:nvSpPr>
              <p:cNvPr id="9079" name="Freeform 154"/>
              <p:cNvSpPr/>
              <p:nvPr/>
            </p:nvSpPr>
            <p:spPr>
              <a:xfrm>
                <a:off x="8619480" y="4004280"/>
                <a:ext cx="81000" cy="869040"/>
              </a:xfrm>
              <a:custGeom>
                <a:avLst/>
                <a:gdLst>
                  <a:gd name="textAreaLeft" fmla="*/ 0 w 81000"/>
                  <a:gd name="textAreaRight" fmla="*/ 81360 w 81000"/>
                  <a:gd name="textAreaTop" fmla="*/ 0 h 869040"/>
                  <a:gd name="textAreaBottom" fmla="*/ 869400 h 869040"/>
                </a:gdLst>
                <a:ahLst/>
                <a:rect l="textAreaLeft" t="textAreaTop" r="textAreaRight" b="textAreaBottom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9080" name="Rectangle 155"/>
              <p:cNvSpPr/>
              <p:nvPr/>
            </p:nvSpPr>
            <p:spPr>
              <a:xfrm>
                <a:off x="8314200" y="4002840"/>
                <a:ext cx="301320" cy="86796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9081" name="Freeform 156"/>
              <p:cNvSpPr/>
              <p:nvPr/>
            </p:nvSpPr>
            <p:spPr>
              <a:xfrm>
                <a:off x="8634600" y="4056120"/>
                <a:ext cx="48240" cy="803880"/>
              </a:xfrm>
              <a:custGeom>
                <a:avLst/>
                <a:gdLst>
                  <a:gd name="textAreaLeft" fmla="*/ 0 w 48240"/>
                  <a:gd name="textAreaRight" fmla="*/ 48600 w 48240"/>
                  <a:gd name="textAreaTop" fmla="*/ 0 h 803880"/>
                  <a:gd name="textAreaBottom" fmla="*/ 804240 h 803880"/>
                </a:gdLst>
                <a:ahLst/>
                <a:rect l="textAreaLeft" t="textAreaTop" r="textAreaRight" b="textAreaBottom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9082" name="Freeform 157"/>
              <p:cNvSpPr/>
              <p:nvPr/>
            </p:nvSpPr>
            <p:spPr>
              <a:xfrm>
                <a:off x="8624160" y="4463280"/>
                <a:ext cx="75240" cy="71640"/>
              </a:xfrm>
              <a:custGeom>
                <a:avLst/>
                <a:gdLst>
                  <a:gd name="textAreaLeft" fmla="*/ 0 w 75240"/>
                  <a:gd name="textAreaRight" fmla="*/ 75600 w 75240"/>
                  <a:gd name="textAreaTop" fmla="*/ 0 h 71640"/>
                  <a:gd name="textAreaBottom" fmla="*/ 72000 h 71640"/>
                </a:gdLst>
                <a:ahLst/>
                <a:rect l="textAreaLeft" t="textAreaTop" r="textAreaRight" b="textAreaBottom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9083" name="Rectangle 158"/>
              <p:cNvSpPr/>
              <p:nvPr/>
            </p:nvSpPr>
            <p:spPr>
              <a:xfrm>
                <a:off x="8316000" y="4102560"/>
                <a:ext cx="171360" cy="187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5920" bIns="-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grpSp>
            <p:nvGrpSpPr>
              <p:cNvPr id="9084" name="Group 159"/>
              <p:cNvGrpSpPr/>
              <p:nvPr/>
            </p:nvGrpSpPr>
            <p:grpSpPr>
              <a:xfrm>
                <a:off x="8469720" y="4093200"/>
                <a:ext cx="166320" cy="55080"/>
                <a:chOff x="8469720" y="4093200"/>
                <a:chExt cx="166320" cy="55080"/>
              </a:xfrm>
            </p:grpSpPr>
            <p:sp>
              <p:nvSpPr>
                <p:cNvPr id="9085" name="AutoShape 160"/>
                <p:cNvSpPr/>
                <p:nvPr/>
              </p:nvSpPr>
              <p:spPr>
                <a:xfrm>
                  <a:off x="8469720" y="4093200"/>
                  <a:ext cx="166320" cy="550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5760" bIns="-57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9086" name="AutoShape 161"/>
                <p:cNvSpPr/>
                <p:nvPr/>
              </p:nvSpPr>
              <p:spPr>
                <a:xfrm>
                  <a:off x="8472960" y="4099680"/>
                  <a:ext cx="158400" cy="424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14760" bIns="-147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</p:grpSp>
          <p:sp>
            <p:nvSpPr>
              <p:cNvPr id="9087" name="Rectangle 162"/>
              <p:cNvSpPr/>
              <p:nvPr/>
            </p:nvSpPr>
            <p:spPr>
              <a:xfrm>
                <a:off x="8319240" y="4226760"/>
                <a:ext cx="171360" cy="187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5920" bIns="-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grpSp>
            <p:nvGrpSpPr>
              <p:cNvPr id="9088" name="Group 163"/>
              <p:cNvGrpSpPr/>
              <p:nvPr/>
            </p:nvGrpSpPr>
            <p:grpSpPr>
              <a:xfrm>
                <a:off x="8470080" y="4216680"/>
                <a:ext cx="166320" cy="50760"/>
                <a:chOff x="8470080" y="4216680"/>
                <a:chExt cx="166320" cy="50760"/>
              </a:xfrm>
            </p:grpSpPr>
            <p:sp>
              <p:nvSpPr>
                <p:cNvPr id="9089" name="AutoShape 164"/>
                <p:cNvSpPr/>
                <p:nvPr/>
              </p:nvSpPr>
              <p:spPr>
                <a:xfrm>
                  <a:off x="8470080" y="4216680"/>
                  <a:ext cx="166320" cy="507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8640" bIns="-8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9090" name="AutoShape 165"/>
                <p:cNvSpPr/>
                <p:nvPr/>
              </p:nvSpPr>
              <p:spPr>
                <a:xfrm>
                  <a:off x="8472960" y="4223520"/>
                  <a:ext cx="158400" cy="378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18000" bIns="-18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</p:grpSp>
          <p:sp>
            <p:nvSpPr>
              <p:cNvPr id="9091" name="Rectangle 166"/>
              <p:cNvSpPr/>
              <p:nvPr/>
            </p:nvSpPr>
            <p:spPr>
              <a:xfrm>
                <a:off x="8317440" y="4356720"/>
                <a:ext cx="171360" cy="1728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7360" bIns="-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9092" name="Rectangle 167"/>
              <p:cNvSpPr/>
              <p:nvPr/>
            </p:nvSpPr>
            <p:spPr>
              <a:xfrm>
                <a:off x="8320680" y="4469400"/>
                <a:ext cx="171360" cy="1728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7360" bIns="-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grpSp>
            <p:nvGrpSpPr>
              <p:cNvPr id="9093" name="Group 168"/>
              <p:cNvGrpSpPr/>
              <p:nvPr/>
            </p:nvGrpSpPr>
            <p:grpSpPr>
              <a:xfrm>
                <a:off x="8466840" y="4458240"/>
                <a:ext cx="166320" cy="56520"/>
                <a:chOff x="8466840" y="4458240"/>
                <a:chExt cx="166320" cy="56520"/>
              </a:xfrm>
            </p:grpSpPr>
            <p:sp>
              <p:nvSpPr>
                <p:cNvPr id="9094" name="AutoShape 169"/>
                <p:cNvSpPr/>
                <p:nvPr/>
              </p:nvSpPr>
              <p:spPr>
                <a:xfrm>
                  <a:off x="8466840" y="4458240"/>
                  <a:ext cx="166320" cy="565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5040" bIns="-50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9095" name="AutoShape 170"/>
                <p:cNvSpPr/>
                <p:nvPr/>
              </p:nvSpPr>
              <p:spPr>
                <a:xfrm>
                  <a:off x="8470080" y="4464360"/>
                  <a:ext cx="158400" cy="4428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13680" bIns="-136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</p:grpSp>
          <p:sp>
            <p:nvSpPr>
              <p:cNvPr id="9096" name="Freeform 171"/>
              <p:cNvSpPr/>
              <p:nvPr/>
            </p:nvSpPr>
            <p:spPr>
              <a:xfrm>
                <a:off x="8625240" y="4354560"/>
                <a:ext cx="75240" cy="71280"/>
              </a:xfrm>
              <a:custGeom>
                <a:avLst/>
                <a:gdLst>
                  <a:gd name="textAreaLeft" fmla="*/ 0 w 75240"/>
                  <a:gd name="textAreaRight" fmla="*/ 75600 w 75240"/>
                  <a:gd name="textAreaTop" fmla="*/ 0 h 71280"/>
                  <a:gd name="textAreaBottom" fmla="*/ 71640 h 71280"/>
                </a:gdLst>
                <a:ahLst/>
                <a:rect l="textAreaLeft" t="textAreaTop" r="textAreaRight" b="textAreaBottom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9097" name="Group 172"/>
              <p:cNvGrpSpPr/>
              <p:nvPr/>
            </p:nvGrpSpPr>
            <p:grpSpPr>
              <a:xfrm>
                <a:off x="8466840" y="4343760"/>
                <a:ext cx="167760" cy="52200"/>
                <a:chOff x="8466840" y="4343760"/>
                <a:chExt cx="167760" cy="52200"/>
              </a:xfrm>
            </p:grpSpPr>
            <p:sp>
              <p:nvSpPr>
                <p:cNvPr id="9098" name="AutoShape 173"/>
                <p:cNvSpPr/>
                <p:nvPr/>
              </p:nvSpPr>
              <p:spPr>
                <a:xfrm>
                  <a:off x="8466840" y="4343760"/>
                  <a:ext cx="167760" cy="5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7920" bIns="-792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9099" name="AutoShape 174"/>
                <p:cNvSpPr/>
                <p:nvPr/>
              </p:nvSpPr>
              <p:spPr>
                <a:xfrm>
                  <a:off x="8470080" y="4350240"/>
                  <a:ext cx="159840" cy="378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-18000" bIns="-18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</p:grpSp>
          <p:sp>
            <p:nvSpPr>
              <p:cNvPr id="9100" name="Rectangle 175"/>
              <p:cNvSpPr/>
              <p:nvPr/>
            </p:nvSpPr>
            <p:spPr>
              <a:xfrm>
                <a:off x="8614440" y="4002840"/>
                <a:ext cx="18720" cy="86940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9101" name="Freeform 176"/>
              <p:cNvSpPr/>
              <p:nvPr/>
            </p:nvSpPr>
            <p:spPr>
              <a:xfrm>
                <a:off x="8632080" y="4222440"/>
                <a:ext cx="67680" cy="80640"/>
              </a:xfrm>
              <a:custGeom>
                <a:avLst/>
                <a:gdLst>
                  <a:gd name="textAreaLeft" fmla="*/ 0 w 67680"/>
                  <a:gd name="textAreaRight" fmla="*/ 68040 w 67680"/>
                  <a:gd name="textAreaTop" fmla="*/ 0 h 80640"/>
                  <a:gd name="textAreaBottom" fmla="*/ 81000 h 80640"/>
                </a:gdLst>
                <a:ahLst/>
                <a:rect l="textAreaLeft" t="textAreaTop" r="textAreaRight" b="textAreaBottom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0" bIns="36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9102" name="Freeform 177"/>
              <p:cNvSpPr/>
              <p:nvPr/>
            </p:nvSpPr>
            <p:spPr>
              <a:xfrm>
                <a:off x="8633160" y="4098240"/>
                <a:ext cx="69840" cy="91080"/>
              </a:xfrm>
              <a:custGeom>
                <a:avLst/>
                <a:gdLst>
                  <a:gd name="textAreaLeft" fmla="*/ 0 w 69840"/>
                  <a:gd name="textAreaRight" fmla="*/ 70200 w 69840"/>
                  <a:gd name="textAreaTop" fmla="*/ 0 h 91080"/>
                  <a:gd name="textAreaBottom" fmla="*/ 91440 h 91080"/>
                </a:gdLst>
                <a:ahLst/>
                <a:rect l="textAreaLeft" t="textAreaTop" r="textAreaRight" b="textAreaBottom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9103" name="Oval 178"/>
              <p:cNvSpPr/>
              <p:nvPr/>
            </p:nvSpPr>
            <p:spPr>
              <a:xfrm>
                <a:off x="8690400" y="4833000"/>
                <a:ext cx="14040" cy="3600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9080" bIns="-19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9104" name="Freeform 179"/>
              <p:cNvSpPr/>
              <p:nvPr/>
            </p:nvSpPr>
            <p:spPr>
              <a:xfrm>
                <a:off x="8629200" y="4833720"/>
                <a:ext cx="70200" cy="75600"/>
              </a:xfrm>
              <a:custGeom>
                <a:avLst/>
                <a:gdLst>
                  <a:gd name="textAreaLeft" fmla="*/ 0 w 70200"/>
                  <a:gd name="textAreaRight" fmla="*/ 70560 w 70200"/>
                  <a:gd name="textAreaTop" fmla="*/ 0 h 75600"/>
                  <a:gd name="textAreaBottom" fmla="*/ 75960 h 75600"/>
                </a:gdLst>
                <a:ahLst/>
                <a:rect l="textAreaLeft" t="textAreaTop" r="textAreaRight" b="textAreaBottom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0960" bIns="3096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9105" name="AutoShape 180"/>
              <p:cNvSpPr/>
              <p:nvPr/>
            </p:nvSpPr>
            <p:spPr>
              <a:xfrm>
                <a:off x="8295480" y="4858200"/>
                <a:ext cx="344160" cy="5508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5760" bIns="-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9106" name="AutoShape 181"/>
              <p:cNvSpPr/>
              <p:nvPr/>
            </p:nvSpPr>
            <p:spPr>
              <a:xfrm>
                <a:off x="8314200" y="4870800"/>
                <a:ext cx="307800" cy="295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44546a"/>
                  </a:gs>
                  <a:gs pos="100000">
                    <a:srgbClr val="e7e6e6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4120" bIns="-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9107" name="Oval 182"/>
              <p:cNvSpPr/>
              <p:nvPr/>
            </p:nvSpPr>
            <p:spPr>
              <a:xfrm>
                <a:off x="8343000" y="4745880"/>
                <a:ext cx="45720" cy="5364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6480" bIns="-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9108" name="Oval 183"/>
              <p:cNvSpPr/>
              <p:nvPr/>
            </p:nvSpPr>
            <p:spPr>
              <a:xfrm>
                <a:off x="8395200" y="4745880"/>
                <a:ext cx="45720" cy="5508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5760" bIns="-576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9109" name="Oval 184"/>
              <p:cNvSpPr/>
              <p:nvPr/>
            </p:nvSpPr>
            <p:spPr>
              <a:xfrm>
                <a:off x="8446320" y="4745880"/>
                <a:ext cx="44280" cy="5220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7920" bIns="-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9110" name="Rectangle 185"/>
              <p:cNvSpPr/>
              <p:nvPr/>
            </p:nvSpPr>
            <p:spPr>
              <a:xfrm>
                <a:off x="8560440" y="4537800"/>
                <a:ext cx="23400" cy="28872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</p:grpSp>
      <p:sp>
        <p:nvSpPr>
          <p:cNvPr id="9111" name="Rectangle 3"/>
          <p:cNvSpPr/>
          <p:nvPr/>
        </p:nvSpPr>
        <p:spPr>
          <a:xfrm>
            <a:off x="727200" y="1393200"/>
            <a:ext cx="9863640" cy="15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0000"/>
          </a:bodyPr>
          <a:p>
            <a:pPr marL="317160" indent="-1998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Denial of Service (DoS):</a:t>
            </a: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attackers make resources (server, bandwidth) unavailable to legitimate traffic by overwhelming resource with bogus traffic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2" name="Rectangle 4"/>
          <p:cNvSpPr/>
          <p:nvPr/>
        </p:nvSpPr>
        <p:spPr>
          <a:xfrm>
            <a:off x="1761480" y="3116880"/>
            <a:ext cx="411444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57200" indent="-45720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1.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select target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3" name="Rectangle 5"/>
          <p:cNvSpPr/>
          <p:nvPr/>
        </p:nvSpPr>
        <p:spPr>
          <a:xfrm>
            <a:off x="1788480" y="3636000"/>
            <a:ext cx="3795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57200" indent="-45720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2.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break into hosts around the network (see botnet)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4" name="Rectangle 6"/>
          <p:cNvSpPr/>
          <p:nvPr/>
        </p:nvSpPr>
        <p:spPr>
          <a:xfrm>
            <a:off x="1728360" y="4894200"/>
            <a:ext cx="411444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57200" indent="-45720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3.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send packets to target from compromised hosts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115" name="Group 152"/>
          <p:cNvGrpSpPr/>
          <p:nvPr/>
        </p:nvGrpSpPr>
        <p:grpSpPr>
          <a:xfrm>
            <a:off x="6876000" y="3297600"/>
            <a:ext cx="2720880" cy="2674800"/>
            <a:chOff x="6876000" y="3297600"/>
            <a:chExt cx="2720880" cy="2674800"/>
          </a:xfrm>
        </p:grpSpPr>
        <p:sp>
          <p:nvSpPr>
            <p:cNvPr id="9116" name="Line 63"/>
            <p:cNvSpPr/>
            <p:nvPr/>
          </p:nvSpPr>
          <p:spPr>
            <a:xfrm flipV="1">
              <a:off x="7545960" y="4418280"/>
              <a:ext cx="691920" cy="263520"/>
            </a:xfrm>
            <a:prstGeom prst="line">
              <a:avLst/>
            </a:prstGeom>
            <a:ln w="5715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117" name="Line 64"/>
            <p:cNvSpPr/>
            <p:nvPr/>
          </p:nvSpPr>
          <p:spPr>
            <a:xfrm flipV="1">
              <a:off x="7947360" y="4750200"/>
              <a:ext cx="358920" cy="514440"/>
            </a:xfrm>
            <a:prstGeom prst="line">
              <a:avLst/>
            </a:prstGeom>
            <a:ln w="5715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118" name="Line 65"/>
            <p:cNvSpPr/>
            <p:nvPr/>
          </p:nvSpPr>
          <p:spPr>
            <a:xfrm flipH="1" flipV="1">
              <a:off x="8652240" y="4654800"/>
              <a:ext cx="944640" cy="723960"/>
            </a:xfrm>
            <a:prstGeom prst="line">
              <a:avLst/>
            </a:prstGeom>
            <a:ln w="5715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119" name="Line 66"/>
            <p:cNvSpPr/>
            <p:nvPr/>
          </p:nvSpPr>
          <p:spPr>
            <a:xfrm>
              <a:off x="8458560" y="3297600"/>
              <a:ext cx="25560" cy="730440"/>
            </a:xfrm>
            <a:prstGeom prst="line">
              <a:avLst/>
            </a:prstGeom>
            <a:ln w="5715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120" name="Line 67"/>
            <p:cNvSpPr/>
            <p:nvPr/>
          </p:nvSpPr>
          <p:spPr>
            <a:xfrm flipH="1">
              <a:off x="8607960" y="4021560"/>
              <a:ext cx="750960" cy="287280"/>
            </a:xfrm>
            <a:prstGeom prst="line">
              <a:avLst/>
            </a:prstGeom>
            <a:ln w="5715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121" name="Line 68"/>
            <p:cNvSpPr/>
            <p:nvPr/>
          </p:nvSpPr>
          <p:spPr>
            <a:xfrm>
              <a:off x="6876000" y="4135680"/>
              <a:ext cx="1395360" cy="176400"/>
            </a:xfrm>
            <a:prstGeom prst="line">
              <a:avLst/>
            </a:prstGeom>
            <a:ln w="5715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122" name="Line 69"/>
            <p:cNvSpPr/>
            <p:nvPr/>
          </p:nvSpPr>
          <p:spPr>
            <a:xfrm flipV="1">
              <a:off x="6972840" y="4578840"/>
              <a:ext cx="1270080" cy="1030320"/>
            </a:xfrm>
            <a:prstGeom prst="line">
              <a:avLst/>
            </a:prstGeom>
            <a:ln w="5715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123" name="Line 70"/>
            <p:cNvSpPr/>
            <p:nvPr/>
          </p:nvSpPr>
          <p:spPr>
            <a:xfrm flipH="1">
              <a:off x="8644320" y="3405600"/>
              <a:ext cx="558720" cy="631800"/>
            </a:xfrm>
            <a:prstGeom prst="line">
              <a:avLst/>
            </a:prstGeom>
            <a:ln w="5715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124" name="Line 71"/>
            <p:cNvSpPr/>
            <p:nvPr/>
          </p:nvSpPr>
          <p:spPr>
            <a:xfrm flipV="1">
              <a:off x="8075880" y="4928040"/>
              <a:ext cx="314640" cy="1044360"/>
            </a:xfrm>
            <a:prstGeom prst="line">
              <a:avLst/>
            </a:prstGeom>
            <a:ln w="5715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125" name="Line 72"/>
            <p:cNvSpPr/>
            <p:nvPr/>
          </p:nvSpPr>
          <p:spPr>
            <a:xfrm>
              <a:off x="7548840" y="3588120"/>
              <a:ext cx="660600" cy="409680"/>
            </a:xfrm>
            <a:prstGeom prst="line">
              <a:avLst/>
            </a:prstGeom>
            <a:ln w="5715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126" name="Group 113"/>
          <p:cNvGrpSpPr/>
          <p:nvPr/>
        </p:nvGrpSpPr>
        <p:grpSpPr>
          <a:xfrm>
            <a:off x="9041400" y="2937600"/>
            <a:ext cx="734760" cy="680760"/>
            <a:chOff x="9041400" y="2937600"/>
            <a:chExt cx="734760" cy="680760"/>
          </a:xfrm>
        </p:grpSpPr>
        <p:pic>
          <p:nvPicPr>
            <p:cNvPr id="9127" name="Picture 114" descr="desktop_computer_stylized_medium"/>
            <p:cNvPicPr/>
            <p:nvPr/>
          </p:nvPicPr>
          <p:blipFill>
            <a:blip r:embed="rId2"/>
            <a:stretch/>
          </p:blipFill>
          <p:spPr>
            <a:xfrm>
              <a:off x="9041400" y="2937600"/>
              <a:ext cx="734760" cy="68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28" name="Freeform 115"/>
            <p:cNvSpPr/>
            <p:nvPr/>
          </p:nvSpPr>
          <p:spPr>
            <a:xfrm>
              <a:off x="9105840" y="3002760"/>
              <a:ext cx="357120" cy="311400"/>
            </a:xfrm>
            <a:custGeom>
              <a:avLst/>
              <a:gdLst>
                <a:gd name="textAreaLeft" fmla="*/ 0 w 357120"/>
                <a:gd name="textAreaRight" fmla="*/ 357480 w 357120"/>
                <a:gd name="textAreaTop" fmla="*/ 0 h 311400"/>
                <a:gd name="textAreaBottom" fmla="*/ 311760 h 3114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129" name="Group 116"/>
          <p:cNvGrpSpPr/>
          <p:nvPr/>
        </p:nvGrpSpPr>
        <p:grpSpPr>
          <a:xfrm>
            <a:off x="9328680" y="3774240"/>
            <a:ext cx="734760" cy="680760"/>
            <a:chOff x="9328680" y="3774240"/>
            <a:chExt cx="734760" cy="680760"/>
          </a:xfrm>
        </p:grpSpPr>
        <p:pic>
          <p:nvPicPr>
            <p:cNvPr id="9130" name="Picture 117" descr="desktop_computer_stylized_medium"/>
            <p:cNvPicPr/>
            <p:nvPr/>
          </p:nvPicPr>
          <p:blipFill>
            <a:blip r:embed="rId3"/>
            <a:stretch/>
          </p:blipFill>
          <p:spPr>
            <a:xfrm>
              <a:off x="9328680" y="3774240"/>
              <a:ext cx="734760" cy="68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31" name="Freeform 118"/>
            <p:cNvSpPr/>
            <p:nvPr/>
          </p:nvSpPr>
          <p:spPr>
            <a:xfrm>
              <a:off x="9393120" y="3839400"/>
              <a:ext cx="357120" cy="311400"/>
            </a:xfrm>
            <a:custGeom>
              <a:avLst/>
              <a:gdLst>
                <a:gd name="textAreaLeft" fmla="*/ 0 w 357120"/>
                <a:gd name="textAreaRight" fmla="*/ 357480 w 357120"/>
                <a:gd name="textAreaTop" fmla="*/ 0 h 311400"/>
                <a:gd name="textAreaBottom" fmla="*/ 311760 h 3114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132" name="Group 119"/>
          <p:cNvGrpSpPr/>
          <p:nvPr/>
        </p:nvGrpSpPr>
        <p:grpSpPr>
          <a:xfrm>
            <a:off x="9387360" y="4475880"/>
            <a:ext cx="734760" cy="680760"/>
            <a:chOff x="9387360" y="4475880"/>
            <a:chExt cx="734760" cy="680760"/>
          </a:xfrm>
        </p:grpSpPr>
        <p:pic>
          <p:nvPicPr>
            <p:cNvPr id="9133" name="Picture 120" descr="desktop_computer_stylized_medium"/>
            <p:cNvPicPr/>
            <p:nvPr/>
          </p:nvPicPr>
          <p:blipFill>
            <a:blip r:embed="rId4"/>
            <a:stretch/>
          </p:blipFill>
          <p:spPr>
            <a:xfrm>
              <a:off x="9387360" y="4475880"/>
              <a:ext cx="734760" cy="68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34" name="Freeform 121"/>
            <p:cNvSpPr/>
            <p:nvPr/>
          </p:nvSpPr>
          <p:spPr>
            <a:xfrm>
              <a:off x="9451800" y="4541040"/>
              <a:ext cx="357120" cy="311400"/>
            </a:xfrm>
            <a:custGeom>
              <a:avLst/>
              <a:gdLst>
                <a:gd name="textAreaLeft" fmla="*/ 0 w 357120"/>
                <a:gd name="textAreaRight" fmla="*/ 357480 w 357120"/>
                <a:gd name="textAreaTop" fmla="*/ 0 h 311400"/>
                <a:gd name="textAreaBottom" fmla="*/ 311760 h 3114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135" name="Group 122"/>
          <p:cNvGrpSpPr/>
          <p:nvPr/>
        </p:nvGrpSpPr>
        <p:grpSpPr>
          <a:xfrm>
            <a:off x="9424080" y="5256720"/>
            <a:ext cx="734760" cy="680760"/>
            <a:chOff x="9424080" y="5256720"/>
            <a:chExt cx="734760" cy="680760"/>
          </a:xfrm>
        </p:grpSpPr>
        <p:pic>
          <p:nvPicPr>
            <p:cNvPr id="9136" name="Picture 123" descr="desktop_computer_stylized_medium"/>
            <p:cNvPicPr/>
            <p:nvPr/>
          </p:nvPicPr>
          <p:blipFill>
            <a:blip r:embed="rId5"/>
            <a:stretch/>
          </p:blipFill>
          <p:spPr>
            <a:xfrm>
              <a:off x="9424080" y="5256720"/>
              <a:ext cx="734760" cy="68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37" name="Freeform 124"/>
            <p:cNvSpPr/>
            <p:nvPr/>
          </p:nvSpPr>
          <p:spPr>
            <a:xfrm>
              <a:off x="9488520" y="5322240"/>
              <a:ext cx="357120" cy="311400"/>
            </a:xfrm>
            <a:custGeom>
              <a:avLst/>
              <a:gdLst>
                <a:gd name="textAreaLeft" fmla="*/ 0 w 357120"/>
                <a:gd name="textAreaRight" fmla="*/ 357480 w 357120"/>
                <a:gd name="textAreaTop" fmla="*/ 0 h 311400"/>
                <a:gd name="textAreaBottom" fmla="*/ 311760 h 3114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138" name="Group 125"/>
          <p:cNvGrpSpPr/>
          <p:nvPr/>
        </p:nvGrpSpPr>
        <p:grpSpPr>
          <a:xfrm>
            <a:off x="8079480" y="3066120"/>
            <a:ext cx="734760" cy="680760"/>
            <a:chOff x="8079480" y="3066120"/>
            <a:chExt cx="734760" cy="680760"/>
          </a:xfrm>
        </p:grpSpPr>
        <p:pic>
          <p:nvPicPr>
            <p:cNvPr id="9139" name="Picture 126" descr="desktop_computer_stylized_medium"/>
            <p:cNvPicPr/>
            <p:nvPr/>
          </p:nvPicPr>
          <p:blipFill>
            <a:blip r:embed="rId6"/>
            <a:stretch/>
          </p:blipFill>
          <p:spPr>
            <a:xfrm>
              <a:off x="8079480" y="3066120"/>
              <a:ext cx="734760" cy="68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40" name="Freeform 127"/>
            <p:cNvSpPr/>
            <p:nvPr/>
          </p:nvSpPr>
          <p:spPr>
            <a:xfrm>
              <a:off x="8143920" y="3131280"/>
              <a:ext cx="357120" cy="311400"/>
            </a:xfrm>
            <a:custGeom>
              <a:avLst/>
              <a:gdLst>
                <a:gd name="textAreaLeft" fmla="*/ 0 w 357120"/>
                <a:gd name="textAreaRight" fmla="*/ 357480 w 357120"/>
                <a:gd name="textAreaTop" fmla="*/ 0 h 311400"/>
                <a:gd name="textAreaBottom" fmla="*/ 311760 h 3114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141" name="Group 128"/>
          <p:cNvGrpSpPr/>
          <p:nvPr/>
        </p:nvGrpSpPr>
        <p:grpSpPr>
          <a:xfrm>
            <a:off x="7074360" y="3128040"/>
            <a:ext cx="734760" cy="680760"/>
            <a:chOff x="7074360" y="3128040"/>
            <a:chExt cx="734760" cy="680760"/>
          </a:xfrm>
        </p:grpSpPr>
        <p:pic>
          <p:nvPicPr>
            <p:cNvPr id="9142" name="Picture 129" descr="desktop_computer_stylized_medium"/>
            <p:cNvPicPr/>
            <p:nvPr/>
          </p:nvPicPr>
          <p:blipFill>
            <a:blip r:embed="rId7"/>
            <a:stretch/>
          </p:blipFill>
          <p:spPr>
            <a:xfrm>
              <a:off x="7074360" y="3128040"/>
              <a:ext cx="734760" cy="68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43" name="Freeform 130"/>
            <p:cNvSpPr/>
            <p:nvPr/>
          </p:nvSpPr>
          <p:spPr>
            <a:xfrm>
              <a:off x="7138800" y="3193200"/>
              <a:ext cx="357120" cy="311400"/>
            </a:xfrm>
            <a:custGeom>
              <a:avLst/>
              <a:gdLst>
                <a:gd name="textAreaLeft" fmla="*/ 0 w 357120"/>
                <a:gd name="textAreaRight" fmla="*/ 357480 w 357120"/>
                <a:gd name="textAreaTop" fmla="*/ 0 h 311400"/>
                <a:gd name="textAreaBottom" fmla="*/ 311760 h 3114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144" name="Group 134"/>
          <p:cNvGrpSpPr/>
          <p:nvPr/>
        </p:nvGrpSpPr>
        <p:grpSpPr>
          <a:xfrm>
            <a:off x="6358680" y="3832920"/>
            <a:ext cx="734760" cy="680760"/>
            <a:chOff x="6358680" y="3832920"/>
            <a:chExt cx="734760" cy="680760"/>
          </a:xfrm>
        </p:grpSpPr>
        <p:pic>
          <p:nvPicPr>
            <p:cNvPr id="9145" name="Picture 135" descr="desktop_computer_stylized_medium"/>
            <p:cNvPicPr/>
            <p:nvPr/>
          </p:nvPicPr>
          <p:blipFill>
            <a:blip r:embed="rId8"/>
            <a:stretch/>
          </p:blipFill>
          <p:spPr>
            <a:xfrm>
              <a:off x="6358680" y="3832920"/>
              <a:ext cx="734760" cy="68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46" name="Freeform 136"/>
            <p:cNvSpPr/>
            <p:nvPr/>
          </p:nvSpPr>
          <p:spPr>
            <a:xfrm>
              <a:off x="6423120" y="3898080"/>
              <a:ext cx="357120" cy="311400"/>
            </a:xfrm>
            <a:custGeom>
              <a:avLst/>
              <a:gdLst>
                <a:gd name="textAreaLeft" fmla="*/ 0 w 357120"/>
                <a:gd name="textAreaRight" fmla="*/ 357480 w 357120"/>
                <a:gd name="textAreaTop" fmla="*/ 0 h 311400"/>
                <a:gd name="textAreaBottom" fmla="*/ 311760 h 3114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147" name="Group 137"/>
          <p:cNvGrpSpPr/>
          <p:nvPr/>
        </p:nvGrpSpPr>
        <p:grpSpPr>
          <a:xfrm>
            <a:off x="6990480" y="4567680"/>
            <a:ext cx="734760" cy="680760"/>
            <a:chOff x="6990480" y="4567680"/>
            <a:chExt cx="734760" cy="680760"/>
          </a:xfrm>
        </p:grpSpPr>
        <p:pic>
          <p:nvPicPr>
            <p:cNvPr id="9148" name="Picture 138" descr="desktop_computer_stylized_medium"/>
            <p:cNvPicPr/>
            <p:nvPr/>
          </p:nvPicPr>
          <p:blipFill>
            <a:blip r:embed="rId9"/>
            <a:stretch/>
          </p:blipFill>
          <p:spPr>
            <a:xfrm>
              <a:off x="6990480" y="4567680"/>
              <a:ext cx="734760" cy="68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49" name="Freeform 139"/>
            <p:cNvSpPr/>
            <p:nvPr/>
          </p:nvSpPr>
          <p:spPr>
            <a:xfrm>
              <a:off x="7054920" y="4633200"/>
              <a:ext cx="357120" cy="311400"/>
            </a:xfrm>
            <a:custGeom>
              <a:avLst/>
              <a:gdLst>
                <a:gd name="textAreaLeft" fmla="*/ 0 w 357120"/>
                <a:gd name="textAreaRight" fmla="*/ 357480 w 357120"/>
                <a:gd name="textAreaTop" fmla="*/ 0 h 311400"/>
                <a:gd name="textAreaBottom" fmla="*/ 311760 h 3114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150" name="Group 140"/>
          <p:cNvGrpSpPr/>
          <p:nvPr/>
        </p:nvGrpSpPr>
        <p:grpSpPr>
          <a:xfrm>
            <a:off x="7520760" y="5177520"/>
            <a:ext cx="734760" cy="680760"/>
            <a:chOff x="7520760" y="5177520"/>
            <a:chExt cx="734760" cy="680760"/>
          </a:xfrm>
        </p:grpSpPr>
        <p:pic>
          <p:nvPicPr>
            <p:cNvPr id="9151" name="Picture 141" descr="desktop_computer_stylized_medium"/>
            <p:cNvPicPr/>
            <p:nvPr/>
          </p:nvPicPr>
          <p:blipFill>
            <a:blip r:embed="rId10"/>
            <a:stretch/>
          </p:blipFill>
          <p:spPr>
            <a:xfrm>
              <a:off x="7520760" y="5177520"/>
              <a:ext cx="734760" cy="68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52" name="Freeform 142"/>
            <p:cNvSpPr/>
            <p:nvPr/>
          </p:nvSpPr>
          <p:spPr>
            <a:xfrm>
              <a:off x="7585200" y="5242680"/>
              <a:ext cx="357120" cy="311400"/>
            </a:xfrm>
            <a:custGeom>
              <a:avLst/>
              <a:gdLst>
                <a:gd name="textAreaLeft" fmla="*/ 0 w 357120"/>
                <a:gd name="textAreaRight" fmla="*/ 357480 w 357120"/>
                <a:gd name="textAreaTop" fmla="*/ 0 h 311400"/>
                <a:gd name="textAreaBottom" fmla="*/ 311760 h 3114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153" name="Group 143"/>
          <p:cNvGrpSpPr/>
          <p:nvPr/>
        </p:nvGrpSpPr>
        <p:grpSpPr>
          <a:xfrm>
            <a:off x="6598440" y="5468040"/>
            <a:ext cx="734760" cy="680760"/>
            <a:chOff x="6598440" y="5468040"/>
            <a:chExt cx="734760" cy="680760"/>
          </a:xfrm>
        </p:grpSpPr>
        <p:pic>
          <p:nvPicPr>
            <p:cNvPr id="9154" name="Picture 144" descr="desktop_computer_stylized_medium"/>
            <p:cNvPicPr/>
            <p:nvPr/>
          </p:nvPicPr>
          <p:blipFill>
            <a:blip r:embed="rId11"/>
            <a:stretch/>
          </p:blipFill>
          <p:spPr>
            <a:xfrm>
              <a:off x="6598440" y="5468040"/>
              <a:ext cx="734760" cy="68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55" name="Freeform 145"/>
            <p:cNvSpPr/>
            <p:nvPr/>
          </p:nvSpPr>
          <p:spPr>
            <a:xfrm>
              <a:off x="6662880" y="5533200"/>
              <a:ext cx="357120" cy="311400"/>
            </a:xfrm>
            <a:custGeom>
              <a:avLst/>
              <a:gdLst>
                <a:gd name="textAreaLeft" fmla="*/ 0 w 357120"/>
                <a:gd name="textAreaRight" fmla="*/ 357480 w 357120"/>
                <a:gd name="textAreaTop" fmla="*/ 0 h 311400"/>
                <a:gd name="textAreaBottom" fmla="*/ 311760 h 3114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156" name="Group 146"/>
          <p:cNvGrpSpPr/>
          <p:nvPr/>
        </p:nvGrpSpPr>
        <p:grpSpPr>
          <a:xfrm>
            <a:off x="7790400" y="5974200"/>
            <a:ext cx="734760" cy="680760"/>
            <a:chOff x="7790400" y="5974200"/>
            <a:chExt cx="734760" cy="680760"/>
          </a:xfrm>
        </p:grpSpPr>
        <p:pic>
          <p:nvPicPr>
            <p:cNvPr id="9157" name="Picture 147" descr="desktop_computer_stylized_medium"/>
            <p:cNvPicPr/>
            <p:nvPr/>
          </p:nvPicPr>
          <p:blipFill>
            <a:blip r:embed="rId12"/>
            <a:stretch/>
          </p:blipFill>
          <p:spPr>
            <a:xfrm>
              <a:off x="7790400" y="5974200"/>
              <a:ext cx="734760" cy="68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58" name="Freeform 148"/>
            <p:cNvSpPr/>
            <p:nvPr/>
          </p:nvSpPr>
          <p:spPr>
            <a:xfrm>
              <a:off x="7854840" y="6039720"/>
              <a:ext cx="357120" cy="311400"/>
            </a:xfrm>
            <a:custGeom>
              <a:avLst/>
              <a:gdLst>
                <a:gd name="textAreaLeft" fmla="*/ 0 w 357120"/>
                <a:gd name="textAreaRight" fmla="*/ 357480 w 357120"/>
                <a:gd name="textAreaTop" fmla="*/ 0 h 311400"/>
                <a:gd name="textAreaBottom" fmla="*/ 311760 h 3114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159" name="Group 149"/>
          <p:cNvGrpSpPr/>
          <p:nvPr/>
        </p:nvGrpSpPr>
        <p:grpSpPr>
          <a:xfrm>
            <a:off x="8534880" y="5585400"/>
            <a:ext cx="734760" cy="680760"/>
            <a:chOff x="8534880" y="5585400"/>
            <a:chExt cx="734760" cy="680760"/>
          </a:xfrm>
        </p:grpSpPr>
        <p:pic>
          <p:nvPicPr>
            <p:cNvPr id="9160" name="Picture 150" descr="desktop_computer_stylized_medium"/>
            <p:cNvPicPr/>
            <p:nvPr/>
          </p:nvPicPr>
          <p:blipFill>
            <a:blip r:embed="rId13"/>
            <a:stretch/>
          </p:blipFill>
          <p:spPr>
            <a:xfrm>
              <a:off x="8534880" y="5585400"/>
              <a:ext cx="734760" cy="68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61" name="Freeform 151"/>
            <p:cNvSpPr/>
            <p:nvPr/>
          </p:nvSpPr>
          <p:spPr>
            <a:xfrm>
              <a:off x="8599320" y="5650560"/>
              <a:ext cx="357120" cy="311400"/>
            </a:xfrm>
            <a:custGeom>
              <a:avLst/>
              <a:gdLst>
                <a:gd name="textAreaLeft" fmla="*/ 0 w 357120"/>
                <a:gd name="textAreaRight" fmla="*/ 357480 w 357120"/>
                <a:gd name="textAreaTop" fmla="*/ 0 h 311400"/>
                <a:gd name="textAreaBottom" fmla="*/ 311760 h 3114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162" name="Group 89"/>
          <p:cNvGrpSpPr/>
          <p:nvPr/>
        </p:nvGrpSpPr>
        <p:grpSpPr>
          <a:xfrm>
            <a:off x="6383880" y="3005640"/>
            <a:ext cx="3525840" cy="3408120"/>
            <a:chOff x="6383880" y="3005640"/>
            <a:chExt cx="3525840" cy="3408120"/>
          </a:xfrm>
        </p:grpSpPr>
        <p:pic>
          <p:nvPicPr>
            <p:cNvPr id="9163" name="Picture 7" descr=""/>
            <p:cNvPicPr/>
            <p:nvPr/>
          </p:nvPicPr>
          <p:blipFill>
            <a:blip r:embed="rId14"/>
            <a:stretch/>
          </p:blipFill>
          <p:spPr>
            <a:xfrm>
              <a:off x="8046000" y="3161160"/>
              <a:ext cx="471240" cy="44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64" name="Picture 54" descr=""/>
            <p:cNvPicPr/>
            <p:nvPr/>
          </p:nvPicPr>
          <p:blipFill>
            <a:blip r:embed="rId15"/>
            <a:stretch/>
          </p:blipFill>
          <p:spPr>
            <a:xfrm>
              <a:off x="7020720" y="3161160"/>
              <a:ext cx="471240" cy="44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65" name="Picture 55" descr=""/>
            <p:cNvPicPr/>
            <p:nvPr/>
          </p:nvPicPr>
          <p:blipFill>
            <a:blip r:embed="rId16"/>
            <a:stretch/>
          </p:blipFill>
          <p:spPr>
            <a:xfrm>
              <a:off x="6383880" y="3881880"/>
              <a:ext cx="471240" cy="44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66" name="Picture 56" descr=""/>
            <p:cNvPicPr/>
            <p:nvPr/>
          </p:nvPicPr>
          <p:blipFill>
            <a:blip r:embed="rId17"/>
            <a:stretch/>
          </p:blipFill>
          <p:spPr>
            <a:xfrm>
              <a:off x="6939720" y="4559760"/>
              <a:ext cx="471240" cy="44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67" name="Picture 57" descr=""/>
            <p:cNvPicPr/>
            <p:nvPr/>
          </p:nvPicPr>
          <p:blipFill>
            <a:blip r:embed="rId18"/>
            <a:stretch/>
          </p:blipFill>
          <p:spPr>
            <a:xfrm>
              <a:off x="7495200" y="5237640"/>
              <a:ext cx="471240" cy="44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68" name="Picture 58" descr=""/>
            <p:cNvPicPr/>
            <p:nvPr/>
          </p:nvPicPr>
          <p:blipFill>
            <a:blip r:embed="rId19"/>
            <a:stretch/>
          </p:blipFill>
          <p:spPr>
            <a:xfrm>
              <a:off x="7760160" y="5971320"/>
              <a:ext cx="471240" cy="44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69" name="Picture 59" descr=""/>
            <p:cNvPicPr/>
            <p:nvPr/>
          </p:nvPicPr>
          <p:blipFill>
            <a:blip r:embed="rId20"/>
            <a:stretch/>
          </p:blipFill>
          <p:spPr>
            <a:xfrm>
              <a:off x="9438480" y="5361480"/>
              <a:ext cx="471240" cy="44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70" name="Picture 60" descr=""/>
            <p:cNvPicPr/>
            <p:nvPr/>
          </p:nvPicPr>
          <p:blipFill>
            <a:blip r:embed="rId21"/>
            <a:stretch/>
          </p:blipFill>
          <p:spPr>
            <a:xfrm>
              <a:off x="9301680" y="3823200"/>
              <a:ext cx="471240" cy="44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71" name="Picture 61" descr=""/>
            <p:cNvPicPr/>
            <p:nvPr/>
          </p:nvPicPr>
          <p:blipFill>
            <a:blip r:embed="rId22"/>
            <a:stretch/>
          </p:blipFill>
          <p:spPr>
            <a:xfrm>
              <a:off x="6533280" y="5499720"/>
              <a:ext cx="471240" cy="44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72" name="Picture 62" descr=""/>
            <p:cNvPicPr/>
            <p:nvPr/>
          </p:nvPicPr>
          <p:blipFill>
            <a:blip r:embed="rId23"/>
            <a:stretch/>
          </p:blipFill>
          <p:spPr>
            <a:xfrm>
              <a:off x="8974800" y="3005640"/>
              <a:ext cx="471240" cy="4424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173" name="PlaceHolder 2"/>
          <p:cNvSpPr>
            <a:spLocks noGrp="1"/>
          </p:cNvSpPr>
          <p:nvPr>
            <p:ph type="sldNum" idx="69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4A3B0170-EFF0-46DA-AF56-2CDA244A91C0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120" dur="indefinite" restart="never" nodeType="tmRoot">
          <p:childTnLst>
            <p:seq>
              <p:cTn id="1121" dur="indefinite" nodeType="mainSeq">
                <p:childTnLst>
                  <p:par>
                    <p:cTn id="1122" fill="hold">
                      <p:stCondLst>
                        <p:cond delay="indefinite"/>
                      </p:stCondLst>
                      <p:childTnLst>
                        <p:par>
                          <p:cTn id="1123" fill="hold">
                            <p:stCondLst>
                              <p:cond delay="0"/>
                            </p:stCondLst>
                            <p:childTnLst>
                              <p:par>
                                <p:cTn id="11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8" fill="hold">
                      <p:stCondLst>
                        <p:cond delay="indefinite"/>
                      </p:stCondLst>
                      <p:childTnLst>
                        <p:par>
                          <p:cTn id="1129" fill="hold">
                            <p:stCondLst>
                              <p:cond delay="0"/>
                            </p:stCondLst>
                            <p:childTnLst>
                              <p:par>
                                <p:cTn id="11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34" dur="500"/>
                                        <p:tgtEl>
                                          <p:spTgt spid="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5" fill="hold">
                      <p:stCondLst>
                        <p:cond delay="indefinite"/>
                      </p:stCondLst>
                      <p:childTnLst>
                        <p:par>
                          <p:cTn id="1136" fill="hold">
                            <p:stCondLst>
                              <p:cond delay="0"/>
                            </p:stCondLst>
                            <p:childTnLst>
                              <p:par>
                                <p:cTn id="1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140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42" dur="500"/>
                                        <p:tgtEl>
                                          <p:spTgt spid="9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4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Lines of defense: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75" name="Rectangle 5"/>
          <p:cNvSpPr/>
          <p:nvPr/>
        </p:nvSpPr>
        <p:spPr>
          <a:xfrm>
            <a:off x="841320" y="1344600"/>
            <a:ext cx="10342440" cy="48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4000"/>
          </a:bodyPr>
          <a:p>
            <a:pPr marL="367200" indent="-249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Arial"/>
              </a:rPr>
              <a:t>authentication: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proving you are who you say you are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678600" indent="-24912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cellular networks provides hardware identity via SIM card; no such hardware assist in traditional Internet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67200" indent="-249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Arial"/>
              </a:rPr>
              <a:t>confidentiality: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via encryption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367200" indent="-249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Arial"/>
              </a:rPr>
              <a:t>integrity checks: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digital signatures prevent/detect tampering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367200" indent="-249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Arial"/>
              </a:rPr>
              <a:t>access restrictions: 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password-protected VPNs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367200" indent="-249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Arial"/>
              </a:rPr>
              <a:t>firewalls: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specialized “middleboxes” in access and core networks: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2" marL="1037520" indent="-2073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off-by-default: filter incoming packets to restrict senders, receivers, applications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037520" indent="-2073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detecting/reacting to DOS attacks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6" name="Rectangle 59"/>
          <p:cNvSpPr/>
          <p:nvPr/>
        </p:nvSpPr>
        <p:spPr>
          <a:xfrm>
            <a:off x="1081080" y="6172200"/>
            <a:ext cx="1025028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…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lots more on security (throughout, Chapter 8)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7" name="PlaceHolder 2"/>
          <p:cNvSpPr>
            <a:spLocks noGrp="1"/>
          </p:cNvSpPr>
          <p:nvPr>
            <p:ph type="sldNum" idx="70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60DD9015-CD3F-4315-BB9A-7F95E08170E8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143" dur="indefinite" restart="never" nodeType="tmRoot">
          <p:childTnLst>
            <p:seq>
              <p:cTn id="1144" dur="indefinite" nodeType="mainSeq">
                <p:childTnLst>
                  <p:par>
                    <p:cTn id="1145" fill="hold">
                      <p:stCondLst>
                        <p:cond delay="indefinite"/>
                      </p:stCondLst>
                      <p:childTnLst>
                        <p:par>
                          <p:cTn id="1146" fill="hold">
                            <p:stCondLst>
                              <p:cond delay="0"/>
                            </p:stCondLst>
                            <p:childTnLst>
                              <p:par>
                                <p:cTn id="114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49" dur="500"/>
                                        <p:tgtEl>
                                          <p:spTgt spid="9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52" dur="500"/>
                                        <p:tgtEl>
                                          <p:spTgt spid="9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3" fill="hold">
                      <p:stCondLst>
                        <p:cond delay="indefinite"/>
                      </p:stCondLst>
                      <p:childTnLst>
                        <p:par>
                          <p:cTn id="1154" fill="hold">
                            <p:stCondLst>
                              <p:cond delay="0"/>
                            </p:stCondLst>
                            <p:childTnLst>
                              <p:par>
                                <p:cTn id="115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57" dur="500"/>
                                        <p:tgtEl>
                                          <p:spTgt spid="9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8" fill="hold">
                      <p:stCondLst>
                        <p:cond delay="indefinite"/>
                      </p:stCondLst>
                      <p:childTnLst>
                        <p:par>
                          <p:cTn id="1159" fill="hold">
                            <p:stCondLst>
                              <p:cond delay="0"/>
                            </p:stCondLst>
                            <p:childTnLst>
                              <p:par>
                                <p:cTn id="116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62" dur="500"/>
                                        <p:tgtEl>
                                          <p:spTgt spid="9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3" fill="hold">
                      <p:stCondLst>
                        <p:cond delay="indefinite"/>
                      </p:stCondLst>
                      <p:childTnLst>
                        <p:par>
                          <p:cTn id="1164" fill="hold">
                            <p:stCondLst>
                              <p:cond delay="0"/>
                            </p:stCondLst>
                            <p:childTnLst>
                              <p:par>
                                <p:cTn id="116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67" dur="500"/>
                                        <p:tgtEl>
                                          <p:spTgt spid="9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8" fill="hold">
                      <p:stCondLst>
                        <p:cond delay="indefinite"/>
                      </p:stCondLst>
                      <p:childTnLst>
                        <p:par>
                          <p:cTn id="1169" fill="hold">
                            <p:stCondLst>
                              <p:cond delay="0"/>
                            </p:stCondLst>
                            <p:childTnLst>
                              <p:par>
                                <p:cTn id="117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72" dur="500"/>
                                        <p:tgtEl>
                                          <p:spTgt spid="9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75" dur="500"/>
                                        <p:tgtEl>
                                          <p:spTgt spid="9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78" dur="500"/>
                                        <p:tgtEl>
                                          <p:spTgt spid="91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9" fill="hold">
                      <p:stCondLst>
                        <p:cond delay="indefinite"/>
                      </p:stCondLst>
                      <p:childTnLst>
                        <p:par>
                          <p:cTn id="1180" fill="hold">
                            <p:stCondLst>
                              <p:cond delay="0"/>
                            </p:stCondLst>
                            <p:childTnLst>
                              <p:par>
                                <p:cTn id="118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83" dur="500"/>
                                        <p:tgtEl>
                                          <p:spTgt spid="9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8" name="PlaceHolder 1"/>
          <p:cNvSpPr>
            <a:spLocks noGrp="1"/>
          </p:cNvSpPr>
          <p:nvPr>
            <p:ph type="title"/>
          </p:nvPr>
        </p:nvSpPr>
        <p:spPr>
          <a:xfrm>
            <a:off x="798840" y="2894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Chapter 1: roadmap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79" name="PlaceHolder 2"/>
          <p:cNvSpPr>
            <a:spLocks noGrp="1"/>
          </p:cNvSpPr>
          <p:nvPr>
            <p:ph type="sldNum" idx="71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D8407AE0-1E76-4D0A-A07E-50B1514242C0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80" name="PlaceHolder 3"/>
          <p:cNvSpPr>
            <a:spLocks noGrp="1"/>
          </p:cNvSpPr>
          <p:nvPr>
            <p:ph/>
          </p:nvPr>
        </p:nvSpPr>
        <p:spPr>
          <a:xfrm>
            <a:off x="798840" y="1414080"/>
            <a:ext cx="6617880" cy="5028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9000"/>
          </a:bodyPr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What </a:t>
            </a:r>
            <a:r>
              <a:rPr b="0" i="1" lang="en-US" sz="3200" spc="-1" strike="noStrike">
                <a:solidFill>
                  <a:srgbClr val="a6a6a6"/>
                </a:solidFill>
                <a:latin typeface="Calibri"/>
              </a:rPr>
              <a:t>is</a:t>
            </a: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 the Internet?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What</a:t>
            </a:r>
            <a:r>
              <a:rPr b="0" i="1" lang="en-US" sz="3200" spc="-1" strike="noStrike">
                <a:solidFill>
                  <a:srgbClr val="a6a6a6"/>
                </a:solidFill>
                <a:latin typeface="Calibri"/>
              </a:rPr>
              <a:t> is </a:t>
            </a: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a protocol?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</a:rPr>
              <a:t>Network edge: hosts, access network, physical media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</a:rPr>
              <a:t>Network core: packet/circuit switching, internet structure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</a:rPr>
              <a:t>Performance: loss, delay, throughput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</a:rPr>
              <a:t>Security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Protocol layers, service models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History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3876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181" name="Picture 6" descr="Kurose&amp;Ross 8th ed cover picture"/>
          <p:cNvPicPr/>
          <p:nvPr/>
        </p:nvPicPr>
        <p:blipFill>
          <a:blip r:embed="rId1"/>
          <a:stretch/>
        </p:blipFill>
        <p:spPr>
          <a:xfrm>
            <a:off x="7774200" y="1293480"/>
            <a:ext cx="3657240" cy="27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2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Protocol “layers” and reference models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83" name="Rectangle 3"/>
          <p:cNvSpPr/>
          <p:nvPr/>
        </p:nvSpPr>
        <p:spPr>
          <a:xfrm>
            <a:off x="800640" y="1575720"/>
            <a:ext cx="5615640" cy="504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352440" indent="-222120">
              <a:lnSpc>
                <a:spcPct val="75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Networks are complex,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  <a:p>
            <a:pPr marL="352440" indent="-222120">
              <a:lnSpc>
                <a:spcPct val="75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with many “pieces”: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  <a:p>
            <a:pPr lvl="1" marL="695160" indent="-231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hosts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695160" indent="-231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routers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695160" indent="-231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links of various media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695160" indent="-231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applications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695160" indent="-231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protocols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695160" indent="-231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hardware, software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352440" indent="-222120">
              <a:lnSpc>
                <a:spcPct val="75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4" name="Rectangle 4"/>
          <p:cNvSpPr/>
          <p:nvPr/>
        </p:nvSpPr>
        <p:spPr>
          <a:xfrm>
            <a:off x="6584400" y="1539360"/>
            <a:ext cx="4531320" cy="43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177840" indent="-475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Question: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Calibri"/>
                <a:ea typeface="ＭＳ Ｐゴシック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is there any hope of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organizing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structure of network?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522360" indent="-2239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and/or our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discussion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of networks?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5" name="PlaceHolder 2"/>
          <p:cNvSpPr>
            <a:spLocks noGrp="1"/>
          </p:cNvSpPr>
          <p:nvPr>
            <p:ph type="sldNum" idx="72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ED7520ED-AC0D-4A36-9D7A-FED71A40CE0A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184" dur="indefinite" restart="never" nodeType="tmRoot">
          <p:childTnLst>
            <p:seq>
              <p:cTn id="1185" dur="indefinite" nodeType="mainSeq">
                <p:childTnLst>
                  <p:par>
                    <p:cTn id="1186" fill="hold">
                      <p:stCondLst>
                        <p:cond delay="indefinite"/>
                      </p:stCondLst>
                      <p:childTnLst>
                        <p:par>
                          <p:cTn id="1187" fill="hold">
                            <p:stCondLst>
                              <p:cond delay="0"/>
                            </p:stCondLst>
                            <p:childTnLst>
                              <p:par>
                                <p:cTn id="118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90" dur="1000"/>
                                        <p:tgtEl>
                                          <p:spTgt spid="9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6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Example: organization of air travel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87" name="Rectangle 3"/>
          <p:cNvSpPr/>
          <p:nvPr/>
        </p:nvSpPr>
        <p:spPr>
          <a:xfrm>
            <a:off x="2345040" y="6081120"/>
            <a:ext cx="952920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 series of steps, involving many services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8" name="Text Box 5"/>
          <p:cNvSpPr/>
          <p:nvPr/>
        </p:nvSpPr>
        <p:spPr>
          <a:xfrm>
            <a:off x="1377360" y="1935720"/>
            <a:ext cx="3184920" cy="28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ticket (purchase)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baggage (check)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gates (load)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runway takeoff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airplane routing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9" name="Text Box 6"/>
          <p:cNvSpPr/>
          <p:nvPr/>
        </p:nvSpPr>
        <p:spPr>
          <a:xfrm>
            <a:off x="7346880" y="1941840"/>
            <a:ext cx="3178800" cy="28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3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ticket (complain)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3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baggage (claim)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3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gates (unload)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3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runway landing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3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airplane routing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0" name="Text Box 7"/>
          <p:cNvSpPr/>
          <p:nvPr/>
        </p:nvSpPr>
        <p:spPr>
          <a:xfrm>
            <a:off x="4667760" y="4831200"/>
            <a:ext cx="30142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airplane routing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1" name="Freeform 8"/>
          <p:cNvSpPr/>
          <p:nvPr/>
        </p:nvSpPr>
        <p:spPr>
          <a:xfrm>
            <a:off x="879840" y="2080080"/>
            <a:ext cx="7827480" cy="3288960"/>
          </a:xfrm>
          <a:custGeom>
            <a:avLst/>
            <a:gdLst>
              <a:gd name="textAreaLeft" fmla="*/ 0 w 7827480"/>
              <a:gd name="textAreaRight" fmla="*/ 7827840 w 7827480"/>
              <a:gd name="textAreaTop" fmla="*/ 0 h 3288960"/>
              <a:gd name="textAreaBottom" fmla="*/ 3289320 h 3288960"/>
            </a:gdLst>
            <a:ahLst/>
            <a:rect l="textAreaLeft" t="textAreaTop" r="textAreaRight" b="textAreaBottom"/>
            <a:pathLst>
              <a:path w="8459" h="10000">
                <a:moveTo>
                  <a:pt x="0" y="0"/>
                </a:moveTo>
                <a:cubicBezTo>
                  <a:pt x="3" y="2793"/>
                  <a:pt x="7" y="5585"/>
                  <a:pt x="10" y="8378"/>
                </a:cubicBezTo>
                <a:lnTo>
                  <a:pt x="1961" y="9961"/>
                </a:lnTo>
                <a:lnTo>
                  <a:pt x="8459" y="10000"/>
                </a:lnTo>
              </a:path>
            </a:pathLst>
          </a:custGeom>
          <a:noFill/>
          <a:ln w="44450">
            <a:solidFill>
              <a:srgbClr val="c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    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2" name="Freeform 2"/>
          <p:cNvSpPr/>
          <p:nvPr/>
        </p:nvSpPr>
        <p:spPr>
          <a:xfrm flipH="1">
            <a:off x="8627400" y="2106360"/>
            <a:ext cx="1822320" cy="3262680"/>
          </a:xfrm>
          <a:custGeom>
            <a:avLst/>
            <a:gdLst>
              <a:gd name="textAreaLeft" fmla="*/ 360 w 1822320"/>
              <a:gd name="textAreaRight" fmla="*/ 1823040 w 1822320"/>
              <a:gd name="textAreaTop" fmla="*/ 0 h 3262680"/>
              <a:gd name="textAreaBottom" fmla="*/ 3263040 h 3262680"/>
            </a:gdLst>
            <a:ahLst/>
            <a:rect l="textAreaLeft" t="textAreaTop" r="textAreaRight" b="textAreaBottom"/>
            <a:pathLst>
              <a:path w="1822537" h="3263030">
                <a:moveTo>
                  <a:pt x="1822537" y="3263030"/>
                </a:moveTo>
                <a:lnTo>
                  <a:pt x="6263" y="2743200"/>
                </a:lnTo>
                <a:cubicBezTo>
                  <a:pt x="4175" y="1828800"/>
                  <a:pt x="2088" y="914400"/>
                  <a:pt x="0" y="0"/>
                </a:cubicBezTo>
              </a:path>
            </a:pathLst>
          </a:custGeom>
          <a:noFill/>
          <a:ln w="44450">
            <a:solidFill>
              <a:srgbClr val="c00000"/>
            </a:solidFill>
            <a:tailEnd len="sm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                  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3" name="Rectangle 3"/>
          <p:cNvSpPr/>
          <p:nvPr/>
        </p:nvSpPr>
        <p:spPr>
          <a:xfrm>
            <a:off x="1882800" y="5634000"/>
            <a:ext cx="952920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71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How would you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define/discuss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the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system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of airline travel?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194" name="Straight Arrow Connector 4"/>
          <p:cNvCxnSpPr/>
          <p:nvPr/>
        </p:nvCxnSpPr>
        <p:spPr>
          <a:xfrm>
            <a:off x="1564560" y="1798560"/>
            <a:ext cx="7600320" cy="360"/>
          </a:xfrm>
          <a:prstGeom prst="straightConnector1">
            <a:avLst/>
          </a:prstGeom>
          <a:ln>
            <a:solidFill>
              <a:srgbClr val="4472c4"/>
            </a:solidFill>
            <a:tailEnd len="med" type="triangle" w="med"/>
          </a:ln>
        </p:spPr>
      </p:cxnSp>
      <p:sp>
        <p:nvSpPr>
          <p:cNvPr id="9195" name="TextBox 7"/>
          <p:cNvSpPr/>
          <p:nvPr/>
        </p:nvSpPr>
        <p:spPr>
          <a:xfrm>
            <a:off x="1840320" y="1558800"/>
            <a:ext cx="6847200" cy="455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</a:rPr>
              <a:t>end-to-end transfer of person plus baggage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196" name="Group 20"/>
          <p:cNvGrpSpPr/>
          <p:nvPr/>
        </p:nvGrpSpPr>
        <p:grpSpPr>
          <a:xfrm>
            <a:off x="4267800" y="1021320"/>
            <a:ext cx="1528560" cy="620640"/>
            <a:chOff x="4267800" y="1021320"/>
            <a:chExt cx="1528560" cy="620640"/>
          </a:xfrm>
        </p:grpSpPr>
        <p:pic>
          <p:nvPicPr>
            <p:cNvPr id="9197" name="Picture 11" descr="yylgaifm[1]"/>
            <p:cNvPicPr/>
            <p:nvPr/>
          </p:nvPicPr>
          <p:blipFill>
            <a:blip r:embed="rId1"/>
            <a:stretch/>
          </p:blipFill>
          <p:spPr>
            <a:xfrm flipH="1">
              <a:off x="4267800" y="1181880"/>
              <a:ext cx="1528560" cy="460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98" name="Line 12"/>
            <p:cNvSpPr/>
            <p:nvPr/>
          </p:nvSpPr>
          <p:spPr>
            <a:xfrm>
              <a:off x="4748400" y="1021320"/>
              <a:ext cx="451080" cy="14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560" bIns="-4356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199" name="Line 13"/>
            <p:cNvSpPr/>
            <p:nvPr/>
          </p:nvSpPr>
          <p:spPr>
            <a:xfrm>
              <a:off x="4901040" y="1173600"/>
              <a:ext cx="450720" cy="18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200" bIns="-432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200" name="Line 14"/>
            <p:cNvSpPr/>
            <p:nvPr/>
          </p:nvSpPr>
          <p:spPr>
            <a:xfrm>
              <a:off x="5053320" y="1326240"/>
              <a:ext cx="450720" cy="14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560" bIns="-4356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9201" name="PlaceHolder 2"/>
          <p:cNvSpPr>
            <a:spLocks noGrp="1"/>
          </p:cNvSpPr>
          <p:nvPr>
            <p:ph type="sldNum" idx="73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7908C5E0-3A09-4119-A754-9B8BF03E62F8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191" dur="indefinite" restart="never" nodeType="tmRoot">
          <p:childTnLst>
            <p:seq>
              <p:cTn id="1192" dur="indefinite" nodeType="mainSeq">
                <p:childTnLst>
                  <p:par>
                    <p:cTn id="1193" fill="hold">
                      <p:stCondLst>
                        <p:cond delay="indefinite"/>
                      </p:stCondLst>
                      <p:childTnLst>
                        <p:par>
                          <p:cTn id="1194" fill="hold">
                            <p:stCondLst>
                              <p:cond delay="0"/>
                            </p:stCondLst>
                            <p:childTnLst>
                              <p:par>
                                <p:cTn id="119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97" dur="500"/>
                                        <p:tgtEl>
                                          <p:spTgt spid="9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8" fill="hold">
                      <p:stCondLst>
                        <p:cond delay="indefinite"/>
                      </p:stCondLst>
                      <p:childTnLst>
                        <p:par>
                          <p:cTn id="1199" fill="hold">
                            <p:stCondLst>
                              <p:cond delay="0"/>
                            </p:stCondLst>
                            <p:childTnLst>
                              <p:par>
                                <p:cTn id="1200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201" dur="500"/>
                                        <p:tgtEl>
                                          <p:spTgt spid="9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05" dur="500"/>
                                        <p:tgtEl>
                                          <p:spTgt spid="9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6" fill="hold">
                      <p:stCondLst>
                        <p:cond delay="indefinite"/>
                      </p:stCondLst>
                      <p:childTnLst>
                        <p:par>
                          <p:cTn id="1207" fill="hold">
                            <p:stCondLst>
                              <p:cond delay="0"/>
                            </p:stCondLst>
                            <p:childTnLst>
                              <p:par>
                                <p:cTn id="1208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210" dur="1000"/>
                                        <p:tgtEl>
                                          <p:spTgt spid="9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1" nodeType="with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213" dur="1000"/>
                                        <p:tgtEl>
                                          <p:spTgt spid="9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5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217" dur="1000"/>
                                        <p:tgtEl>
                                          <p:spTgt spid="9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8" fill="hold">
                      <p:stCondLst>
                        <p:cond delay="indefinite"/>
                      </p:stCondLst>
                      <p:childTnLst>
                        <p:par>
                          <p:cTn id="1219" fill="hold">
                            <p:stCondLst>
                              <p:cond delay="0"/>
                            </p:stCondLst>
                            <p:childTnLst>
                              <p:par>
                                <p:cTn id="1220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222" dur="1000"/>
                                        <p:tgtEl>
                                          <p:spTgt spid="9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3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225" dur="1000"/>
                                        <p:tgtEl>
                                          <p:spTgt spid="9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2" name="Group 18"/>
          <p:cNvGrpSpPr/>
          <p:nvPr/>
        </p:nvGrpSpPr>
        <p:grpSpPr>
          <a:xfrm>
            <a:off x="465120" y="2052720"/>
            <a:ext cx="10431720" cy="2707560"/>
            <a:chOff x="465120" y="2052720"/>
            <a:chExt cx="10431720" cy="2707560"/>
          </a:xfrm>
        </p:grpSpPr>
        <p:sp>
          <p:nvSpPr>
            <p:cNvPr id="9203" name="Rectangle 40"/>
            <p:cNvSpPr/>
            <p:nvPr/>
          </p:nvSpPr>
          <p:spPr>
            <a:xfrm>
              <a:off x="465120" y="4361040"/>
              <a:ext cx="10421280" cy="3992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9204" name="Rectangle 39"/>
            <p:cNvSpPr/>
            <p:nvPr/>
          </p:nvSpPr>
          <p:spPr>
            <a:xfrm>
              <a:off x="475560" y="3794760"/>
              <a:ext cx="10421280" cy="3992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9205" name="Rectangle 38"/>
            <p:cNvSpPr/>
            <p:nvPr/>
          </p:nvSpPr>
          <p:spPr>
            <a:xfrm>
              <a:off x="470520" y="3245400"/>
              <a:ext cx="10421280" cy="3992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9206" name="Rectangle 37"/>
            <p:cNvSpPr/>
            <p:nvPr/>
          </p:nvSpPr>
          <p:spPr>
            <a:xfrm>
              <a:off x="471600" y="2657520"/>
              <a:ext cx="10421280" cy="3992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9207" name="Rectangle 16"/>
            <p:cNvSpPr/>
            <p:nvPr/>
          </p:nvSpPr>
          <p:spPr>
            <a:xfrm>
              <a:off x="465120" y="2052720"/>
              <a:ext cx="10421280" cy="3992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9208" name="Group 14"/>
          <p:cNvGrpSpPr/>
          <p:nvPr/>
        </p:nvGrpSpPr>
        <p:grpSpPr>
          <a:xfrm>
            <a:off x="7572960" y="1945800"/>
            <a:ext cx="2929320" cy="2895120"/>
            <a:chOff x="7572960" y="1945800"/>
            <a:chExt cx="2929320" cy="2895120"/>
          </a:xfrm>
        </p:grpSpPr>
        <p:sp>
          <p:nvSpPr>
            <p:cNvPr id="9209" name="Rectangle 27"/>
            <p:cNvSpPr/>
            <p:nvPr/>
          </p:nvSpPr>
          <p:spPr>
            <a:xfrm>
              <a:off x="7589880" y="1945800"/>
              <a:ext cx="2793600" cy="289512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cxnSp>
          <p:nvCxnSpPr>
            <p:cNvPr id="9210" name="Straight Connector 28"/>
            <p:cNvCxnSpPr/>
            <p:nvPr/>
          </p:nvCxnSpPr>
          <p:spPr>
            <a:xfrm>
              <a:off x="7572960" y="2578680"/>
              <a:ext cx="2929680" cy="360"/>
            </a:xfrm>
            <a:prstGeom prst="straightConnector1">
              <a:avLst/>
            </a:prstGeom>
            <a:ln w="25400">
              <a:solidFill>
                <a:srgbClr val="ffffff"/>
              </a:solidFill>
            </a:ln>
          </p:spPr>
        </p:cxnSp>
        <p:cxnSp>
          <p:nvCxnSpPr>
            <p:cNvPr id="9211" name="Straight Connector 29"/>
            <p:cNvCxnSpPr/>
            <p:nvPr/>
          </p:nvCxnSpPr>
          <p:spPr>
            <a:xfrm>
              <a:off x="7572960" y="3166920"/>
              <a:ext cx="2929680" cy="360"/>
            </a:xfrm>
            <a:prstGeom prst="straightConnector1">
              <a:avLst/>
            </a:prstGeom>
            <a:ln w="25400">
              <a:solidFill>
                <a:srgbClr val="ffffff"/>
              </a:solidFill>
            </a:ln>
          </p:spPr>
        </p:cxnSp>
        <p:cxnSp>
          <p:nvCxnSpPr>
            <p:cNvPr id="9212" name="Straight Connector 30"/>
            <p:cNvCxnSpPr/>
            <p:nvPr/>
          </p:nvCxnSpPr>
          <p:spPr>
            <a:xfrm>
              <a:off x="7572960" y="3738600"/>
              <a:ext cx="2929680" cy="360"/>
            </a:xfrm>
            <a:prstGeom prst="straightConnector1">
              <a:avLst/>
            </a:prstGeom>
            <a:ln w="25400">
              <a:solidFill>
                <a:srgbClr val="ffffff"/>
              </a:solidFill>
            </a:ln>
          </p:spPr>
        </p:cxnSp>
        <p:cxnSp>
          <p:nvCxnSpPr>
            <p:cNvPr id="9213" name="Straight Connector 31"/>
            <p:cNvCxnSpPr/>
            <p:nvPr/>
          </p:nvCxnSpPr>
          <p:spPr>
            <a:xfrm>
              <a:off x="7572960" y="4272480"/>
              <a:ext cx="2929680" cy="360"/>
            </a:xfrm>
            <a:prstGeom prst="straightConnector1">
              <a:avLst/>
            </a:prstGeom>
            <a:ln w="25400">
              <a:solidFill>
                <a:srgbClr val="ffffff"/>
              </a:solidFill>
            </a:ln>
          </p:spPr>
        </p:cxnSp>
      </p:grpSp>
      <p:sp>
        <p:nvSpPr>
          <p:cNvPr id="9214" name="Rectangle 3"/>
          <p:cNvSpPr/>
          <p:nvPr/>
        </p:nvSpPr>
        <p:spPr>
          <a:xfrm>
            <a:off x="965160" y="1935720"/>
            <a:ext cx="2793600" cy="28951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215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Example: organization of air travel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16" name="Text Box 5"/>
          <p:cNvSpPr/>
          <p:nvPr/>
        </p:nvSpPr>
        <p:spPr>
          <a:xfrm>
            <a:off x="826920" y="1935720"/>
            <a:ext cx="3183480" cy="28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ticket (purchase)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baggage (check)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gates (load)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runway takeoff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airplane routing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7" name="Text Box 6"/>
          <p:cNvSpPr/>
          <p:nvPr/>
        </p:nvSpPr>
        <p:spPr>
          <a:xfrm>
            <a:off x="7346880" y="1941840"/>
            <a:ext cx="3178800" cy="28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3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ticket (complain)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3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baggage (claim)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3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gates (unload)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3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runway landing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3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airplane routing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218" name="Straight Connector 7"/>
          <p:cNvCxnSpPr/>
          <p:nvPr/>
        </p:nvCxnSpPr>
        <p:spPr>
          <a:xfrm>
            <a:off x="948240" y="2568600"/>
            <a:ext cx="2929680" cy="360"/>
          </a:xfrm>
          <a:prstGeom prst="straightConnector1">
            <a:avLst/>
          </a:prstGeom>
          <a:ln w="25400">
            <a:solidFill>
              <a:srgbClr val="ffffff"/>
            </a:solidFill>
          </a:ln>
        </p:spPr>
      </p:cxnSp>
      <p:cxnSp>
        <p:nvCxnSpPr>
          <p:cNvPr id="9219" name="Straight Connector 19"/>
          <p:cNvCxnSpPr/>
          <p:nvPr/>
        </p:nvCxnSpPr>
        <p:spPr>
          <a:xfrm>
            <a:off x="948240" y="3156840"/>
            <a:ext cx="2929680" cy="360"/>
          </a:xfrm>
          <a:prstGeom prst="straightConnector1">
            <a:avLst/>
          </a:prstGeom>
          <a:ln w="25400">
            <a:solidFill>
              <a:srgbClr val="ffffff"/>
            </a:solidFill>
          </a:ln>
        </p:spPr>
      </p:cxnSp>
      <p:cxnSp>
        <p:nvCxnSpPr>
          <p:cNvPr id="9220" name="Straight Connector 25"/>
          <p:cNvCxnSpPr/>
          <p:nvPr/>
        </p:nvCxnSpPr>
        <p:spPr>
          <a:xfrm>
            <a:off x="948240" y="3728520"/>
            <a:ext cx="2929680" cy="360"/>
          </a:xfrm>
          <a:prstGeom prst="straightConnector1">
            <a:avLst/>
          </a:prstGeom>
          <a:ln w="25400">
            <a:solidFill>
              <a:srgbClr val="ffffff"/>
            </a:solidFill>
          </a:ln>
        </p:spPr>
      </p:cxnSp>
      <p:cxnSp>
        <p:nvCxnSpPr>
          <p:cNvPr id="9221" name="Straight Connector 26"/>
          <p:cNvCxnSpPr/>
          <p:nvPr/>
        </p:nvCxnSpPr>
        <p:spPr>
          <a:xfrm>
            <a:off x="948240" y="4262400"/>
            <a:ext cx="2929680" cy="360"/>
          </a:xfrm>
          <a:prstGeom prst="straightConnector1">
            <a:avLst/>
          </a:prstGeom>
          <a:ln w="25400">
            <a:solidFill>
              <a:srgbClr val="ffffff"/>
            </a:solidFill>
          </a:ln>
        </p:spPr>
      </p:cxnSp>
      <p:sp>
        <p:nvSpPr>
          <p:cNvPr id="9222" name="Rectangle 15"/>
          <p:cNvSpPr/>
          <p:nvPr/>
        </p:nvSpPr>
        <p:spPr>
          <a:xfrm>
            <a:off x="4260600" y="4272120"/>
            <a:ext cx="2793600" cy="5684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223" name="Text Box 7"/>
          <p:cNvSpPr/>
          <p:nvPr/>
        </p:nvSpPr>
        <p:spPr>
          <a:xfrm>
            <a:off x="4202640" y="4300920"/>
            <a:ext cx="30128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ＭＳ Ｐゴシック"/>
              </a:rPr>
              <a:t>airplane routing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224" name="Group 59"/>
          <p:cNvGrpSpPr/>
          <p:nvPr/>
        </p:nvGrpSpPr>
        <p:grpSpPr>
          <a:xfrm>
            <a:off x="3948480" y="1999440"/>
            <a:ext cx="3522600" cy="2804760"/>
            <a:chOff x="3948480" y="1999440"/>
            <a:chExt cx="3522600" cy="2804760"/>
          </a:xfrm>
        </p:grpSpPr>
        <p:sp>
          <p:nvSpPr>
            <p:cNvPr id="9225" name="TextBox 41"/>
            <p:cNvSpPr/>
            <p:nvPr/>
          </p:nvSpPr>
          <p:spPr>
            <a:xfrm>
              <a:off x="4099320" y="1999440"/>
              <a:ext cx="310860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800" spc="-1" strike="noStrike">
                  <a:solidFill>
                    <a:srgbClr val="000000"/>
                  </a:solidFill>
                  <a:latin typeface="Calibri"/>
                </a:rPr>
                <a:t>ticketing service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26" name="TextBox 42"/>
            <p:cNvSpPr/>
            <p:nvPr/>
          </p:nvSpPr>
          <p:spPr>
            <a:xfrm>
              <a:off x="4095720" y="2592360"/>
              <a:ext cx="311940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800" spc="-1" strike="noStrike">
                  <a:solidFill>
                    <a:srgbClr val="000000"/>
                  </a:solidFill>
                  <a:latin typeface="Calibri"/>
                </a:rPr>
                <a:t>baggage service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27" name="TextBox 43"/>
            <p:cNvSpPr/>
            <p:nvPr/>
          </p:nvSpPr>
          <p:spPr>
            <a:xfrm>
              <a:off x="4464720" y="3171960"/>
              <a:ext cx="236340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800" spc="-1" strike="noStrike">
                  <a:solidFill>
                    <a:srgbClr val="000000"/>
                  </a:solidFill>
                  <a:latin typeface="Calibri"/>
                </a:rPr>
                <a:t>gate service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28" name="TextBox 44"/>
            <p:cNvSpPr/>
            <p:nvPr/>
          </p:nvSpPr>
          <p:spPr>
            <a:xfrm>
              <a:off x="4223160" y="3751200"/>
              <a:ext cx="288000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800" spc="-1" strike="noStrike">
                  <a:solidFill>
                    <a:srgbClr val="000000"/>
                  </a:solidFill>
                  <a:latin typeface="Calibri"/>
                </a:rPr>
                <a:t>runway service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9229" name="Group 58"/>
            <p:cNvGrpSpPr/>
            <p:nvPr/>
          </p:nvGrpSpPr>
          <p:grpSpPr>
            <a:xfrm>
              <a:off x="3948480" y="4287960"/>
              <a:ext cx="3522600" cy="516240"/>
              <a:chOff x="3948480" y="4287960"/>
              <a:chExt cx="3522600" cy="516240"/>
            </a:xfrm>
          </p:grpSpPr>
          <p:sp>
            <p:nvSpPr>
              <p:cNvPr id="9230" name="Rectangle 50"/>
              <p:cNvSpPr/>
              <p:nvPr/>
            </p:nvSpPr>
            <p:spPr>
              <a:xfrm>
                <a:off x="3948480" y="4360320"/>
                <a:ext cx="3522600" cy="40212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231" name="TextBox 57"/>
              <p:cNvSpPr/>
              <p:nvPr/>
            </p:nvSpPr>
            <p:spPr>
              <a:xfrm>
                <a:off x="4221000" y="4287960"/>
                <a:ext cx="2842200" cy="516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i="1" lang="en-US" sz="2800" spc="-1" strike="noStrike">
                    <a:solidFill>
                      <a:srgbClr val="000000"/>
                    </a:solidFill>
                    <a:latin typeface="Calibri"/>
                  </a:rPr>
                  <a:t>routing service</a:t>
                </a:r>
                <a:endParaRPr b="0" lang="en-IN" sz="2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9232" name="Rectangle 40"/>
          <p:cNvSpPr/>
          <p:nvPr/>
        </p:nvSpPr>
        <p:spPr>
          <a:xfrm>
            <a:off x="2393280" y="5094360"/>
            <a:ext cx="7613280" cy="176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8000"/>
          </a:bodyPr>
          <a:p>
            <a:pPr marL="309960" indent="-1951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layers:</a:t>
            </a:r>
            <a:r>
              <a:rPr b="0" lang="en-US" sz="32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each layer implements a service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611640" indent="-203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via its own internal-layer actions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11640" indent="-20376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relying on services provided by layer below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09960" indent="-1951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33" name="PlaceHolder 2"/>
          <p:cNvSpPr>
            <a:spLocks noGrp="1"/>
          </p:cNvSpPr>
          <p:nvPr>
            <p:ph type="sldNum" idx="74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C8A10344-2010-4672-9660-11167F878628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226" dur="indefinite" restart="never" nodeType="tmRoot">
          <p:childTnLst>
            <p:seq>
              <p:cTn id="1227" dur="indefinite" nodeType="mainSeq">
                <p:childTnLst>
                  <p:par>
                    <p:cTn id="1228" fill="hold">
                      <p:stCondLst>
                        <p:cond delay="indefinite"/>
                      </p:stCondLst>
                      <p:childTnLst>
                        <p:par>
                          <p:cTn id="1229" fill="hold">
                            <p:stCondLst>
                              <p:cond delay="0"/>
                            </p:stCondLst>
                            <p:childTnLst>
                              <p:par>
                                <p:cTn id="123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32" dur="1000"/>
                                        <p:tgtEl>
                                          <p:spTgt spid="9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3" fill="hold">
                      <p:stCondLst>
                        <p:cond delay="indefinite"/>
                      </p:stCondLst>
                      <p:childTnLst>
                        <p:par>
                          <p:cTn id="1234" fill="hold">
                            <p:stCondLst>
                              <p:cond delay="0"/>
                            </p:stCondLst>
                            <p:childTnLst>
                              <p:par>
                                <p:cTn id="123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37" dur="1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What’s a protocol?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6" name="Rectangle 3"/>
          <p:cNvSpPr/>
          <p:nvPr/>
        </p:nvSpPr>
        <p:spPr>
          <a:xfrm>
            <a:off x="844200" y="1490040"/>
            <a:ext cx="3580920" cy="464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Human protocols: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349200" indent="-2206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SzPct val="75000"/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what’s the time?”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49200" indent="-2206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SzPct val="75000"/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 have a question”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49200" indent="-2206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SzPct val="75000"/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introductions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7" name="Rectangle 4"/>
          <p:cNvSpPr/>
          <p:nvPr/>
        </p:nvSpPr>
        <p:spPr>
          <a:xfrm>
            <a:off x="5182200" y="1500120"/>
            <a:ext cx="5780160" cy="259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Network protocols: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349200" indent="-2206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SzPct val="75000"/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computers (devices) rather than humans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49200" indent="-2206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SzPct val="75000"/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all communication activity in Internet governed by protocols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18" name="Group 6"/>
          <p:cNvGrpSpPr/>
          <p:nvPr/>
        </p:nvGrpSpPr>
        <p:grpSpPr>
          <a:xfrm>
            <a:off x="5192280" y="3708720"/>
            <a:ext cx="5860440" cy="2568240"/>
            <a:chOff x="5192280" y="3708720"/>
            <a:chExt cx="5860440" cy="2568240"/>
          </a:xfrm>
        </p:grpSpPr>
        <p:sp>
          <p:nvSpPr>
            <p:cNvPr id="1719" name="Rectangle 5"/>
            <p:cNvSpPr/>
            <p:nvPr/>
          </p:nvSpPr>
          <p:spPr>
            <a:xfrm>
              <a:off x="5192280" y="3915000"/>
              <a:ext cx="5719680" cy="2361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marL="343080" indent="-343080" algn="ctr">
                <a:lnSpc>
                  <a:spcPct val="100000"/>
                </a:lnSpc>
                <a:spcBef>
                  <a:spcPts val="561"/>
                </a:spcBef>
                <a:tabLst>
                  <a:tab algn="l" pos="0"/>
                </a:tabLst>
              </a:pPr>
              <a:r>
                <a:rPr b="0" i="1" lang="en-US" sz="28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Protocols</a:t>
              </a:r>
              <a:r>
                <a:rPr b="0" i="1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 define the </a:t>
              </a:r>
              <a:r>
                <a:rPr b="0" i="1" lang="en-US" sz="28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format</a:t>
              </a:r>
              <a:r>
                <a:rPr b="0" i="1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, </a:t>
              </a:r>
              <a:r>
                <a:rPr b="0" i="1" lang="en-US" sz="28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order</a:t>
              </a:r>
              <a:r>
                <a:rPr b="0" i="1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 of </a:t>
              </a:r>
              <a:r>
                <a:rPr b="0" i="1" lang="en-US" sz="28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messages sent and received</a:t>
              </a:r>
              <a:r>
                <a:rPr b="0" i="1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 among network entities, and </a:t>
              </a:r>
              <a:r>
                <a:rPr b="0" i="1" lang="en-US" sz="2800" spc="-1" strike="noStrike">
                  <a:solidFill>
                    <a:srgbClr val="cc0000"/>
                  </a:solidFill>
                  <a:latin typeface="Calibri"/>
                  <a:ea typeface="ＭＳ Ｐゴシック"/>
                </a:rPr>
                <a:t>actions taken</a:t>
              </a:r>
              <a:r>
                <a:rPr b="0" i="1" lang="en-US" sz="2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 on message transmission, receipt</a:t>
              </a:r>
              <a:r>
                <a:rPr b="0" i="1" lang="en-US" sz="2400" spc="-1" strike="noStrike">
                  <a:solidFill>
                    <a:srgbClr val="ff0000"/>
                  </a:solidFill>
                  <a:latin typeface="Calibri"/>
                  <a:ea typeface="ＭＳ Ｐゴシック"/>
                </a:rPr>
                <a:t> 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20" name="Rectangle 6"/>
            <p:cNvSpPr/>
            <p:nvPr/>
          </p:nvSpPr>
          <p:spPr>
            <a:xfrm>
              <a:off x="5272560" y="3708720"/>
              <a:ext cx="5780160" cy="2361960"/>
            </a:xfrm>
            <a:prstGeom prst="rect">
              <a:avLst/>
            </a:prstGeom>
            <a:noFill/>
            <a:ln w="19050">
              <a:solidFill>
                <a:srgbClr val="00009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Times New Roman"/>
                <a:ea typeface="ＭＳ Ｐゴシック"/>
              </a:endParaRPr>
            </a:p>
          </p:txBody>
        </p:sp>
      </p:grpSp>
      <p:sp>
        <p:nvSpPr>
          <p:cNvPr id="1721" name="Rectangle 3"/>
          <p:cNvSpPr/>
          <p:nvPr/>
        </p:nvSpPr>
        <p:spPr>
          <a:xfrm>
            <a:off x="952560" y="3843720"/>
            <a:ext cx="3580920" cy="20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4000"/>
          </a:bodyPr>
          <a:p>
            <a:pPr marL="191880" indent="-19188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Rules for: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191880" indent="-19188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…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specific messages sent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191880" indent="-19188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…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specific actions taken when message received, or other events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2" name="PlaceHolder 2"/>
          <p:cNvSpPr>
            <a:spLocks noGrp="1"/>
          </p:cNvSpPr>
          <p:nvPr>
            <p:ph type="sldNum" idx="13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A56C272F-AC09-4C82-ACEE-0E715A91EFA1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7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1" dur="indefinite" restart="never" nodeType="tmRoot">
          <p:childTnLst>
            <p:seq>
              <p:cTn id="182" dur="indefinite" nodeType="mainSeq">
                <p:childTnLst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7" dur="500"/>
                                        <p:tgtEl>
                                          <p:spTgt spid="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2" dur="5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7" dur="5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4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Why layering?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35" name="Rectangle 5"/>
          <p:cNvSpPr/>
          <p:nvPr/>
        </p:nvSpPr>
        <p:spPr>
          <a:xfrm>
            <a:off x="780120" y="1203480"/>
            <a:ext cx="10162080" cy="49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352440" indent="-2221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Approach to designing/discussing complex systems: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36" name="Rectangle 5"/>
          <p:cNvSpPr/>
          <p:nvPr/>
        </p:nvSpPr>
        <p:spPr>
          <a:xfrm>
            <a:off x="722880" y="1935360"/>
            <a:ext cx="743148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8000"/>
          </a:bodyPr>
          <a:p>
            <a:pPr marL="504000" indent="-3128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explicit structure allows identification, relationship of system’s pieces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720" indent="-312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layered </a:t>
            </a:r>
            <a:r>
              <a:rPr b="0" i="1" lang="en-US" sz="2800" spc="-1" strike="noStrike">
                <a:solidFill>
                  <a:srgbClr val="cc0000"/>
                </a:solidFill>
                <a:latin typeface="Calibri"/>
                <a:ea typeface="Arial"/>
              </a:rPr>
              <a:t>reference model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for discussion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504000" indent="-3128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modularization eases maintenance, updating of system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720" indent="-312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change in layer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's service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implementation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: transparent to rest of system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64720" indent="-31284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e.g., change in gate procedure doesn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’t affect rest of system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37" name="PlaceHolder 2"/>
          <p:cNvSpPr>
            <a:spLocks noGrp="1"/>
          </p:cNvSpPr>
          <p:nvPr>
            <p:ph type="sldNum" idx="75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4D99065A-F9A4-432B-A224-D7748CC1F446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238" dur="indefinite" restart="never" nodeType="tmRoot">
          <p:childTnLst>
            <p:seq>
              <p:cTn id="1239" dur="indefinite" nodeType="mainSeq">
                <p:childTnLst>
                  <p:par>
                    <p:cTn id="1240" fill="hold">
                      <p:stCondLst>
                        <p:cond delay="indefinite"/>
                      </p:stCondLst>
                      <p:childTnLst>
                        <p:par>
                          <p:cTn id="1241" fill="hold">
                            <p:stCondLst>
                              <p:cond delay="0"/>
                            </p:stCondLst>
                            <p:childTnLst>
                              <p:par>
                                <p:cTn id="124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44" dur="1000"/>
                                        <p:tgtEl>
                                          <p:spTgt spid="9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47" dur="1000"/>
                                        <p:tgtEl>
                                          <p:spTgt spid="9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8" fill="hold">
                      <p:stCondLst>
                        <p:cond delay="indefinite"/>
                      </p:stCondLst>
                      <p:childTnLst>
                        <p:par>
                          <p:cTn id="1249" fill="hold">
                            <p:stCondLst>
                              <p:cond delay="0"/>
                            </p:stCondLst>
                            <p:childTnLst>
                              <p:par>
                                <p:cTn id="125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52" dur="1000"/>
                                        <p:tgtEl>
                                          <p:spTgt spid="9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55" dur="1000"/>
                                        <p:tgtEl>
                                          <p:spTgt spid="9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58" dur="1000"/>
                                        <p:tgtEl>
                                          <p:spTgt spid="9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8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Layered Internet protocol stack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39" name="Rectangle 5"/>
          <p:cNvSpPr/>
          <p:nvPr/>
        </p:nvSpPr>
        <p:spPr>
          <a:xfrm>
            <a:off x="979560" y="1472040"/>
            <a:ext cx="7368480" cy="49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3000"/>
          </a:bodyPr>
          <a:p>
            <a:pPr marL="267120" indent="-267120">
              <a:lnSpc>
                <a:spcPct val="8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application: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supporting network applications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34680" indent="-209520">
              <a:lnSpc>
                <a:spcPct val="8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HTTP, IMAP, SMTP, DNS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267120" indent="-267120">
              <a:lnSpc>
                <a:spcPct val="8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transport: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process-process data transfer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34680" indent="-209520">
              <a:lnSpc>
                <a:spcPct val="8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TCP, UDP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267120" indent="-267120">
              <a:lnSpc>
                <a:spcPct val="8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network: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routing of datagrams from source to destination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34680" indent="-209520">
              <a:lnSpc>
                <a:spcPct val="8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IP, routing protocols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267120" indent="-267120">
              <a:lnSpc>
                <a:spcPct val="8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link: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data transfer between neighboring  network elements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34680" indent="-209520">
              <a:lnSpc>
                <a:spcPct val="8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Ethernet, 802.11 (WiFi), PPP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267120" indent="-267120">
              <a:lnSpc>
                <a:spcPct val="8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physical: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bits “on the wire”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0" name="Rectangle 6"/>
          <p:cNvSpPr/>
          <p:nvPr/>
        </p:nvSpPr>
        <p:spPr>
          <a:xfrm>
            <a:off x="8913240" y="1901880"/>
            <a:ext cx="1891800" cy="353016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miter/>
          </a:ln>
          <a:effectLst>
            <a:outerShdw algn="bl" blurRad="304920" dir="189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ts val="2061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  <a:ea typeface="ＭＳ Ｐゴシック"/>
            </a:endParaRPr>
          </a:p>
        </p:txBody>
      </p:sp>
      <p:sp>
        <p:nvSpPr>
          <p:cNvPr id="9241" name="Text Box 7"/>
          <p:cNvSpPr/>
          <p:nvPr/>
        </p:nvSpPr>
        <p:spPr>
          <a:xfrm>
            <a:off x="9450000" y="4217400"/>
            <a:ext cx="808920" cy="44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ts val="2761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link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2" name="Line 8"/>
          <p:cNvSpPr/>
          <p:nvPr/>
        </p:nvSpPr>
        <p:spPr>
          <a:xfrm>
            <a:off x="8906760" y="2637360"/>
            <a:ext cx="1886040" cy="36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43" name="Line 9"/>
          <p:cNvSpPr/>
          <p:nvPr/>
        </p:nvSpPr>
        <p:spPr>
          <a:xfrm>
            <a:off x="8906760" y="3342240"/>
            <a:ext cx="1886040" cy="36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44" name="Line 10"/>
          <p:cNvSpPr/>
          <p:nvPr/>
        </p:nvSpPr>
        <p:spPr>
          <a:xfrm>
            <a:off x="8906760" y="4053600"/>
            <a:ext cx="1886040" cy="36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45" name="Line 11"/>
          <p:cNvSpPr/>
          <p:nvPr/>
        </p:nvSpPr>
        <p:spPr>
          <a:xfrm>
            <a:off x="8906760" y="4764600"/>
            <a:ext cx="1886040" cy="36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46" name="Text Box 7"/>
          <p:cNvSpPr/>
          <p:nvPr/>
        </p:nvSpPr>
        <p:spPr>
          <a:xfrm>
            <a:off x="8769600" y="2070000"/>
            <a:ext cx="2140920" cy="44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ts val="2761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application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7" name="Text Box 7"/>
          <p:cNvSpPr/>
          <p:nvPr/>
        </p:nvSpPr>
        <p:spPr>
          <a:xfrm>
            <a:off x="9028800" y="3511080"/>
            <a:ext cx="1622880" cy="44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ts val="2761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network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8" name="Text Box 7"/>
          <p:cNvSpPr/>
          <p:nvPr/>
        </p:nvSpPr>
        <p:spPr>
          <a:xfrm>
            <a:off x="8888400" y="2776680"/>
            <a:ext cx="1820880" cy="44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ts val="2761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transport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9" name="Text Box 7"/>
          <p:cNvSpPr/>
          <p:nvPr/>
        </p:nvSpPr>
        <p:spPr>
          <a:xfrm>
            <a:off x="9049680" y="4884480"/>
            <a:ext cx="1636560" cy="44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ts val="2761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physical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250" name="Group 3"/>
          <p:cNvGrpSpPr/>
          <p:nvPr/>
        </p:nvGrpSpPr>
        <p:grpSpPr>
          <a:xfrm>
            <a:off x="8807760" y="1893960"/>
            <a:ext cx="2140920" cy="734400"/>
            <a:chOff x="8807760" y="1893960"/>
            <a:chExt cx="2140920" cy="734400"/>
          </a:xfrm>
        </p:grpSpPr>
        <p:sp>
          <p:nvSpPr>
            <p:cNvPr id="9251" name="Rectangle 2"/>
            <p:cNvSpPr/>
            <p:nvPr/>
          </p:nvSpPr>
          <p:spPr>
            <a:xfrm>
              <a:off x="8931600" y="1893960"/>
              <a:ext cx="1877400" cy="734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252" name="Text Box 7"/>
            <p:cNvSpPr/>
            <p:nvPr/>
          </p:nvSpPr>
          <p:spPr>
            <a:xfrm>
              <a:off x="8807760" y="2043000"/>
              <a:ext cx="2140920" cy="440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2761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ＭＳ Ｐゴシック"/>
                </a:rPr>
                <a:t>application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9253" name="Group 19"/>
          <p:cNvGrpSpPr/>
          <p:nvPr/>
        </p:nvGrpSpPr>
        <p:grpSpPr>
          <a:xfrm>
            <a:off x="8934120" y="2649600"/>
            <a:ext cx="1861200" cy="687960"/>
            <a:chOff x="8934120" y="2649600"/>
            <a:chExt cx="1861200" cy="687960"/>
          </a:xfrm>
        </p:grpSpPr>
        <p:sp>
          <p:nvSpPr>
            <p:cNvPr id="9254" name="Rectangle 20"/>
            <p:cNvSpPr/>
            <p:nvPr/>
          </p:nvSpPr>
          <p:spPr>
            <a:xfrm>
              <a:off x="8934120" y="2649600"/>
              <a:ext cx="1861200" cy="6879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255" name="Text Box 7"/>
            <p:cNvSpPr/>
            <p:nvPr/>
          </p:nvSpPr>
          <p:spPr>
            <a:xfrm>
              <a:off x="8957160" y="2783160"/>
              <a:ext cx="1820880" cy="440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2761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ＭＳ Ｐゴシック"/>
                </a:rPr>
                <a:t>transport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9256" name="Group 22"/>
          <p:cNvGrpSpPr/>
          <p:nvPr/>
        </p:nvGrpSpPr>
        <p:grpSpPr>
          <a:xfrm>
            <a:off x="8931240" y="3357720"/>
            <a:ext cx="1861200" cy="677520"/>
            <a:chOff x="8931240" y="3357720"/>
            <a:chExt cx="1861200" cy="677520"/>
          </a:xfrm>
        </p:grpSpPr>
        <p:sp>
          <p:nvSpPr>
            <p:cNvPr id="9257" name="Rectangle 23"/>
            <p:cNvSpPr/>
            <p:nvPr/>
          </p:nvSpPr>
          <p:spPr>
            <a:xfrm>
              <a:off x="8931240" y="3357720"/>
              <a:ext cx="1861200" cy="6775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258" name="Text Box 7"/>
            <p:cNvSpPr/>
            <p:nvPr/>
          </p:nvSpPr>
          <p:spPr>
            <a:xfrm>
              <a:off x="9053280" y="3491280"/>
              <a:ext cx="1622880" cy="440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2761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ＭＳ Ｐゴシック"/>
                </a:rPr>
                <a:t>network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9259" name="Group 25"/>
          <p:cNvGrpSpPr/>
          <p:nvPr/>
        </p:nvGrpSpPr>
        <p:grpSpPr>
          <a:xfrm>
            <a:off x="8931960" y="4072320"/>
            <a:ext cx="1861200" cy="677520"/>
            <a:chOff x="8931960" y="4072320"/>
            <a:chExt cx="1861200" cy="677520"/>
          </a:xfrm>
        </p:grpSpPr>
        <p:sp>
          <p:nvSpPr>
            <p:cNvPr id="9260" name="Rectangle 26"/>
            <p:cNvSpPr/>
            <p:nvPr/>
          </p:nvSpPr>
          <p:spPr>
            <a:xfrm>
              <a:off x="8931960" y="4072320"/>
              <a:ext cx="1861200" cy="6775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261" name="Text Box 7"/>
            <p:cNvSpPr/>
            <p:nvPr/>
          </p:nvSpPr>
          <p:spPr>
            <a:xfrm>
              <a:off x="9461160" y="4205880"/>
              <a:ext cx="808920" cy="440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2761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ＭＳ Ｐゴシック"/>
                </a:rPr>
                <a:t>link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9262" name="Group 28"/>
          <p:cNvGrpSpPr/>
          <p:nvPr/>
        </p:nvGrpSpPr>
        <p:grpSpPr>
          <a:xfrm>
            <a:off x="8925840" y="4785120"/>
            <a:ext cx="1861200" cy="639360"/>
            <a:chOff x="8925840" y="4785120"/>
            <a:chExt cx="1861200" cy="639360"/>
          </a:xfrm>
        </p:grpSpPr>
        <p:sp>
          <p:nvSpPr>
            <p:cNvPr id="9263" name="Rectangle 29"/>
            <p:cNvSpPr/>
            <p:nvPr/>
          </p:nvSpPr>
          <p:spPr>
            <a:xfrm>
              <a:off x="8925840" y="4785120"/>
              <a:ext cx="1861200" cy="6393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264" name="Text Box 7"/>
            <p:cNvSpPr/>
            <p:nvPr/>
          </p:nvSpPr>
          <p:spPr>
            <a:xfrm>
              <a:off x="9041040" y="4901040"/>
              <a:ext cx="1636560" cy="440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ts val="2761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ＭＳ Ｐゴシック"/>
                </a:rPr>
                <a:t>physical</a:t>
              </a:r>
              <a:endParaRPr b="0" lang="en-IN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265" name="PlaceHolder 2"/>
          <p:cNvSpPr>
            <a:spLocks noGrp="1"/>
          </p:cNvSpPr>
          <p:nvPr>
            <p:ph type="sldNum" idx="76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33970838-B5F4-4E6D-BDF3-EEAB497A5210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259" dur="indefinite" restart="never" nodeType="tmRoot">
          <p:childTnLst>
            <p:seq>
              <p:cTn id="1260" dur="indefinite" nodeType="mainSeq">
                <p:childTnLst>
                  <p:par>
                    <p:cTn id="1261" fill="hold">
                      <p:stCondLst>
                        <p:cond delay="indefinite"/>
                      </p:stCondLst>
                      <p:childTnLst>
                        <p:par>
                          <p:cTn id="1262" fill="hold">
                            <p:stCondLst>
                              <p:cond delay="0"/>
                            </p:stCondLst>
                            <p:childTnLst>
                              <p:par>
                                <p:cTn id="126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65" dur="500"/>
                                        <p:tgtEl>
                                          <p:spTgt spid="9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68" dur="500"/>
                                        <p:tgtEl>
                                          <p:spTgt spid="9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71" dur="500"/>
                                        <p:tgtEl>
                                          <p:spTgt spid="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2" fill="hold">
                      <p:stCondLst>
                        <p:cond delay="indefinite"/>
                      </p:stCondLst>
                      <p:childTnLst>
                        <p:par>
                          <p:cTn id="1273" fill="hold">
                            <p:stCondLst>
                              <p:cond delay="0"/>
                            </p:stCondLst>
                            <p:childTnLst>
                              <p:par>
                                <p:cTn id="127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76" dur="500"/>
                                        <p:tgtEl>
                                          <p:spTgt spid="9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79" dur="500"/>
                                        <p:tgtEl>
                                          <p:spTgt spid="9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0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281" dur="500"/>
                                        <p:tgtEl>
                                          <p:spTgt spid="9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85" dur="500"/>
                                        <p:tgtEl>
                                          <p:spTgt spid="9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6" fill="hold">
                      <p:stCondLst>
                        <p:cond delay="indefinite"/>
                      </p:stCondLst>
                      <p:childTnLst>
                        <p:par>
                          <p:cTn id="1287" fill="hold">
                            <p:stCondLst>
                              <p:cond delay="0"/>
                            </p:stCondLst>
                            <p:childTnLst>
                              <p:par>
                                <p:cTn id="128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90" dur="500"/>
                                        <p:tgtEl>
                                          <p:spTgt spid="9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93" dur="500"/>
                                        <p:tgtEl>
                                          <p:spTgt spid="9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4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295" dur="500"/>
                                        <p:tgtEl>
                                          <p:spTgt spid="9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99" dur="500"/>
                                        <p:tgtEl>
                                          <p:spTgt spid="9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0" fill="hold">
                      <p:stCondLst>
                        <p:cond delay="indefinite"/>
                      </p:stCondLst>
                      <p:childTnLst>
                        <p:par>
                          <p:cTn id="1301" fill="hold">
                            <p:stCondLst>
                              <p:cond delay="0"/>
                            </p:stCondLst>
                            <p:childTnLst>
                              <p:par>
                                <p:cTn id="130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04" dur="500"/>
                                        <p:tgtEl>
                                          <p:spTgt spid="9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07" dur="500"/>
                                        <p:tgtEl>
                                          <p:spTgt spid="9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8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309" dur="500"/>
                                        <p:tgtEl>
                                          <p:spTgt spid="9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13" dur="500"/>
                                        <p:tgtEl>
                                          <p:spTgt spid="9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4" fill="hold">
                      <p:stCondLst>
                        <p:cond delay="indefinite"/>
                      </p:stCondLst>
                      <p:childTnLst>
                        <p:par>
                          <p:cTn id="1315" fill="hold">
                            <p:stCondLst>
                              <p:cond delay="0"/>
                            </p:stCondLst>
                            <p:childTnLst>
                              <p:par>
                                <p:cTn id="131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18" dur="500"/>
                                        <p:tgtEl>
                                          <p:spTgt spid="92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9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320" dur="500"/>
                                        <p:tgtEl>
                                          <p:spTgt spid="9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24" dur="500"/>
                                        <p:tgtEl>
                                          <p:spTgt spid="9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6" name="Freeform 10"/>
          <p:cNvSpPr/>
          <p:nvPr/>
        </p:nvSpPr>
        <p:spPr>
          <a:xfrm flipH="1" rot="10800000">
            <a:off x="10917000" y="1577160"/>
            <a:ext cx="450000" cy="4061520"/>
          </a:xfrm>
          <a:custGeom>
            <a:avLst/>
            <a:gdLst>
              <a:gd name="textAreaLeft" fmla="*/ 360 w 450000"/>
              <a:gd name="textAreaRight" fmla="*/ 450720 w 450000"/>
              <a:gd name="textAreaTop" fmla="*/ 0 h 4061520"/>
              <a:gd name="textAreaBottom" fmla="*/ 4061880 h 4061520"/>
            </a:gdLst>
            <a:ahLst/>
            <a:rect l="textAreaLeft" t="textAreaTop" r="textAreaRight" b="textAreaBottom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0">
            <a:gsLst>
              <a:gs pos="0">
                <a:srgbClr val="3c6cdf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67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Services, Layering and Encapsulation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68" name="Text Box 8"/>
          <p:cNvSpPr/>
          <p:nvPr/>
        </p:nvSpPr>
        <p:spPr>
          <a:xfrm>
            <a:off x="451800" y="5724360"/>
            <a:ext cx="1095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99"/>
                </a:solidFill>
                <a:latin typeface="Arial"/>
                <a:ea typeface="MS PGothic"/>
              </a:rPr>
              <a:t>source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69" name="Freeform 10"/>
          <p:cNvSpPr/>
          <p:nvPr/>
        </p:nvSpPr>
        <p:spPr>
          <a:xfrm rot="10800000">
            <a:off x="975960" y="1559880"/>
            <a:ext cx="450000" cy="4061520"/>
          </a:xfrm>
          <a:custGeom>
            <a:avLst/>
            <a:gdLst>
              <a:gd name="textAreaLeft" fmla="*/ 0 w 450000"/>
              <a:gd name="textAreaRight" fmla="*/ 450360 w 450000"/>
              <a:gd name="textAreaTop" fmla="*/ 0 h 4061520"/>
              <a:gd name="textAreaBottom" fmla="*/ 4061880 h 4061520"/>
            </a:gdLst>
            <a:ahLst/>
            <a:rect l="textAreaLeft" t="textAreaTop" r="textAreaRight" b="textAreaBottom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0">
            <a:gsLst>
              <a:gs pos="0">
                <a:srgbClr val="3c6cdf"/>
              </a:gs>
              <a:gs pos="100000">
                <a:srgbClr val="ffffff"/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9270" name="Group 190"/>
          <p:cNvGrpSpPr/>
          <p:nvPr/>
        </p:nvGrpSpPr>
        <p:grpSpPr>
          <a:xfrm>
            <a:off x="635400" y="5073840"/>
            <a:ext cx="802800" cy="771120"/>
            <a:chOff x="635400" y="5073840"/>
            <a:chExt cx="802800" cy="771120"/>
          </a:xfrm>
        </p:grpSpPr>
        <p:pic>
          <p:nvPicPr>
            <p:cNvPr id="9271" name="Picture 191" descr="desktop_computer_stylized_medium"/>
            <p:cNvPicPr/>
            <p:nvPr/>
          </p:nvPicPr>
          <p:blipFill>
            <a:blip r:embed="rId1"/>
            <a:stretch/>
          </p:blipFill>
          <p:spPr>
            <a:xfrm>
              <a:off x="635400" y="5073840"/>
              <a:ext cx="802800" cy="77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72" name="Freeform 192"/>
            <p:cNvSpPr/>
            <p:nvPr/>
          </p:nvSpPr>
          <p:spPr>
            <a:xfrm>
              <a:off x="705960" y="5148000"/>
              <a:ext cx="390240" cy="352800"/>
            </a:xfrm>
            <a:custGeom>
              <a:avLst/>
              <a:gdLst>
                <a:gd name="textAreaLeft" fmla="*/ 0 w 390240"/>
                <a:gd name="textAreaRight" fmla="*/ 390600 w 390240"/>
                <a:gd name="textAreaTop" fmla="*/ 0 h 352800"/>
                <a:gd name="textAreaBottom" fmla="*/ 353160 h 3528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9273" name="TextBox 143"/>
          <p:cNvSpPr/>
          <p:nvPr/>
        </p:nvSpPr>
        <p:spPr>
          <a:xfrm>
            <a:off x="3462840" y="3394800"/>
            <a:ext cx="5830920" cy="24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95200" indent="-295200">
              <a:lnSpc>
                <a:spcPct val="90000"/>
              </a:lnSpc>
              <a:buClr>
                <a:srgbClr val="0000a3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transport-layer protocol </a:t>
            </a:r>
            <a:r>
              <a:rPr b="0" lang="en-US" sz="2400" spc="-1" strike="noStrike">
                <a:solidFill>
                  <a:srgbClr val="0000a3"/>
                </a:solidFill>
                <a:latin typeface="Calibri"/>
              </a:rPr>
              <a:t>encapsulates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application-layer message, M, with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</a:rPr>
              <a:t>transport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layer-layer header H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to create a transport-layer </a:t>
            </a:r>
            <a:r>
              <a:rPr b="0" lang="en-US" sz="2400" spc="-1" strike="noStrike">
                <a:solidFill>
                  <a:srgbClr val="c00000"/>
                </a:solidFill>
                <a:latin typeface="Calibri"/>
              </a:rPr>
              <a:t>segment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574560" indent="-231840">
              <a:lnSpc>
                <a:spcPct val="90000"/>
              </a:lnSpc>
              <a:buClr>
                <a:srgbClr val="0000a3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used by transport layer protocol to implement its service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274" name="Group 211"/>
          <p:cNvGrpSpPr/>
          <p:nvPr/>
        </p:nvGrpSpPr>
        <p:grpSpPr>
          <a:xfrm>
            <a:off x="1334160" y="1421640"/>
            <a:ext cx="1765440" cy="4807080"/>
            <a:chOff x="1334160" y="1421640"/>
            <a:chExt cx="1765440" cy="4807080"/>
          </a:xfrm>
        </p:grpSpPr>
        <p:sp>
          <p:nvSpPr>
            <p:cNvPr id="9275" name="Rectangle 24"/>
            <p:cNvSpPr/>
            <p:nvPr/>
          </p:nvSpPr>
          <p:spPr>
            <a:xfrm>
              <a:off x="1379160" y="1585440"/>
              <a:ext cx="1648440" cy="38707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/>
            </a:ln>
            <a:effectLst>
              <a:outerShdw algn="bl" blurRad="76320" dir="18900000" dist="37674" rotWithShape="0" sx="101000" sy="101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276" name="Text Box 26"/>
            <p:cNvSpPr/>
            <p:nvPr/>
          </p:nvSpPr>
          <p:spPr>
            <a:xfrm>
              <a:off x="1334160" y="1421640"/>
              <a:ext cx="1765440" cy="480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application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transport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network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link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physical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277" name="Straight Connector 116"/>
            <p:cNvCxnSpPr/>
            <p:nvPr/>
          </p:nvCxnSpPr>
          <p:spPr>
            <a:xfrm>
              <a:off x="1384200" y="2390760"/>
              <a:ext cx="164412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278" name="Straight Connector 147"/>
            <p:cNvCxnSpPr/>
            <p:nvPr/>
          </p:nvCxnSpPr>
          <p:spPr>
            <a:xfrm>
              <a:off x="1356840" y="3187800"/>
              <a:ext cx="16563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279" name="Straight Connector 148"/>
            <p:cNvCxnSpPr/>
            <p:nvPr/>
          </p:nvCxnSpPr>
          <p:spPr>
            <a:xfrm>
              <a:off x="1359360" y="3924720"/>
              <a:ext cx="16689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280" name="Straight Connector 149"/>
            <p:cNvCxnSpPr/>
            <p:nvPr/>
          </p:nvCxnSpPr>
          <p:spPr>
            <a:xfrm>
              <a:off x="1361880" y="4706640"/>
              <a:ext cx="165132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</p:grpSp>
      <p:grpSp>
        <p:nvGrpSpPr>
          <p:cNvPr id="9281" name="Group 950"/>
          <p:cNvGrpSpPr/>
          <p:nvPr/>
        </p:nvGrpSpPr>
        <p:grpSpPr>
          <a:xfrm>
            <a:off x="11107800" y="4961880"/>
            <a:ext cx="374400" cy="833400"/>
            <a:chOff x="11107800" y="4961880"/>
            <a:chExt cx="374400" cy="833400"/>
          </a:xfrm>
        </p:grpSpPr>
        <p:sp>
          <p:nvSpPr>
            <p:cNvPr id="9282" name="Freeform 951"/>
            <p:cNvSpPr/>
            <p:nvPr/>
          </p:nvSpPr>
          <p:spPr>
            <a:xfrm>
              <a:off x="11404440" y="4962960"/>
              <a:ext cx="74160" cy="795240"/>
            </a:xfrm>
            <a:custGeom>
              <a:avLst/>
              <a:gdLst>
                <a:gd name="textAreaLeft" fmla="*/ 0 w 74160"/>
                <a:gd name="textAreaRight" fmla="*/ 74520 w 74160"/>
                <a:gd name="textAreaTop" fmla="*/ 0 h 795240"/>
                <a:gd name="textAreaBottom" fmla="*/ 795600 h 79524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283" name="Rectangle 952"/>
            <p:cNvSpPr/>
            <p:nvPr/>
          </p:nvSpPr>
          <p:spPr>
            <a:xfrm>
              <a:off x="11126160" y="4961880"/>
              <a:ext cx="274680" cy="7948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284" name="Freeform 953"/>
            <p:cNvSpPr/>
            <p:nvPr/>
          </p:nvSpPr>
          <p:spPr>
            <a:xfrm>
              <a:off x="11418120" y="5010840"/>
              <a:ext cx="43920" cy="73548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735480"/>
                <a:gd name="textAreaBottom" fmla="*/ 735840 h 73548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285" name="Freeform 954"/>
            <p:cNvSpPr/>
            <p:nvPr/>
          </p:nvSpPr>
          <p:spPr>
            <a:xfrm>
              <a:off x="11408400" y="5383080"/>
              <a:ext cx="68760" cy="65520"/>
            </a:xfrm>
            <a:custGeom>
              <a:avLst/>
              <a:gdLst>
                <a:gd name="textAreaLeft" fmla="*/ 0 w 68760"/>
                <a:gd name="textAreaRight" fmla="*/ 69120 w 68760"/>
                <a:gd name="textAreaTop" fmla="*/ 0 h 65520"/>
                <a:gd name="textAreaBottom" fmla="*/ 65880 h 6552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286" name="Rectangle 955"/>
            <p:cNvSpPr/>
            <p:nvPr/>
          </p:nvSpPr>
          <p:spPr>
            <a:xfrm>
              <a:off x="11126160" y="5052600"/>
              <a:ext cx="156960" cy="15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8800" bIns="-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9287" name="Group 956"/>
            <p:cNvGrpSpPr/>
            <p:nvPr/>
          </p:nvGrpSpPr>
          <p:grpSpPr>
            <a:xfrm>
              <a:off x="11267640" y="5044320"/>
              <a:ext cx="151560" cy="51840"/>
              <a:chOff x="11267640" y="5044320"/>
              <a:chExt cx="151560" cy="51840"/>
            </a:xfrm>
          </p:grpSpPr>
          <p:sp>
            <p:nvSpPr>
              <p:cNvPr id="9288" name="AutoShape 957"/>
              <p:cNvSpPr/>
              <p:nvPr/>
            </p:nvSpPr>
            <p:spPr>
              <a:xfrm>
                <a:off x="11267640" y="5044320"/>
                <a:ext cx="151560" cy="518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8280" bIns="-8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289" name="AutoShape 958"/>
              <p:cNvSpPr/>
              <p:nvPr/>
            </p:nvSpPr>
            <p:spPr>
              <a:xfrm>
                <a:off x="11270160" y="5049720"/>
                <a:ext cx="146160" cy="41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5480" bIns="-15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290" name="Rectangle 959"/>
            <p:cNvSpPr/>
            <p:nvPr/>
          </p:nvSpPr>
          <p:spPr>
            <a:xfrm>
              <a:off x="11128680" y="5168160"/>
              <a:ext cx="156960" cy="15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8800" bIns="-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9291" name="Group 960"/>
            <p:cNvGrpSpPr/>
            <p:nvPr/>
          </p:nvGrpSpPr>
          <p:grpSpPr>
            <a:xfrm>
              <a:off x="11267640" y="5157000"/>
              <a:ext cx="151560" cy="46440"/>
              <a:chOff x="11267640" y="5157000"/>
              <a:chExt cx="151560" cy="46440"/>
            </a:xfrm>
          </p:grpSpPr>
          <p:sp>
            <p:nvSpPr>
              <p:cNvPr id="9292" name="AutoShape 961"/>
              <p:cNvSpPr/>
              <p:nvPr/>
            </p:nvSpPr>
            <p:spPr>
              <a:xfrm>
                <a:off x="11267640" y="5157000"/>
                <a:ext cx="151560" cy="464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2240" bIns="-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293" name="AutoShape 962"/>
              <p:cNvSpPr/>
              <p:nvPr/>
            </p:nvSpPr>
            <p:spPr>
              <a:xfrm>
                <a:off x="11270160" y="5162760"/>
                <a:ext cx="146160" cy="356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9440" bIns="-19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294" name="Rectangle 963"/>
            <p:cNvSpPr/>
            <p:nvPr/>
          </p:nvSpPr>
          <p:spPr>
            <a:xfrm>
              <a:off x="11128680" y="5283720"/>
              <a:ext cx="156960" cy="15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8800" bIns="-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295" name="Rectangle 964"/>
            <p:cNvSpPr/>
            <p:nvPr/>
          </p:nvSpPr>
          <p:spPr>
            <a:xfrm>
              <a:off x="11131560" y="5388480"/>
              <a:ext cx="156960" cy="15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8800" bIns="-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9296" name="Group 965"/>
            <p:cNvGrpSpPr/>
            <p:nvPr/>
          </p:nvGrpSpPr>
          <p:grpSpPr>
            <a:xfrm>
              <a:off x="11265120" y="5385240"/>
              <a:ext cx="151560" cy="46440"/>
              <a:chOff x="11265120" y="5385240"/>
              <a:chExt cx="151560" cy="46440"/>
            </a:xfrm>
          </p:grpSpPr>
          <p:sp>
            <p:nvSpPr>
              <p:cNvPr id="9297" name="AutoShape 966"/>
              <p:cNvSpPr/>
              <p:nvPr/>
            </p:nvSpPr>
            <p:spPr>
              <a:xfrm>
                <a:off x="11265120" y="5385240"/>
                <a:ext cx="151560" cy="464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2240" bIns="-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298" name="AutoShape 967"/>
              <p:cNvSpPr/>
              <p:nvPr/>
            </p:nvSpPr>
            <p:spPr>
              <a:xfrm>
                <a:off x="11267640" y="5385240"/>
                <a:ext cx="146520" cy="406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5840" bIns="-15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299" name="Freeform 968"/>
            <p:cNvSpPr/>
            <p:nvPr/>
          </p:nvSpPr>
          <p:spPr>
            <a:xfrm>
              <a:off x="11409480" y="5283720"/>
              <a:ext cx="68760" cy="65160"/>
            </a:xfrm>
            <a:custGeom>
              <a:avLst/>
              <a:gdLst>
                <a:gd name="textAreaLeft" fmla="*/ 0 w 68760"/>
                <a:gd name="textAreaRight" fmla="*/ 69120 w 68760"/>
                <a:gd name="textAreaTop" fmla="*/ 0 h 65160"/>
                <a:gd name="textAreaBottom" fmla="*/ 65520 h 6516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9300" name="Group 969"/>
            <p:cNvGrpSpPr/>
            <p:nvPr/>
          </p:nvGrpSpPr>
          <p:grpSpPr>
            <a:xfrm>
              <a:off x="11265120" y="5275440"/>
              <a:ext cx="154080" cy="46440"/>
              <a:chOff x="11265120" y="5275440"/>
              <a:chExt cx="154080" cy="46440"/>
            </a:xfrm>
          </p:grpSpPr>
          <p:sp>
            <p:nvSpPr>
              <p:cNvPr id="9301" name="AutoShape 970"/>
              <p:cNvSpPr/>
              <p:nvPr/>
            </p:nvSpPr>
            <p:spPr>
              <a:xfrm>
                <a:off x="11265120" y="5275440"/>
                <a:ext cx="154080" cy="464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2240" bIns="-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302" name="AutoShape 971"/>
              <p:cNvSpPr/>
              <p:nvPr/>
            </p:nvSpPr>
            <p:spPr>
              <a:xfrm>
                <a:off x="11267640" y="5280840"/>
                <a:ext cx="151560" cy="356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9440" bIns="-19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303" name="Rectangle 972"/>
            <p:cNvSpPr/>
            <p:nvPr/>
          </p:nvSpPr>
          <p:spPr>
            <a:xfrm>
              <a:off x="11398680" y="4961880"/>
              <a:ext cx="18000" cy="79488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304" name="Freeform 973"/>
            <p:cNvSpPr/>
            <p:nvPr/>
          </p:nvSpPr>
          <p:spPr>
            <a:xfrm>
              <a:off x="11415960" y="5162760"/>
              <a:ext cx="61920" cy="73800"/>
            </a:xfrm>
            <a:custGeom>
              <a:avLst/>
              <a:gdLst>
                <a:gd name="textAreaLeft" fmla="*/ 0 w 61920"/>
                <a:gd name="textAreaRight" fmla="*/ 62280 w 61920"/>
                <a:gd name="textAreaTop" fmla="*/ 0 h 73800"/>
                <a:gd name="textAreaBottom" fmla="*/ 74160 h 7380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9160" bIns="291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305" name="Freeform 974"/>
            <p:cNvSpPr/>
            <p:nvPr/>
          </p:nvSpPr>
          <p:spPr>
            <a:xfrm>
              <a:off x="11416680" y="5049000"/>
              <a:ext cx="63720" cy="83160"/>
            </a:xfrm>
            <a:custGeom>
              <a:avLst/>
              <a:gdLst>
                <a:gd name="textAreaLeft" fmla="*/ 0 w 63720"/>
                <a:gd name="textAreaRight" fmla="*/ 64080 w 63720"/>
                <a:gd name="textAreaTop" fmla="*/ 0 h 83160"/>
                <a:gd name="textAreaBottom" fmla="*/ 83520 h 8316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520" bIns="385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306" name="Oval 975"/>
            <p:cNvSpPr/>
            <p:nvPr/>
          </p:nvSpPr>
          <p:spPr>
            <a:xfrm>
              <a:off x="11469240" y="5721120"/>
              <a:ext cx="12960" cy="3276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1600" bIns="-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307" name="Freeform 976"/>
            <p:cNvSpPr/>
            <p:nvPr/>
          </p:nvSpPr>
          <p:spPr>
            <a:xfrm>
              <a:off x="11413440" y="5722200"/>
              <a:ext cx="64080" cy="69120"/>
            </a:xfrm>
            <a:custGeom>
              <a:avLst/>
              <a:gdLst>
                <a:gd name="textAreaLeft" fmla="*/ 0 w 64080"/>
                <a:gd name="textAreaRight" fmla="*/ 64440 w 64080"/>
                <a:gd name="textAreaTop" fmla="*/ 0 h 69120"/>
                <a:gd name="textAreaBottom" fmla="*/ 69480 h 6912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480" bIns="244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308" name="AutoShape 977"/>
            <p:cNvSpPr/>
            <p:nvPr/>
          </p:nvSpPr>
          <p:spPr>
            <a:xfrm>
              <a:off x="11107800" y="5743440"/>
              <a:ext cx="314280" cy="51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8280" bIns="-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309" name="AutoShape 978"/>
            <p:cNvSpPr/>
            <p:nvPr/>
          </p:nvSpPr>
          <p:spPr>
            <a:xfrm>
              <a:off x="11126160" y="5756760"/>
              <a:ext cx="280080" cy="27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5920" bIns="-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310" name="Oval 979"/>
            <p:cNvSpPr/>
            <p:nvPr/>
          </p:nvSpPr>
          <p:spPr>
            <a:xfrm>
              <a:off x="11152080" y="5641200"/>
              <a:ext cx="41400" cy="489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0440" bIns="-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311" name="Oval 980"/>
            <p:cNvSpPr/>
            <p:nvPr/>
          </p:nvSpPr>
          <p:spPr>
            <a:xfrm>
              <a:off x="11199600" y="5641200"/>
              <a:ext cx="41400" cy="489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0440" bIns="-10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0000"/>
                </a:solidFill>
                <a:latin typeface="Arial"/>
                <a:ea typeface="MS PGothic"/>
              </a:endParaRPr>
            </a:p>
          </p:txBody>
        </p:sp>
        <p:sp>
          <p:nvSpPr>
            <p:cNvPr id="9312" name="Oval 981"/>
            <p:cNvSpPr/>
            <p:nvPr/>
          </p:nvSpPr>
          <p:spPr>
            <a:xfrm>
              <a:off x="11243880" y="5641200"/>
              <a:ext cx="41400" cy="489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0440" bIns="-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313" name="Rectangle 982"/>
            <p:cNvSpPr/>
            <p:nvPr/>
          </p:nvSpPr>
          <p:spPr>
            <a:xfrm>
              <a:off x="11351520" y="5451840"/>
              <a:ext cx="20520" cy="26388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</p:grpSp>
      <p:sp>
        <p:nvSpPr>
          <p:cNvPr id="9314" name="Text Box 8"/>
          <p:cNvSpPr/>
          <p:nvPr/>
        </p:nvSpPr>
        <p:spPr>
          <a:xfrm>
            <a:off x="10227600" y="5716800"/>
            <a:ext cx="1653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99"/>
                </a:solidFill>
                <a:latin typeface="Arial"/>
                <a:ea typeface="MS PGothic"/>
              </a:rPr>
              <a:t>destination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315" name="Group 212"/>
          <p:cNvGrpSpPr/>
          <p:nvPr/>
        </p:nvGrpSpPr>
        <p:grpSpPr>
          <a:xfrm>
            <a:off x="9221400" y="1413720"/>
            <a:ext cx="1765440" cy="4807080"/>
            <a:chOff x="9221400" y="1413720"/>
            <a:chExt cx="1765440" cy="4807080"/>
          </a:xfrm>
        </p:grpSpPr>
        <p:sp>
          <p:nvSpPr>
            <p:cNvPr id="9316" name="Rectangle 24"/>
            <p:cNvSpPr/>
            <p:nvPr/>
          </p:nvSpPr>
          <p:spPr>
            <a:xfrm>
              <a:off x="9266400" y="1577160"/>
              <a:ext cx="1648440" cy="38707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/>
            </a:ln>
            <a:effectLst>
              <a:outerShdw algn="bl" blurRad="76320" dir="18900000" dist="37674" rotWithShape="0" sx="101000" sy="101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317" name="Text Box 26"/>
            <p:cNvSpPr/>
            <p:nvPr/>
          </p:nvSpPr>
          <p:spPr>
            <a:xfrm>
              <a:off x="9221400" y="1413720"/>
              <a:ext cx="1765440" cy="480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application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transport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network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link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physical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318" name="Straight Connector 215"/>
            <p:cNvCxnSpPr/>
            <p:nvPr/>
          </p:nvCxnSpPr>
          <p:spPr>
            <a:xfrm>
              <a:off x="9271800" y="2382480"/>
              <a:ext cx="16437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319" name="Straight Connector 216"/>
            <p:cNvCxnSpPr/>
            <p:nvPr/>
          </p:nvCxnSpPr>
          <p:spPr>
            <a:xfrm>
              <a:off x="9244080" y="3179520"/>
              <a:ext cx="16563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320" name="Straight Connector 217"/>
            <p:cNvCxnSpPr/>
            <p:nvPr/>
          </p:nvCxnSpPr>
          <p:spPr>
            <a:xfrm>
              <a:off x="9246600" y="3916800"/>
              <a:ext cx="16689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321" name="Straight Connector 218"/>
            <p:cNvCxnSpPr/>
            <p:nvPr/>
          </p:nvCxnSpPr>
          <p:spPr>
            <a:xfrm>
              <a:off x="9249120" y="4698720"/>
              <a:ext cx="165132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</p:grpSp>
      <p:grpSp>
        <p:nvGrpSpPr>
          <p:cNvPr id="9322" name="Group 76"/>
          <p:cNvGrpSpPr/>
          <p:nvPr/>
        </p:nvGrpSpPr>
        <p:grpSpPr>
          <a:xfrm>
            <a:off x="3211560" y="2368440"/>
            <a:ext cx="5768640" cy="1137600"/>
            <a:chOff x="3211560" y="2368440"/>
            <a:chExt cx="5768640" cy="1137600"/>
          </a:xfrm>
        </p:grpSpPr>
        <p:cxnSp>
          <p:nvCxnSpPr>
            <p:cNvPr id="9323" name="Straight Arrow Connector 77"/>
            <p:cNvCxnSpPr/>
            <p:nvPr/>
          </p:nvCxnSpPr>
          <p:spPr>
            <a:xfrm>
              <a:off x="3211560" y="2610720"/>
              <a:ext cx="5651640" cy="36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len="med" type="triangle" w="med"/>
              <a:tailEnd len="med" type="triangle" w="med"/>
            </a:ln>
          </p:spPr>
        </p:cxnSp>
        <p:sp>
          <p:nvSpPr>
            <p:cNvPr id="9324" name="TextBox 78"/>
            <p:cNvSpPr/>
            <p:nvPr/>
          </p:nvSpPr>
          <p:spPr>
            <a:xfrm>
              <a:off x="3359520" y="2717640"/>
              <a:ext cx="5620680" cy="788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85000"/>
                </a:lnSpc>
              </a:pPr>
              <a:r>
                <a:rPr b="0" lang="en-US" sz="1800" spc="-1" strike="noStrike">
                  <a:solidFill>
                    <a:srgbClr val="c00000"/>
                  </a:solidFill>
                  <a:latin typeface="Calibri"/>
                </a:rPr>
                <a:t>Transport-layer </a:t>
              </a: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protocol transfers M (e.g., reliably) from one </a:t>
              </a:r>
              <a:r>
                <a:rPr b="0" i="1" lang="en-US" sz="1800" spc="-1" strike="noStrike">
                  <a:solidFill>
                    <a:srgbClr val="000000"/>
                  </a:solidFill>
                  <a:latin typeface="Calibri"/>
                </a:rPr>
                <a:t>process</a:t>
              </a: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 to another, using services of network layer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25" name="Rectangle 79"/>
            <p:cNvSpPr/>
            <p:nvPr/>
          </p:nvSpPr>
          <p:spPr>
            <a:xfrm>
              <a:off x="5584680" y="2368440"/>
              <a:ext cx="971280" cy="389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grpSp>
          <p:nvGrpSpPr>
            <p:cNvPr id="9326" name="Group 185"/>
            <p:cNvGrpSpPr/>
            <p:nvPr/>
          </p:nvGrpSpPr>
          <p:grpSpPr>
            <a:xfrm>
              <a:off x="5690880" y="2434320"/>
              <a:ext cx="907560" cy="301320"/>
              <a:chOff x="5690880" y="2434320"/>
              <a:chExt cx="907560" cy="301320"/>
            </a:xfrm>
          </p:grpSpPr>
          <p:grpSp>
            <p:nvGrpSpPr>
              <p:cNvPr id="9327" name="Group 179"/>
              <p:cNvGrpSpPr/>
              <p:nvPr/>
            </p:nvGrpSpPr>
            <p:grpSpPr>
              <a:xfrm>
                <a:off x="5690880" y="2435760"/>
                <a:ext cx="296640" cy="291600"/>
                <a:chOff x="5690880" y="2435760"/>
                <a:chExt cx="296640" cy="291600"/>
              </a:xfrm>
            </p:grpSpPr>
            <p:sp>
              <p:nvSpPr>
                <p:cNvPr id="9328" name="Rectangle 180"/>
                <p:cNvSpPr/>
                <p:nvPr/>
              </p:nvSpPr>
              <p:spPr>
                <a:xfrm>
                  <a:off x="5698800" y="2462760"/>
                  <a:ext cx="280800" cy="2566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9329" name="Rectangle 181"/>
                <p:cNvSpPr/>
                <p:nvPr/>
              </p:nvSpPr>
              <p:spPr>
                <a:xfrm>
                  <a:off x="5690880" y="2435760"/>
                  <a:ext cx="296640" cy="2916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rPr>
                    <a:t>H</a:t>
                  </a:r>
                  <a:r>
                    <a:rPr b="0" lang="en-US" sz="1800" spc="-1" strike="noStrike" baseline="-25000">
                      <a:solidFill>
                        <a:srgbClr val="000000"/>
                      </a:solidFill>
                      <a:latin typeface="Arial"/>
                      <a:ea typeface="MS PGothic"/>
                    </a:rPr>
                    <a:t>t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9330" name="Group 182"/>
              <p:cNvGrpSpPr/>
              <p:nvPr/>
            </p:nvGrpSpPr>
            <p:grpSpPr>
              <a:xfrm>
                <a:off x="5919480" y="2434320"/>
                <a:ext cx="678960" cy="301320"/>
                <a:chOff x="5919480" y="2434320"/>
                <a:chExt cx="678960" cy="301320"/>
              </a:xfrm>
            </p:grpSpPr>
            <p:sp>
              <p:nvSpPr>
                <p:cNvPr id="9331" name="Rectangle 183"/>
                <p:cNvSpPr/>
                <p:nvPr/>
              </p:nvSpPr>
              <p:spPr>
                <a:xfrm>
                  <a:off x="5978160" y="2462760"/>
                  <a:ext cx="495000" cy="2566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9332" name="Rectangle 184"/>
                <p:cNvSpPr/>
                <p:nvPr/>
              </p:nvSpPr>
              <p:spPr>
                <a:xfrm>
                  <a:off x="5919480" y="2434320"/>
                  <a:ext cx="678960" cy="301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rPr>
                    <a:t>M</a:t>
                  </a:r>
                  <a:endParaRPr b="0" lang="en-IN" sz="14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</p:grpSp>
      <p:sp>
        <p:nvSpPr>
          <p:cNvPr id="9333" name="TextBox 88"/>
          <p:cNvSpPr/>
          <p:nvPr/>
        </p:nvSpPr>
        <p:spPr>
          <a:xfrm>
            <a:off x="3375360" y="1789560"/>
            <a:ext cx="5618520" cy="78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5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Application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exchanges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messages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to implement some application service using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services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of transport layer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334" name="Group 89"/>
          <p:cNvGrpSpPr/>
          <p:nvPr/>
        </p:nvGrpSpPr>
        <p:grpSpPr>
          <a:xfrm>
            <a:off x="3254040" y="1489680"/>
            <a:ext cx="5651280" cy="389520"/>
            <a:chOff x="3254040" y="1489680"/>
            <a:chExt cx="5651280" cy="389520"/>
          </a:xfrm>
        </p:grpSpPr>
        <p:cxnSp>
          <p:nvCxnSpPr>
            <p:cNvPr id="9335" name="Straight Arrow Connector 90"/>
            <p:cNvCxnSpPr/>
            <p:nvPr/>
          </p:nvCxnSpPr>
          <p:spPr>
            <a:xfrm>
              <a:off x="3254040" y="1684440"/>
              <a:ext cx="5651640" cy="36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len="med" type="triangle" w="med"/>
              <a:tailEnd len="med" type="triangle" w="med"/>
            </a:ln>
          </p:spPr>
        </p:cxnSp>
        <p:sp>
          <p:nvSpPr>
            <p:cNvPr id="9336" name="Rectangle 91"/>
            <p:cNvSpPr/>
            <p:nvPr/>
          </p:nvSpPr>
          <p:spPr>
            <a:xfrm>
              <a:off x="5862600" y="1489680"/>
              <a:ext cx="674280" cy="389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grpSp>
          <p:nvGrpSpPr>
            <p:cNvPr id="9337" name="Group 175"/>
            <p:cNvGrpSpPr/>
            <p:nvPr/>
          </p:nvGrpSpPr>
          <p:grpSpPr>
            <a:xfrm>
              <a:off x="5937480" y="1548360"/>
              <a:ext cx="678960" cy="301320"/>
              <a:chOff x="5937480" y="1548360"/>
              <a:chExt cx="678960" cy="301320"/>
            </a:xfrm>
          </p:grpSpPr>
          <p:sp>
            <p:nvSpPr>
              <p:cNvPr id="9338" name="Rectangle 176"/>
              <p:cNvSpPr/>
              <p:nvPr/>
            </p:nvSpPr>
            <p:spPr>
              <a:xfrm>
                <a:off x="5996160" y="1573560"/>
                <a:ext cx="495000" cy="2566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339" name="Rectangle 177"/>
              <p:cNvSpPr/>
              <p:nvPr/>
            </p:nvSpPr>
            <p:spPr>
              <a:xfrm>
                <a:off x="5937480" y="1548360"/>
                <a:ext cx="678960" cy="301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M</a:t>
                </a:r>
                <a:endParaRPr b="0" lang="en-IN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9340" name="TextBox 2"/>
          <p:cNvSpPr/>
          <p:nvPr/>
        </p:nvSpPr>
        <p:spPr>
          <a:xfrm>
            <a:off x="6982560" y="-781560"/>
            <a:ext cx="4536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41" name="PlaceHolder 2"/>
          <p:cNvSpPr>
            <a:spLocks noGrp="1"/>
          </p:cNvSpPr>
          <p:nvPr>
            <p:ph type="sldNum" idx="77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6081A8D7-F0B9-4429-B448-A0E38F34D3A3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325" dur="indefinite" restart="never" nodeType="tmRoot">
          <p:childTnLst>
            <p:seq>
              <p:cTn id="1326" dur="indefinite" nodeType="mainSeq">
                <p:childTnLst>
                  <p:par>
                    <p:cTn id="1327" fill="hold">
                      <p:stCondLst>
                        <p:cond delay="indefinite"/>
                      </p:stCondLst>
                      <p:childTnLst>
                        <p:par>
                          <p:cTn id="1328" fill="hold">
                            <p:stCondLst>
                              <p:cond delay="0"/>
                            </p:stCondLst>
                            <p:childTnLst>
                              <p:par>
                                <p:cTn id="132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31" dur="500"/>
                                        <p:tgtEl>
                                          <p:spTgt spid="9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34" dur="500"/>
                                        <p:tgtEl>
                                          <p:spTgt spid="9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5" fill="hold">
                      <p:stCondLst>
                        <p:cond delay="indefinite"/>
                      </p:stCondLst>
                      <p:childTnLst>
                        <p:par>
                          <p:cTn id="1336" fill="hold">
                            <p:stCondLst>
                              <p:cond delay="0"/>
                            </p:stCondLst>
                            <p:childTnLst>
                              <p:par>
                                <p:cTn id="133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39" dur="500"/>
                                        <p:tgtEl>
                                          <p:spTgt spid="9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0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341" dur="500"/>
                                        <p:tgtEl>
                                          <p:spTgt spid="9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3" fill="hold">
                      <p:stCondLst>
                        <p:cond delay="indefinite"/>
                      </p:stCondLst>
                      <p:childTnLst>
                        <p:par>
                          <p:cTn id="1344" fill="hold">
                            <p:stCondLst>
                              <p:cond delay="0"/>
                            </p:stCondLst>
                            <p:childTnLst>
                              <p:par>
                                <p:cTn id="134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47" dur="500"/>
                                        <p:tgtEl>
                                          <p:spTgt spid="9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Freeform 10"/>
          <p:cNvSpPr/>
          <p:nvPr/>
        </p:nvSpPr>
        <p:spPr>
          <a:xfrm flipH="1" rot="10800000">
            <a:off x="10917000" y="1577160"/>
            <a:ext cx="450000" cy="4061520"/>
          </a:xfrm>
          <a:custGeom>
            <a:avLst/>
            <a:gdLst>
              <a:gd name="textAreaLeft" fmla="*/ 360 w 450000"/>
              <a:gd name="textAreaRight" fmla="*/ 450720 w 450000"/>
              <a:gd name="textAreaTop" fmla="*/ 0 h 4061520"/>
              <a:gd name="textAreaBottom" fmla="*/ 4061880 h 4061520"/>
            </a:gdLst>
            <a:ahLst/>
            <a:rect l="textAreaLeft" t="textAreaTop" r="textAreaRight" b="textAreaBottom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0">
            <a:gsLst>
              <a:gs pos="0">
                <a:srgbClr val="3c6cdf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43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Services, Layering and Encapsulation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44" name="Text Box 8"/>
          <p:cNvSpPr/>
          <p:nvPr/>
        </p:nvSpPr>
        <p:spPr>
          <a:xfrm>
            <a:off x="451800" y="5724360"/>
            <a:ext cx="1095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99"/>
                </a:solidFill>
                <a:latin typeface="Arial"/>
                <a:ea typeface="MS PGothic"/>
              </a:rPr>
              <a:t>source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45" name="Freeform 10"/>
          <p:cNvSpPr/>
          <p:nvPr/>
        </p:nvSpPr>
        <p:spPr>
          <a:xfrm rot="10800000">
            <a:off x="975960" y="1559880"/>
            <a:ext cx="450000" cy="4061520"/>
          </a:xfrm>
          <a:custGeom>
            <a:avLst/>
            <a:gdLst>
              <a:gd name="textAreaLeft" fmla="*/ 0 w 450000"/>
              <a:gd name="textAreaRight" fmla="*/ 450360 w 450000"/>
              <a:gd name="textAreaTop" fmla="*/ 0 h 4061520"/>
              <a:gd name="textAreaBottom" fmla="*/ 4061880 h 4061520"/>
            </a:gdLst>
            <a:ahLst/>
            <a:rect l="textAreaLeft" t="textAreaTop" r="textAreaRight" b="textAreaBottom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0">
            <a:gsLst>
              <a:gs pos="0">
                <a:srgbClr val="3c6cdf"/>
              </a:gs>
              <a:gs pos="100000">
                <a:srgbClr val="ffffff"/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9346" name="Group 190"/>
          <p:cNvGrpSpPr/>
          <p:nvPr/>
        </p:nvGrpSpPr>
        <p:grpSpPr>
          <a:xfrm>
            <a:off x="635400" y="5073840"/>
            <a:ext cx="802800" cy="771120"/>
            <a:chOff x="635400" y="5073840"/>
            <a:chExt cx="802800" cy="771120"/>
          </a:xfrm>
        </p:grpSpPr>
        <p:pic>
          <p:nvPicPr>
            <p:cNvPr id="9347" name="Picture 191" descr="desktop_computer_stylized_medium"/>
            <p:cNvPicPr/>
            <p:nvPr/>
          </p:nvPicPr>
          <p:blipFill>
            <a:blip r:embed="rId1"/>
            <a:stretch/>
          </p:blipFill>
          <p:spPr>
            <a:xfrm>
              <a:off x="635400" y="5073840"/>
              <a:ext cx="802800" cy="77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348" name="Freeform 192"/>
            <p:cNvSpPr/>
            <p:nvPr/>
          </p:nvSpPr>
          <p:spPr>
            <a:xfrm>
              <a:off x="705960" y="5148000"/>
              <a:ext cx="390240" cy="352800"/>
            </a:xfrm>
            <a:custGeom>
              <a:avLst/>
              <a:gdLst>
                <a:gd name="textAreaLeft" fmla="*/ 0 w 390240"/>
                <a:gd name="textAreaRight" fmla="*/ 390600 w 390240"/>
                <a:gd name="textAreaTop" fmla="*/ 0 h 352800"/>
                <a:gd name="textAreaBottom" fmla="*/ 353160 h 3528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9349" name="Straight Arrow Connector 126"/>
          <p:cNvCxnSpPr/>
          <p:nvPr/>
        </p:nvCxnSpPr>
        <p:spPr>
          <a:xfrm>
            <a:off x="3211560" y="2610720"/>
            <a:ext cx="5651640" cy="360"/>
          </a:xfrm>
          <a:prstGeom prst="straightConnector1">
            <a:avLst/>
          </a:prstGeom>
          <a:ln w="19050">
            <a:solidFill>
              <a:srgbClr val="000000"/>
            </a:solidFill>
            <a:headEnd len="med" type="triangle" w="med"/>
            <a:tailEnd len="med" type="triangle" w="med"/>
          </a:ln>
        </p:spPr>
      </p:cxnSp>
      <p:sp>
        <p:nvSpPr>
          <p:cNvPr id="9350" name="TextBox 127"/>
          <p:cNvSpPr/>
          <p:nvPr/>
        </p:nvSpPr>
        <p:spPr>
          <a:xfrm>
            <a:off x="3359520" y="2717640"/>
            <a:ext cx="5620680" cy="78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5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Transport-layer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protocol transfers M (e.g., reliably) from one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process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to another, using services of network layer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51" name="Rectangle 142"/>
          <p:cNvSpPr/>
          <p:nvPr/>
        </p:nvSpPr>
        <p:spPr>
          <a:xfrm>
            <a:off x="5584680" y="2368440"/>
            <a:ext cx="971280" cy="38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9352" name="Group 185"/>
          <p:cNvGrpSpPr/>
          <p:nvPr/>
        </p:nvGrpSpPr>
        <p:grpSpPr>
          <a:xfrm>
            <a:off x="5690880" y="2434320"/>
            <a:ext cx="907560" cy="301320"/>
            <a:chOff x="5690880" y="2434320"/>
            <a:chExt cx="907560" cy="301320"/>
          </a:xfrm>
        </p:grpSpPr>
        <p:grpSp>
          <p:nvGrpSpPr>
            <p:cNvPr id="9353" name="Group 179"/>
            <p:cNvGrpSpPr/>
            <p:nvPr/>
          </p:nvGrpSpPr>
          <p:grpSpPr>
            <a:xfrm>
              <a:off x="5690880" y="2435760"/>
              <a:ext cx="296640" cy="291600"/>
              <a:chOff x="5690880" y="2435760"/>
              <a:chExt cx="296640" cy="291600"/>
            </a:xfrm>
          </p:grpSpPr>
          <p:sp>
            <p:nvSpPr>
              <p:cNvPr id="9354" name="Rectangle 180"/>
              <p:cNvSpPr/>
              <p:nvPr/>
            </p:nvSpPr>
            <p:spPr>
              <a:xfrm>
                <a:off x="5698800" y="2462760"/>
                <a:ext cx="280800" cy="2566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355" name="Rectangle 181"/>
              <p:cNvSpPr/>
              <p:nvPr/>
            </p:nvSpPr>
            <p:spPr>
              <a:xfrm>
                <a:off x="5690880" y="2435760"/>
                <a:ext cx="296640" cy="291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t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9356" name="Group 182"/>
            <p:cNvGrpSpPr/>
            <p:nvPr/>
          </p:nvGrpSpPr>
          <p:grpSpPr>
            <a:xfrm>
              <a:off x="5919480" y="2434320"/>
              <a:ext cx="678960" cy="301320"/>
              <a:chOff x="5919480" y="2434320"/>
              <a:chExt cx="678960" cy="301320"/>
            </a:xfrm>
          </p:grpSpPr>
          <p:sp>
            <p:nvSpPr>
              <p:cNvPr id="9357" name="Rectangle 183"/>
              <p:cNvSpPr/>
              <p:nvPr/>
            </p:nvSpPr>
            <p:spPr>
              <a:xfrm>
                <a:off x="5978160" y="2462760"/>
                <a:ext cx="495000" cy="2566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358" name="Rectangle 184"/>
              <p:cNvSpPr/>
              <p:nvPr/>
            </p:nvSpPr>
            <p:spPr>
              <a:xfrm>
                <a:off x="5919480" y="2434320"/>
                <a:ext cx="678960" cy="301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M</a:t>
                </a:r>
                <a:endParaRPr b="0" lang="en-IN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9359" name="TextBox 143"/>
          <p:cNvSpPr/>
          <p:nvPr/>
        </p:nvSpPr>
        <p:spPr>
          <a:xfrm>
            <a:off x="3462840" y="4339080"/>
            <a:ext cx="5830920" cy="25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95200" indent="-295200">
              <a:lnSpc>
                <a:spcPct val="90000"/>
              </a:lnSpc>
              <a:buClr>
                <a:srgbClr val="0000a3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network-layer protocol </a:t>
            </a:r>
            <a:r>
              <a:rPr b="0" lang="en-US" sz="2400" spc="-1" strike="noStrike">
                <a:solidFill>
                  <a:srgbClr val="0000a3"/>
                </a:solidFill>
                <a:latin typeface="Calibri"/>
              </a:rPr>
              <a:t>encapsulates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transport-layer segment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 [H</a:t>
            </a:r>
            <a:r>
              <a:rPr b="0" lang="en-US" sz="2000" spc="-1" strike="noStrike" baseline="-25000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| M]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with network layer-layer header H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n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to create a network-layer </a:t>
            </a:r>
            <a:r>
              <a:rPr b="0" lang="en-US" sz="2400" spc="-1" strike="noStrike">
                <a:solidFill>
                  <a:srgbClr val="c00000"/>
                </a:solidFill>
                <a:latin typeface="Calibri"/>
              </a:rPr>
              <a:t>datagram 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574560" indent="-231840">
              <a:lnSpc>
                <a:spcPct val="90000"/>
              </a:lnSpc>
              <a:buClr>
                <a:srgbClr val="0000a3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n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used by network layer protocol to implement its service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360" name="Group 211"/>
          <p:cNvGrpSpPr/>
          <p:nvPr/>
        </p:nvGrpSpPr>
        <p:grpSpPr>
          <a:xfrm>
            <a:off x="1334160" y="1421640"/>
            <a:ext cx="1765440" cy="4807080"/>
            <a:chOff x="1334160" y="1421640"/>
            <a:chExt cx="1765440" cy="4807080"/>
          </a:xfrm>
        </p:grpSpPr>
        <p:sp>
          <p:nvSpPr>
            <p:cNvPr id="9361" name="Rectangle 24"/>
            <p:cNvSpPr/>
            <p:nvPr/>
          </p:nvSpPr>
          <p:spPr>
            <a:xfrm>
              <a:off x="1379160" y="1585440"/>
              <a:ext cx="1648440" cy="38707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/>
            </a:ln>
            <a:effectLst>
              <a:outerShdw algn="bl" blurRad="76320" dir="18900000" dist="37674" rotWithShape="0" sx="101000" sy="101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362" name="Text Box 26"/>
            <p:cNvSpPr/>
            <p:nvPr/>
          </p:nvSpPr>
          <p:spPr>
            <a:xfrm>
              <a:off x="1334160" y="1421640"/>
              <a:ext cx="1765440" cy="480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application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transport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network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link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physical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363" name="Straight Connector 116"/>
            <p:cNvCxnSpPr/>
            <p:nvPr/>
          </p:nvCxnSpPr>
          <p:spPr>
            <a:xfrm>
              <a:off x="1384200" y="2390760"/>
              <a:ext cx="164412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364" name="Straight Connector 147"/>
            <p:cNvCxnSpPr/>
            <p:nvPr/>
          </p:nvCxnSpPr>
          <p:spPr>
            <a:xfrm>
              <a:off x="1356840" y="3187800"/>
              <a:ext cx="16563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365" name="Straight Connector 148"/>
            <p:cNvCxnSpPr/>
            <p:nvPr/>
          </p:nvCxnSpPr>
          <p:spPr>
            <a:xfrm>
              <a:off x="1359360" y="3924720"/>
              <a:ext cx="16689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366" name="Straight Connector 149"/>
            <p:cNvCxnSpPr/>
            <p:nvPr/>
          </p:nvCxnSpPr>
          <p:spPr>
            <a:xfrm>
              <a:off x="1361880" y="4706640"/>
              <a:ext cx="165132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</p:grpSp>
      <p:grpSp>
        <p:nvGrpSpPr>
          <p:cNvPr id="9367" name="Group 950"/>
          <p:cNvGrpSpPr/>
          <p:nvPr/>
        </p:nvGrpSpPr>
        <p:grpSpPr>
          <a:xfrm>
            <a:off x="11107800" y="4961880"/>
            <a:ext cx="374400" cy="833400"/>
            <a:chOff x="11107800" y="4961880"/>
            <a:chExt cx="374400" cy="833400"/>
          </a:xfrm>
        </p:grpSpPr>
        <p:sp>
          <p:nvSpPr>
            <p:cNvPr id="9368" name="Freeform 951"/>
            <p:cNvSpPr/>
            <p:nvPr/>
          </p:nvSpPr>
          <p:spPr>
            <a:xfrm>
              <a:off x="11404440" y="4962960"/>
              <a:ext cx="74160" cy="795240"/>
            </a:xfrm>
            <a:custGeom>
              <a:avLst/>
              <a:gdLst>
                <a:gd name="textAreaLeft" fmla="*/ 0 w 74160"/>
                <a:gd name="textAreaRight" fmla="*/ 74520 w 74160"/>
                <a:gd name="textAreaTop" fmla="*/ 0 h 795240"/>
                <a:gd name="textAreaBottom" fmla="*/ 795600 h 79524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369" name="Rectangle 952"/>
            <p:cNvSpPr/>
            <p:nvPr/>
          </p:nvSpPr>
          <p:spPr>
            <a:xfrm>
              <a:off x="11126160" y="4961880"/>
              <a:ext cx="274680" cy="7948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370" name="Freeform 953"/>
            <p:cNvSpPr/>
            <p:nvPr/>
          </p:nvSpPr>
          <p:spPr>
            <a:xfrm>
              <a:off x="11418120" y="5010840"/>
              <a:ext cx="43920" cy="73548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735480"/>
                <a:gd name="textAreaBottom" fmla="*/ 735840 h 73548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371" name="Freeform 954"/>
            <p:cNvSpPr/>
            <p:nvPr/>
          </p:nvSpPr>
          <p:spPr>
            <a:xfrm>
              <a:off x="11408400" y="5383080"/>
              <a:ext cx="68760" cy="65520"/>
            </a:xfrm>
            <a:custGeom>
              <a:avLst/>
              <a:gdLst>
                <a:gd name="textAreaLeft" fmla="*/ 0 w 68760"/>
                <a:gd name="textAreaRight" fmla="*/ 69120 w 68760"/>
                <a:gd name="textAreaTop" fmla="*/ 0 h 65520"/>
                <a:gd name="textAreaBottom" fmla="*/ 65880 h 6552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372" name="Rectangle 955"/>
            <p:cNvSpPr/>
            <p:nvPr/>
          </p:nvSpPr>
          <p:spPr>
            <a:xfrm>
              <a:off x="11126160" y="5052600"/>
              <a:ext cx="156960" cy="15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8800" bIns="-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9373" name="Group 956"/>
            <p:cNvGrpSpPr/>
            <p:nvPr/>
          </p:nvGrpSpPr>
          <p:grpSpPr>
            <a:xfrm>
              <a:off x="11267640" y="5044320"/>
              <a:ext cx="151560" cy="51840"/>
              <a:chOff x="11267640" y="5044320"/>
              <a:chExt cx="151560" cy="51840"/>
            </a:xfrm>
          </p:grpSpPr>
          <p:sp>
            <p:nvSpPr>
              <p:cNvPr id="9374" name="AutoShape 957"/>
              <p:cNvSpPr/>
              <p:nvPr/>
            </p:nvSpPr>
            <p:spPr>
              <a:xfrm>
                <a:off x="11267640" y="5044320"/>
                <a:ext cx="151560" cy="518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8280" bIns="-8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375" name="AutoShape 958"/>
              <p:cNvSpPr/>
              <p:nvPr/>
            </p:nvSpPr>
            <p:spPr>
              <a:xfrm>
                <a:off x="11270160" y="5049720"/>
                <a:ext cx="146160" cy="41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5480" bIns="-15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376" name="Rectangle 959"/>
            <p:cNvSpPr/>
            <p:nvPr/>
          </p:nvSpPr>
          <p:spPr>
            <a:xfrm>
              <a:off x="11128680" y="5168160"/>
              <a:ext cx="156960" cy="15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8800" bIns="-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9377" name="Group 960"/>
            <p:cNvGrpSpPr/>
            <p:nvPr/>
          </p:nvGrpSpPr>
          <p:grpSpPr>
            <a:xfrm>
              <a:off x="11267640" y="5157000"/>
              <a:ext cx="151560" cy="46440"/>
              <a:chOff x="11267640" y="5157000"/>
              <a:chExt cx="151560" cy="46440"/>
            </a:xfrm>
          </p:grpSpPr>
          <p:sp>
            <p:nvSpPr>
              <p:cNvPr id="9378" name="AutoShape 961"/>
              <p:cNvSpPr/>
              <p:nvPr/>
            </p:nvSpPr>
            <p:spPr>
              <a:xfrm>
                <a:off x="11267640" y="5157000"/>
                <a:ext cx="151560" cy="464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2240" bIns="-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379" name="AutoShape 962"/>
              <p:cNvSpPr/>
              <p:nvPr/>
            </p:nvSpPr>
            <p:spPr>
              <a:xfrm>
                <a:off x="11270160" y="5162760"/>
                <a:ext cx="146160" cy="356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9440" bIns="-19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380" name="Rectangle 963"/>
            <p:cNvSpPr/>
            <p:nvPr/>
          </p:nvSpPr>
          <p:spPr>
            <a:xfrm>
              <a:off x="11128680" y="5283720"/>
              <a:ext cx="156960" cy="15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8800" bIns="-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381" name="Rectangle 964"/>
            <p:cNvSpPr/>
            <p:nvPr/>
          </p:nvSpPr>
          <p:spPr>
            <a:xfrm>
              <a:off x="11131560" y="5388480"/>
              <a:ext cx="156960" cy="15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8800" bIns="-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9382" name="Group 965"/>
            <p:cNvGrpSpPr/>
            <p:nvPr/>
          </p:nvGrpSpPr>
          <p:grpSpPr>
            <a:xfrm>
              <a:off x="11265120" y="5385240"/>
              <a:ext cx="151560" cy="46440"/>
              <a:chOff x="11265120" y="5385240"/>
              <a:chExt cx="151560" cy="46440"/>
            </a:xfrm>
          </p:grpSpPr>
          <p:sp>
            <p:nvSpPr>
              <p:cNvPr id="9383" name="AutoShape 966"/>
              <p:cNvSpPr/>
              <p:nvPr/>
            </p:nvSpPr>
            <p:spPr>
              <a:xfrm>
                <a:off x="11265120" y="5385240"/>
                <a:ext cx="151560" cy="464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2240" bIns="-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384" name="AutoShape 967"/>
              <p:cNvSpPr/>
              <p:nvPr/>
            </p:nvSpPr>
            <p:spPr>
              <a:xfrm>
                <a:off x="11267640" y="5385240"/>
                <a:ext cx="146520" cy="406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5840" bIns="-15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385" name="Freeform 968"/>
            <p:cNvSpPr/>
            <p:nvPr/>
          </p:nvSpPr>
          <p:spPr>
            <a:xfrm>
              <a:off x="11409480" y="5283720"/>
              <a:ext cx="68760" cy="65160"/>
            </a:xfrm>
            <a:custGeom>
              <a:avLst/>
              <a:gdLst>
                <a:gd name="textAreaLeft" fmla="*/ 0 w 68760"/>
                <a:gd name="textAreaRight" fmla="*/ 69120 w 68760"/>
                <a:gd name="textAreaTop" fmla="*/ 0 h 65160"/>
                <a:gd name="textAreaBottom" fmla="*/ 65520 h 6516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9386" name="Group 969"/>
            <p:cNvGrpSpPr/>
            <p:nvPr/>
          </p:nvGrpSpPr>
          <p:grpSpPr>
            <a:xfrm>
              <a:off x="11265120" y="5275440"/>
              <a:ext cx="154080" cy="46440"/>
              <a:chOff x="11265120" y="5275440"/>
              <a:chExt cx="154080" cy="46440"/>
            </a:xfrm>
          </p:grpSpPr>
          <p:sp>
            <p:nvSpPr>
              <p:cNvPr id="9387" name="AutoShape 970"/>
              <p:cNvSpPr/>
              <p:nvPr/>
            </p:nvSpPr>
            <p:spPr>
              <a:xfrm>
                <a:off x="11265120" y="5275440"/>
                <a:ext cx="154080" cy="464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2240" bIns="-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388" name="AutoShape 971"/>
              <p:cNvSpPr/>
              <p:nvPr/>
            </p:nvSpPr>
            <p:spPr>
              <a:xfrm>
                <a:off x="11267640" y="5280840"/>
                <a:ext cx="151560" cy="356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9440" bIns="-19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389" name="Rectangle 972"/>
            <p:cNvSpPr/>
            <p:nvPr/>
          </p:nvSpPr>
          <p:spPr>
            <a:xfrm>
              <a:off x="11398680" y="4961880"/>
              <a:ext cx="18000" cy="79488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390" name="Freeform 973"/>
            <p:cNvSpPr/>
            <p:nvPr/>
          </p:nvSpPr>
          <p:spPr>
            <a:xfrm>
              <a:off x="11415960" y="5162760"/>
              <a:ext cx="61920" cy="73800"/>
            </a:xfrm>
            <a:custGeom>
              <a:avLst/>
              <a:gdLst>
                <a:gd name="textAreaLeft" fmla="*/ 0 w 61920"/>
                <a:gd name="textAreaRight" fmla="*/ 62280 w 61920"/>
                <a:gd name="textAreaTop" fmla="*/ 0 h 73800"/>
                <a:gd name="textAreaBottom" fmla="*/ 74160 h 7380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9160" bIns="291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391" name="Freeform 974"/>
            <p:cNvSpPr/>
            <p:nvPr/>
          </p:nvSpPr>
          <p:spPr>
            <a:xfrm>
              <a:off x="11416680" y="5049000"/>
              <a:ext cx="63720" cy="83160"/>
            </a:xfrm>
            <a:custGeom>
              <a:avLst/>
              <a:gdLst>
                <a:gd name="textAreaLeft" fmla="*/ 0 w 63720"/>
                <a:gd name="textAreaRight" fmla="*/ 64080 w 63720"/>
                <a:gd name="textAreaTop" fmla="*/ 0 h 83160"/>
                <a:gd name="textAreaBottom" fmla="*/ 83520 h 8316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520" bIns="385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392" name="Oval 975"/>
            <p:cNvSpPr/>
            <p:nvPr/>
          </p:nvSpPr>
          <p:spPr>
            <a:xfrm>
              <a:off x="11469240" y="5721120"/>
              <a:ext cx="12960" cy="3276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1600" bIns="-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393" name="Freeform 976"/>
            <p:cNvSpPr/>
            <p:nvPr/>
          </p:nvSpPr>
          <p:spPr>
            <a:xfrm>
              <a:off x="11413440" y="5722200"/>
              <a:ext cx="64080" cy="69120"/>
            </a:xfrm>
            <a:custGeom>
              <a:avLst/>
              <a:gdLst>
                <a:gd name="textAreaLeft" fmla="*/ 0 w 64080"/>
                <a:gd name="textAreaRight" fmla="*/ 64440 w 64080"/>
                <a:gd name="textAreaTop" fmla="*/ 0 h 69120"/>
                <a:gd name="textAreaBottom" fmla="*/ 69480 h 6912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480" bIns="244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394" name="AutoShape 977"/>
            <p:cNvSpPr/>
            <p:nvPr/>
          </p:nvSpPr>
          <p:spPr>
            <a:xfrm>
              <a:off x="11107800" y="5743440"/>
              <a:ext cx="314280" cy="51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8280" bIns="-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395" name="AutoShape 978"/>
            <p:cNvSpPr/>
            <p:nvPr/>
          </p:nvSpPr>
          <p:spPr>
            <a:xfrm>
              <a:off x="11126160" y="5756760"/>
              <a:ext cx="280080" cy="27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5920" bIns="-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396" name="Oval 979"/>
            <p:cNvSpPr/>
            <p:nvPr/>
          </p:nvSpPr>
          <p:spPr>
            <a:xfrm>
              <a:off x="11152080" y="5641200"/>
              <a:ext cx="41400" cy="489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0440" bIns="-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397" name="Oval 980"/>
            <p:cNvSpPr/>
            <p:nvPr/>
          </p:nvSpPr>
          <p:spPr>
            <a:xfrm>
              <a:off x="11199600" y="5641200"/>
              <a:ext cx="41400" cy="489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0440" bIns="-10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0000"/>
                </a:solidFill>
                <a:latin typeface="Arial"/>
                <a:ea typeface="MS PGothic"/>
              </a:endParaRPr>
            </a:p>
          </p:txBody>
        </p:sp>
        <p:sp>
          <p:nvSpPr>
            <p:cNvPr id="9398" name="Oval 981"/>
            <p:cNvSpPr/>
            <p:nvPr/>
          </p:nvSpPr>
          <p:spPr>
            <a:xfrm>
              <a:off x="11243880" y="5641200"/>
              <a:ext cx="41400" cy="489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0440" bIns="-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399" name="Rectangle 982"/>
            <p:cNvSpPr/>
            <p:nvPr/>
          </p:nvSpPr>
          <p:spPr>
            <a:xfrm>
              <a:off x="11351520" y="5451840"/>
              <a:ext cx="20520" cy="26388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</p:grpSp>
      <p:sp>
        <p:nvSpPr>
          <p:cNvPr id="9400" name="Text Box 8"/>
          <p:cNvSpPr/>
          <p:nvPr/>
        </p:nvSpPr>
        <p:spPr>
          <a:xfrm>
            <a:off x="10227600" y="5716800"/>
            <a:ext cx="1653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99"/>
                </a:solidFill>
                <a:latin typeface="Arial"/>
                <a:ea typeface="MS PGothic"/>
              </a:rPr>
              <a:t>destination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401" name="Group 206"/>
          <p:cNvGrpSpPr/>
          <p:nvPr/>
        </p:nvGrpSpPr>
        <p:grpSpPr>
          <a:xfrm>
            <a:off x="3254040" y="1489680"/>
            <a:ext cx="5651280" cy="389520"/>
            <a:chOff x="3254040" y="1489680"/>
            <a:chExt cx="5651280" cy="389520"/>
          </a:xfrm>
        </p:grpSpPr>
        <p:cxnSp>
          <p:nvCxnSpPr>
            <p:cNvPr id="9402" name="Straight Arrow Connector 7"/>
            <p:cNvCxnSpPr/>
            <p:nvPr/>
          </p:nvCxnSpPr>
          <p:spPr>
            <a:xfrm>
              <a:off x="3254040" y="1684440"/>
              <a:ext cx="5651640" cy="36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len="med" type="triangle" w="med"/>
              <a:tailEnd len="med" type="triangle" w="med"/>
            </a:ln>
          </p:spPr>
        </p:cxnSp>
        <p:sp>
          <p:nvSpPr>
            <p:cNvPr id="9403" name="Rectangle 111"/>
            <p:cNvSpPr/>
            <p:nvPr/>
          </p:nvSpPr>
          <p:spPr>
            <a:xfrm>
              <a:off x="5862600" y="1489680"/>
              <a:ext cx="674280" cy="389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grpSp>
          <p:nvGrpSpPr>
            <p:cNvPr id="9404" name="Group 175"/>
            <p:cNvGrpSpPr/>
            <p:nvPr/>
          </p:nvGrpSpPr>
          <p:grpSpPr>
            <a:xfrm>
              <a:off x="5937480" y="1548360"/>
              <a:ext cx="678960" cy="301320"/>
              <a:chOff x="5937480" y="1548360"/>
              <a:chExt cx="678960" cy="301320"/>
            </a:xfrm>
          </p:grpSpPr>
          <p:sp>
            <p:nvSpPr>
              <p:cNvPr id="9405" name="Rectangle 176"/>
              <p:cNvSpPr/>
              <p:nvPr/>
            </p:nvSpPr>
            <p:spPr>
              <a:xfrm>
                <a:off x="5996160" y="1573560"/>
                <a:ext cx="495000" cy="2566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406" name="Rectangle 177"/>
              <p:cNvSpPr/>
              <p:nvPr/>
            </p:nvSpPr>
            <p:spPr>
              <a:xfrm>
                <a:off x="5937480" y="1548360"/>
                <a:ext cx="678960" cy="301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M</a:t>
                </a:r>
                <a:endParaRPr b="0" lang="en-IN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9407" name="Group 212"/>
          <p:cNvGrpSpPr/>
          <p:nvPr/>
        </p:nvGrpSpPr>
        <p:grpSpPr>
          <a:xfrm>
            <a:off x="9221400" y="1413720"/>
            <a:ext cx="1765440" cy="4807080"/>
            <a:chOff x="9221400" y="1413720"/>
            <a:chExt cx="1765440" cy="4807080"/>
          </a:xfrm>
        </p:grpSpPr>
        <p:sp>
          <p:nvSpPr>
            <p:cNvPr id="9408" name="Rectangle 24"/>
            <p:cNvSpPr/>
            <p:nvPr/>
          </p:nvSpPr>
          <p:spPr>
            <a:xfrm>
              <a:off x="9266400" y="1577160"/>
              <a:ext cx="1648440" cy="38707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/>
            </a:ln>
            <a:effectLst>
              <a:outerShdw algn="bl" blurRad="76320" dir="18900000" dist="37674" rotWithShape="0" sx="101000" sy="101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409" name="Text Box 26"/>
            <p:cNvSpPr/>
            <p:nvPr/>
          </p:nvSpPr>
          <p:spPr>
            <a:xfrm>
              <a:off x="9221400" y="1413720"/>
              <a:ext cx="1765440" cy="480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application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transport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network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link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physical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410" name="Straight Connector 215"/>
            <p:cNvCxnSpPr/>
            <p:nvPr/>
          </p:nvCxnSpPr>
          <p:spPr>
            <a:xfrm>
              <a:off x="9271800" y="2382480"/>
              <a:ext cx="16437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411" name="Straight Connector 216"/>
            <p:cNvCxnSpPr/>
            <p:nvPr/>
          </p:nvCxnSpPr>
          <p:spPr>
            <a:xfrm>
              <a:off x="9244080" y="3179520"/>
              <a:ext cx="16563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412" name="Straight Connector 217"/>
            <p:cNvCxnSpPr/>
            <p:nvPr/>
          </p:nvCxnSpPr>
          <p:spPr>
            <a:xfrm>
              <a:off x="9246600" y="3916800"/>
              <a:ext cx="16689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413" name="Straight Connector 218"/>
            <p:cNvCxnSpPr/>
            <p:nvPr/>
          </p:nvCxnSpPr>
          <p:spPr>
            <a:xfrm>
              <a:off x="9249120" y="4698720"/>
              <a:ext cx="165132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</p:grpSp>
      <p:grpSp>
        <p:nvGrpSpPr>
          <p:cNvPr id="9414" name="Group 2"/>
          <p:cNvGrpSpPr/>
          <p:nvPr/>
        </p:nvGrpSpPr>
        <p:grpSpPr>
          <a:xfrm>
            <a:off x="3211560" y="3319560"/>
            <a:ext cx="5882400" cy="1150200"/>
            <a:chOff x="3211560" y="3319560"/>
            <a:chExt cx="5882400" cy="1150200"/>
          </a:xfrm>
        </p:grpSpPr>
        <p:cxnSp>
          <p:nvCxnSpPr>
            <p:cNvPr id="9415" name="Straight Arrow Connector 77"/>
            <p:cNvCxnSpPr/>
            <p:nvPr/>
          </p:nvCxnSpPr>
          <p:spPr>
            <a:xfrm>
              <a:off x="3211560" y="3542400"/>
              <a:ext cx="5651640" cy="36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len="med" type="triangle" w="med"/>
              <a:tailEnd len="med" type="triangle" w="med"/>
            </a:ln>
          </p:spPr>
        </p:cxnSp>
        <p:sp>
          <p:nvSpPr>
            <p:cNvPr id="9416" name="Rectangle 79"/>
            <p:cNvSpPr/>
            <p:nvPr/>
          </p:nvSpPr>
          <p:spPr>
            <a:xfrm>
              <a:off x="5356080" y="3319560"/>
              <a:ext cx="1209960" cy="389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grpSp>
          <p:nvGrpSpPr>
            <p:cNvPr id="9417" name="Group 5"/>
            <p:cNvGrpSpPr/>
            <p:nvPr/>
          </p:nvGrpSpPr>
          <p:grpSpPr>
            <a:xfrm>
              <a:off x="5418720" y="3360600"/>
              <a:ext cx="1058040" cy="307080"/>
              <a:chOff x="5418720" y="3360600"/>
              <a:chExt cx="1058040" cy="307080"/>
            </a:xfrm>
          </p:grpSpPr>
          <p:grpSp>
            <p:nvGrpSpPr>
              <p:cNvPr id="9418" name="Group 182"/>
              <p:cNvGrpSpPr/>
              <p:nvPr/>
            </p:nvGrpSpPr>
            <p:grpSpPr>
              <a:xfrm>
                <a:off x="5419800" y="3366360"/>
                <a:ext cx="1056960" cy="301320"/>
                <a:chOff x="5419800" y="3366360"/>
                <a:chExt cx="1056960" cy="301320"/>
              </a:xfrm>
            </p:grpSpPr>
            <p:sp>
              <p:nvSpPr>
                <p:cNvPr id="9419" name="Rectangle 183"/>
                <p:cNvSpPr/>
                <p:nvPr/>
              </p:nvSpPr>
              <p:spPr>
                <a:xfrm>
                  <a:off x="5419800" y="3394800"/>
                  <a:ext cx="1056960" cy="2566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9420" name="Rectangle 184"/>
                <p:cNvSpPr/>
                <p:nvPr/>
              </p:nvSpPr>
              <p:spPr>
                <a:xfrm>
                  <a:off x="6060960" y="3366360"/>
                  <a:ext cx="379080" cy="301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rPr>
                    <a:t>M</a:t>
                  </a:r>
                  <a:endParaRPr b="0" lang="en-IN" sz="14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9421" name="Rectangle 181"/>
              <p:cNvSpPr/>
              <p:nvPr/>
            </p:nvSpPr>
            <p:spPr>
              <a:xfrm>
                <a:off x="5680800" y="3377880"/>
                <a:ext cx="296640" cy="261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t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422" name="Rectangle 181"/>
              <p:cNvSpPr/>
              <p:nvPr/>
            </p:nvSpPr>
            <p:spPr>
              <a:xfrm>
                <a:off x="5418720" y="3360600"/>
                <a:ext cx="296640" cy="291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n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9423" name="Straight Connector 3"/>
              <p:cNvCxnSpPr/>
              <p:nvPr/>
            </p:nvCxnSpPr>
            <p:spPr>
              <a:xfrm>
                <a:off x="5985720" y="3394800"/>
                <a:ext cx="360" cy="25740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  <p:cxnSp>
            <p:nvCxnSpPr>
              <p:cNvPr id="9424" name="Straight Connector 90"/>
              <p:cNvCxnSpPr/>
              <p:nvPr/>
            </p:nvCxnSpPr>
            <p:spPr>
              <a:xfrm>
                <a:off x="5705280" y="3393000"/>
                <a:ext cx="360" cy="25740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</p:grpSp>
        <p:sp>
          <p:nvSpPr>
            <p:cNvPr id="9425" name="TextBox 78"/>
            <p:cNvSpPr/>
            <p:nvPr/>
          </p:nvSpPr>
          <p:spPr>
            <a:xfrm>
              <a:off x="3359520" y="3649320"/>
              <a:ext cx="5734440" cy="820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85000"/>
                </a:lnSpc>
              </a:pPr>
              <a:r>
                <a:rPr b="0" lang="en-US" sz="1800" spc="-1" strike="noStrike">
                  <a:solidFill>
                    <a:srgbClr val="c00000"/>
                  </a:solidFill>
                  <a:latin typeface="Calibri"/>
                </a:rPr>
                <a:t>Network-layer </a:t>
              </a: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protocol transfers transport-layer segment [H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alibri"/>
                </a:rPr>
                <a:t>t</a:t>
              </a: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 | M] from one </a:t>
              </a:r>
              <a:r>
                <a:rPr b="0" i="1" lang="en-US" sz="1800" spc="-1" strike="noStrike">
                  <a:solidFill>
                    <a:srgbClr val="000000"/>
                  </a:solidFill>
                  <a:latin typeface="Calibri"/>
                </a:rPr>
                <a:t>host</a:t>
              </a: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 to another, using link layer services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426" name="PlaceHolder 2"/>
          <p:cNvSpPr>
            <a:spLocks noGrp="1"/>
          </p:cNvSpPr>
          <p:nvPr>
            <p:ph type="sldNum" idx="78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B30FFBCC-2ED6-460C-8CF2-B02822C97071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348" dur="indefinite" restart="never" nodeType="tmRoot">
          <p:childTnLst>
            <p:seq>
              <p:cTn id="1349" dur="indefinite" nodeType="mainSeq">
                <p:childTnLst>
                  <p:par>
                    <p:cTn id="1350" fill="hold">
                      <p:stCondLst>
                        <p:cond delay="0"/>
                      </p:stCondLst>
                      <p:childTnLst>
                        <p:par>
                          <p:cTn id="1351" fill="hold">
                            <p:stCondLst>
                              <p:cond delay="0"/>
                            </p:stCondLst>
                            <p:childTnLst>
                              <p:par>
                                <p:cTn id="1352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353" dur="500"/>
                                        <p:tgtEl>
                                          <p:spTgt spid="9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57" dur="500"/>
                                        <p:tgtEl>
                                          <p:spTgt spid="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8" fill="hold">
                      <p:stCondLst>
                        <p:cond delay="indefinite"/>
                      </p:stCondLst>
                      <p:childTnLst>
                        <p:par>
                          <p:cTn id="1359" fill="hold">
                            <p:stCondLst>
                              <p:cond delay="0"/>
                            </p:stCondLst>
                            <p:childTnLst>
                              <p:par>
                                <p:cTn id="136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62" dur="500"/>
                                        <p:tgtEl>
                                          <p:spTgt spid="9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7" name="Freeform 10"/>
          <p:cNvSpPr/>
          <p:nvPr/>
        </p:nvSpPr>
        <p:spPr>
          <a:xfrm flipH="1" rot="10800000">
            <a:off x="10917000" y="1577160"/>
            <a:ext cx="450000" cy="4061520"/>
          </a:xfrm>
          <a:custGeom>
            <a:avLst/>
            <a:gdLst>
              <a:gd name="textAreaLeft" fmla="*/ 360 w 450000"/>
              <a:gd name="textAreaRight" fmla="*/ 450720 w 450000"/>
              <a:gd name="textAreaTop" fmla="*/ 0 h 4061520"/>
              <a:gd name="textAreaBottom" fmla="*/ 4061880 h 4061520"/>
            </a:gdLst>
            <a:ahLst/>
            <a:rect l="textAreaLeft" t="textAreaTop" r="textAreaRight" b="textAreaBottom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0">
            <a:gsLst>
              <a:gs pos="0">
                <a:srgbClr val="3c6cdf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28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Services, Layering and Encapsulation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29" name="Text Box 8"/>
          <p:cNvSpPr/>
          <p:nvPr/>
        </p:nvSpPr>
        <p:spPr>
          <a:xfrm>
            <a:off x="451800" y="5724360"/>
            <a:ext cx="1095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99"/>
                </a:solidFill>
                <a:latin typeface="Arial"/>
                <a:ea typeface="MS PGothic"/>
              </a:rPr>
              <a:t>source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0" name="Freeform 10"/>
          <p:cNvSpPr/>
          <p:nvPr/>
        </p:nvSpPr>
        <p:spPr>
          <a:xfrm rot="10800000">
            <a:off x="975960" y="1559880"/>
            <a:ext cx="450000" cy="4061520"/>
          </a:xfrm>
          <a:custGeom>
            <a:avLst/>
            <a:gdLst>
              <a:gd name="textAreaLeft" fmla="*/ 0 w 450000"/>
              <a:gd name="textAreaRight" fmla="*/ 450360 w 450000"/>
              <a:gd name="textAreaTop" fmla="*/ 0 h 4061520"/>
              <a:gd name="textAreaBottom" fmla="*/ 4061880 h 4061520"/>
            </a:gdLst>
            <a:ahLst/>
            <a:rect l="textAreaLeft" t="textAreaTop" r="textAreaRight" b="textAreaBottom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0">
            <a:gsLst>
              <a:gs pos="0">
                <a:srgbClr val="3c6cdf"/>
              </a:gs>
              <a:gs pos="100000">
                <a:srgbClr val="ffffff"/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9431" name="Group 190"/>
          <p:cNvGrpSpPr/>
          <p:nvPr/>
        </p:nvGrpSpPr>
        <p:grpSpPr>
          <a:xfrm>
            <a:off x="635400" y="5073840"/>
            <a:ext cx="802800" cy="771120"/>
            <a:chOff x="635400" y="5073840"/>
            <a:chExt cx="802800" cy="771120"/>
          </a:xfrm>
        </p:grpSpPr>
        <p:pic>
          <p:nvPicPr>
            <p:cNvPr id="9432" name="Picture 191" descr="desktop_computer_stylized_medium"/>
            <p:cNvPicPr/>
            <p:nvPr/>
          </p:nvPicPr>
          <p:blipFill>
            <a:blip r:embed="rId1"/>
            <a:stretch/>
          </p:blipFill>
          <p:spPr>
            <a:xfrm>
              <a:off x="635400" y="5073840"/>
              <a:ext cx="802800" cy="77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433" name="Freeform 192"/>
            <p:cNvSpPr/>
            <p:nvPr/>
          </p:nvSpPr>
          <p:spPr>
            <a:xfrm>
              <a:off x="705960" y="5148000"/>
              <a:ext cx="390240" cy="352800"/>
            </a:xfrm>
            <a:custGeom>
              <a:avLst/>
              <a:gdLst>
                <a:gd name="textAreaLeft" fmla="*/ 0 w 390240"/>
                <a:gd name="textAreaRight" fmla="*/ 390600 w 390240"/>
                <a:gd name="textAreaTop" fmla="*/ 0 h 352800"/>
                <a:gd name="textAreaBottom" fmla="*/ 353160 h 3528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9434" name="Straight Arrow Connector 126"/>
          <p:cNvCxnSpPr/>
          <p:nvPr/>
        </p:nvCxnSpPr>
        <p:spPr>
          <a:xfrm>
            <a:off x="3211560" y="2610720"/>
            <a:ext cx="5651640" cy="360"/>
          </a:xfrm>
          <a:prstGeom prst="straightConnector1">
            <a:avLst/>
          </a:prstGeom>
          <a:ln w="19050">
            <a:solidFill>
              <a:srgbClr val="000000"/>
            </a:solidFill>
            <a:headEnd len="med" type="triangle" w="med"/>
            <a:tailEnd len="med" type="triangle" w="med"/>
          </a:ln>
        </p:spPr>
      </p:cxnSp>
      <p:sp>
        <p:nvSpPr>
          <p:cNvPr id="9435" name="Rectangle 142"/>
          <p:cNvSpPr/>
          <p:nvPr/>
        </p:nvSpPr>
        <p:spPr>
          <a:xfrm>
            <a:off x="5584680" y="2368440"/>
            <a:ext cx="971280" cy="38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9436" name="Group 185"/>
          <p:cNvGrpSpPr/>
          <p:nvPr/>
        </p:nvGrpSpPr>
        <p:grpSpPr>
          <a:xfrm>
            <a:off x="5690880" y="2434320"/>
            <a:ext cx="907560" cy="301320"/>
            <a:chOff x="5690880" y="2434320"/>
            <a:chExt cx="907560" cy="301320"/>
          </a:xfrm>
        </p:grpSpPr>
        <p:grpSp>
          <p:nvGrpSpPr>
            <p:cNvPr id="9437" name="Group 179"/>
            <p:cNvGrpSpPr/>
            <p:nvPr/>
          </p:nvGrpSpPr>
          <p:grpSpPr>
            <a:xfrm>
              <a:off x="5690880" y="2435760"/>
              <a:ext cx="296640" cy="291600"/>
              <a:chOff x="5690880" y="2435760"/>
              <a:chExt cx="296640" cy="291600"/>
            </a:xfrm>
          </p:grpSpPr>
          <p:sp>
            <p:nvSpPr>
              <p:cNvPr id="9438" name="Rectangle 180"/>
              <p:cNvSpPr/>
              <p:nvPr/>
            </p:nvSpPr>
            <p:spPr>
              <a:xfrm>
                <a:off x="5698800" y="2462760"/>
                <a:ext cx="280800" cy="2566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439" name="Rectangle 181"/>
              <p:cNvSpPr/>
              <p:nvPr/>
            </p:nvSpPr>
            <p:spPr>
              <a:xfrm>
                <a:off x="5690880" y="2435760"/>
                <a:ext cx="296640" cy="291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t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9440" name="Group 182"/>
            <p:cNvGrpSpPr/>
            <p:nvPr/>
          </p:nvGrpSpPr>
          <p:grpSpPr>
            <a:xfrm>
              <a:off x="5919480" y="2434320"/>
              <a:ext cx="678960" cy="301320"/>
              <a:chOff x="5919480" y="2434320"/>
              <a:chExt cx="678960" cy="301320"/>
            </a:xfrm>
          </p:grpSpPr>
          <p:sp>
            <p:nvSpPr>
              <p:cNvPr id="9441" name="Rectangle 183"/>
              <p:cNvSpPr/>
              <p:nvPr/>
            </p:nvSpPr>
            <p:spPr>
              <a:xfrm>
                <a:off x="5978160" y="2462760"/>
                <a:ext cx="495000" cy="2566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442" name="Rectangle 184"/>
              <p:cNvSpPr/>
              <p:nvPr/>
            </p:nvSpPr>
            <p:spPr>
              <a:xfrm>
                <a:off x="5919480" y="2434320"/>
                <a:ext cx="678960" cy="301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M</a:t>
                </a:r>
                <a:endParaRPr b="0" lang="en-IN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9443" name="TextBox 143"/>
          <p:cNvSpPr/>
          <p:nvPr/>
        </p:nvSpPr>
        <p:spPr>
          <a:xfrm>
            <a:off x="3371760" y="5096880"/>
            <a:ext cx="5830920" cy="14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95200" indent="-295200">
              <a:lnSpc>
                <a:spcPct val="90000"/>
              </a:lnSpc>
              <a:buClr>
                <a:srgbClr val="0000a3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link-layer protocol </a:t>
            </a:r>
            <a:r>
              <a:rPr b="0" lang="en-US" sz="2400" spc="-1" strike="noStrike">
                <a:solidFill>
                  <a:srgbClr val="0000a3"/>
                </a:solidFill>
                <a:latin typeface="Calibri"/>
              </a:rPr>
              <a:t>encapsulates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network datagram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[H</a:t>
            </a:r>
            <a:r>
              <a:rPr b="0" lang="en-US" sz="2000" spc="-1" strike="noStrike" baseline="-25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| [H</a:t>
            </a:r>
            <a:r>
              <a:rPr b="0" lang="en-US" sz="2000" spc="-1" strike="noStrike" baseline="-25000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|M],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with link-layer header H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l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to create a link-layer </a:t>
            </a:r>
            <a:r>
              <a:rPr b="0" lang="en-US" sz="2400" spc="-1" strike="noStrike">
                <a:solidFill>
                  <a:srgbClr val="c00000"/>
                </a:solidFill>
                <a:latin typeface="Calibri"/>
              </a:rPr>
              <a:t>frame 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444" name="Group 211"/>
          <p:cNvGrpSpPr/>
          <p:nvPr/>
        </p:nvGrpSpPr>
        <p:grpSpPr>
          <a:xfrm>
            <a:off x="1334160" y="1421640"/>
            <a:ext cx="1765440" cy="4807080"/>
            <a:chOff x="1334160" y="1421640"/>
            <a:chExt cx="1765440" cy="4807080"/>
          </a:xfrm>
        </p:grpSpPr>
        <p:sp>
          <p:nvSpPr>
            <p:cNvPr id="9445" name="Rectangle 24"/>
            <p:cNvSpPr/>
            <p:nvPr/>
          </p:nvSpPr>
          <p:spPr>
            <a:xfrm>
              <a:off x="1379160" y="1585440"/>
              <a:ext cx="1648440" cy="38707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/>
            </a:ln>
            <a:effectLst>
              <a:outerShdw algn="bl" blurRad="76320" dir="18900000" dist="37674" rotWithShape="0" sx="101000" sy="101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446" name="Text Box 26"/>
            <p:cNvSpPr/>
            <p:nvPr/>
          </p:nvSpPr>
          <p:spPr>
            <a:xfrm>
              <a:off x="1334160" y="1421640"/>
              <a:ext cx="1765440" cy="480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application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transport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network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link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physical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447" name="Straight Connector 116"/>
            <p:cNvCxnSpPr/>
            <p:nvPr/>
          </p:nvCxnSpPr>
          <p:spPr>
            <a:xfrm>
              <a:off x="1384200" y="2390760"/>
              <a:ext cx="164412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448" name="Straight Connector 147"/>
            <p:cNvCxnSpPr/>
            <p:nvPr/>
          </p:nvCxnSpPr>
          <p:spPr>
            <a:xfrm>
              <a:off x="1356840" y="3187800"/>
              <a:ext cx="16563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449" name="Straight Connector 148"/>
            <p:cNvCxnSpPr/>
            <p:nvPr/>
          </p:nvCxnSpPr>
          <p:spPr>
            <a:xfrm>
              <a:off x="1359360" y="3924720"/>
              <a:ext cx="16689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450" name="Straight Connector 149"/>
            <p:cNvCxnSpPr/>
            <p:nvPr/>
          </p:nvCxnSpPr>
          <p:spPr>
            <a:xfrm>
              <a:off x="1361880" y="4706640"/>
              <a:ext cx="165132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</p:grpSp>
      <p:grpSp>
        <p:nvGrpSpPr>
          <p:cNvPr id="9451" name="Group 950"/>
          <p:cNvGrpSpPr/>
          <p:nvPr/>
        </p:nvGrpSpPr>
        <p:grpSpPr>
          <a:xfrm>
            <a:off x="11107800" y="4961880"/>
            <a:ext cx="374400" cy="833400"/>
            <a:chOff x="11107800" y="4961880"/>
            <a:chExt cx="374400" cy="833400"/>
          </a:xfrm>
        </p:grpSpPr>
        <p:sp>
          <p:nvSpPr>
            <p:cNvPr id="9452" name="Freeform 951"/>
            <p:cNvSpPr/>
            <p:nvPr/>
          </p:nvSpPr>
          <p:spPr>
            <a:xfrm>
              <a:off x="11404440" y="4962960"/>
              <a:ext cx="74160" cy="795240"/>
            </a:xfrm>
            <a:custGeom>
              <a:avLst/>
              <a:gdLst>
                <a:gd name="textAreaLeft" fmla="*/ 0 w 74160"/>
                <a:gd name="textAreaRight" fmla="*/ 74520 w 74160"/>
                <a:gd name="textAreaTop" fmla="*/ 0 h 795240"/>
                <a:gd name="textAreaBottom" fmla="*/ 795600 h 79524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453" name="Rectangle 952"/>
            <p:cNvSpPr/>
            <p:nvPr/>
          </p:nvSpPr>
          <p:spPr>
            <a:xfrm>
              <a:off x="11126160" y="4961880"/>
              <a:ext cx="274680" cy="7948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454" name="Freeform 953"/>
            <p:cNvSpPr/>
            <p:nvPr/>
          </p:nvSpPr>
          <p:spPr>
            <a:xfrm>
              <a:off x="11418120" y="5010840"/>
              <a:ext cx="43920" cy="73548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735480"/>
                <a:gd name="textAreaBottom" fmla="*/ 735840 h 73548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455" name="Freeform 954"/>
            <p:cNvSpPr/>
            <p:nvPr/>
          </p:nvSpPr>
          <p:spPr>
            <a:xfrm>
              <a:off x="11408400" y="5383080"/>
              <a:ext cx="68760" cy="65520"/>
            </a:xfrm>
            <a:custGeom>
              <a:avLst/>
              <a:gdLst>
                <a:gd name="textAreaLeft" fmla="*/ 0 w 68760"/>
                <a:gd name="textAreaRight" fmla="*/ 69120 w 68760"/>
                <a:gd name="textAreaTop" fmla="*/ 0 h 65520"/>
                <a:gd name="textAreaBottom" fmla="*/ 65880 h 6552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456" name="Rectangle 955"/>
            <p:cNvSpPr/>
            <p:nvPr/>
          </p:nvSpPr>
          <p:spPr>
            <a:xfrm>
              <a:off x="11126160" y="5052600"/>
              <a:ext cx="156960" cy="15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8800" bIns="-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9457" name="Group 956"/>
            <p:cNvGrpSpPr/>
            <p:nvPr/>
          </p:nvGrpSpPr>
          <p:grpSpPr>
            <a:xfrm>
              <a:off x="11267640" y="5044320"/>
              <a:ext cx="151560" cy="51840"/>
              <a:chOff x="11267640" y="5044320"/>
              <a:chExt cx="151560" cy="51840"/>
            </a:xfrm>
          </p:grpSpPr>
          <p:sp>
            <p:nvSpPr>
              <p:cNvPr id="9458" name="AutoShape 957"/>
              <p:cNvSpPr/>
              <p:nvPr/>
            </p:nvSpPr>
            <p:spPr>
              <a:xfrm>
                <a:off x="11267640" y="5044320"/>
                <a:ext cx="151560" cy="518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8280" bIns="-8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459" name="AutoShape 958"/>
              <p:cNvSpPr/>
              <p:nvPr/>
            </p:nvSpPr>
            <p:spPr>
              <a:xfrm>
                <a:off x="11270160" y="5049720"/>
                <a:ext cx="146160" cy="41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5480" bIns="-15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460" name="Rectangle 959"/>
            <p:cNvSpPr/>
            <p:nvPr/>
          </p:nvSpPr>
          <p:spPr>
            <a:xfrm>
              <a:off x="11128680" y="5168160"/>
              <a:ext cx="156960" cy="15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8800" bIns="-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9461" name="Group 960"/>
            <p:cNvGrpSpPr/>
            <p:nvPr/>
          </p:nvGrpSpPr>
          <p:grpSpPr>
            <a:xfrm>
              <a:off x="11267640" y="5157000"/>
              <a:ext cx="151560" cy="46440"/>
              <a:chOff x="11267640" y="5157000"/>
              <a:chExt cx="151560" cy="46440"/>
            </a:xfrm>
          </p:grpSpPr>
          <p:sp>
            <p:nvSpPr>
              <p:cNvPr id="9462" name="AutoShape 961"/>
              <p:cNvSpPr/>
              <p:nvPr/>
            </p:nvSpPr>
            <p:spPr>
              <a:xfrm>
                <a:off x="11267640" y="5157000"/>
                <a:ext cx="151560" cy="464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2240" bIns="-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463" name="AutoShape 962"/>
              <p:cNvSpPr/>
              <p:nvPr/>
            </p:nvSpPr>
            <p:spPr>
              <a:xfrm>
                <a:off x="11270160" y="5162760"/>
                <a:ext cx="146160" cy="356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9440" bIns="-19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464" name="Rectangle 963"/>
            <p:cNvSpPr/>
            <p:nvPr/>
          </p:nvSpPr>
          <p:spPr>
            <a:xfrm>
              <a:off x="11128680" y="5283720"/>
              <a:ext cx="156960" cy="15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8800" bIns="-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465" name="Rectangle 964"/>
            <p:cNvSpPr/>
            <p:nvPr/>
          </p:nvSpPr>
          <p:spPr>
            <a:xfrm>
              <a:off x="11131560" y="5388480"/>
              <a:ext cx="156960" cy="15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8800" bIns="-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9466" name="Group 965"/>
            <p:cNvGrpSpPr/>
            <p:nvPr/>
          </p:nvGrpSpPr>
          <p:grpSpPr>
            <a:xfrm>
              <a:off x="11265120" y="5385240"/>
              <a:ext cx="151560" cy="46440"/>
              <a:chOff x="11265120" y="5385240"/>
              <a:chExt cx="151560" cy="46440"/>
            </a:xfrm>
          </p:grpSpPr>
          <p:sp>
            <p:nvSpPr>
              <p:cNvPr id="9467" name="AutoShape 966"/>
              <p:cNvSpPr/>
              <p:nvPr/>
            </p:nvSpPr>
            <p:spPr>
              <a:xfrm>
                <a:off x="11265120" y="5385240"/>
                <a:ext cx="151560" cy="464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2240" bIns="-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468" name="AutoShape 967"/>
              <p:cNvSpPr/>
              <p:nvPr/>
            </p:nvSpPr>
            <p:spPr>
              <a:xfrm>
                <a:off x="11267640" y="5385240"/>
                <a:ext cx="146520" cy="406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5840" bIns="-15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469" name="Freeform 968"/>
            <p:cNvSpPr/>
            <p:nvPr/>
          </p:nvSpPr>
          <p:spPr>
            <a:xfrm>
              <a:off x="11409480" y="5283720"/>
              <a:ext cx="68760" cy="65160"/>
            </a:xfrm>
            <a:custGeom>
              <a:avLst/>
              <a:gdLst>
                <a:gd name="textAreaLeft" fmla="*/ 0 w 68760"/>
                <a:gd name="textAreaRight" fmla="*/ 69120 w 68760"/>
                <a:gd name="textAreaTop" fmla="*/ 0 h 65160"/>
                <a:gd name="textAreaBottom" fmla="*/ 65520 h 6516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9470" name="Group 969"/>
            <p:cNvGrpSpPr/>
            <p:nvPr/>
          </p:nvGrpSpPr>
          <p:grpSpPr>
            <a:xfrm>
              <a:off x="11265120" y="5275440"/>
              <a:ext cx="154080" cy="46440"/>
              <a:chOff x="11265120" y="5275440"/>
              <a:chExt cx="154080" cy="46440"/>
            </a:xfrm>
          </p:grpSpPr>
          <p:sp>
            <p:nvSpPr>
              <p:cNvPr id="9471" name="AutoShape 970"/>
              <p:cNvSpPr/>
              <p:nvPr/>
            </p:nvSpPr>
            <p:spPr>
              <a:xfrm>
                <a:off x="11265120" y="5275440"/>
                <a:ext cx="154080" cy="464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2240" bIns="-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472" name="AutoShape 971"/>
              <p:cNvSpPr/>
              <p:nvPr/>
            </p:nvSpPr>
            <p:spPr>
              <a:xfrm>
                <a:off x="11267640" y="5280840"/>
                <a:ext cx="151560" cy="356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9440" bIns="-19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473" name="Rectangle 972"/>
            <p:cNvSpPr/>
            <p:nvPr/>
          </p:nvSpPr>
          <p:spPr>
            <a:xfrm>
              <a:off x="11398680" y="4961880"/>
              <a:ext cx="18000" cy="79488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474" name="Freeform 973"/>
            <p:cNvSpPr/>
            <p:nvPr/>
          </p:nvSpPr>
          <p:spPr>
            <a:xfrm>
              <a:off x="11415960" y="5162760"/>
              <a:ext cx="61920" cy="73800"/>
            </a:xfrm>
            <a:custGeom>
              <a:avLst/>
              <a:gdLst>
                <a:gd name="textAreaLeft" fmla="*/ 0 w 61920"/>
                <a:gd name="textAreaRight" fmla="*/ 62280 w 61920"/>
                <a:gd name="textAreaTop" fmla="*/ 0 h 73800"/>
                <a:gd name="textAreaBottom" fmla="*/ 74160 h 7380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9160" bIns="291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475" name="Freeform 974"/>
            <p:cNvSpPr/>
            <p:nvPr/>
          </p:nvSpPr>
          <p:spPr>
            <a:xfrm>
              <a:off x="11416680" y="5049000"/>
              <a:ext cx="63720" cy="83160"/>
            </a:xfrm>
            <a:custGeom>
              <a:avLst/>
              <a:gdLst>
                <a:gd name="textAreaLeft" fmla="*/ 0 w 63720"/>
                <a:gd name="textAreaRight" fmla="*/ 64080 w 63720"/>
                <a:gd name="textAreaTop" fmla="*/ 0 h 83160"/>
                <a:gd name="textAreaBottom" fmla="*/ 83520 h 8316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520" bIns="385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476" name="Oval 975"/>
            <p:cNvSpPr/>
            <p:nvPr/>
          </p:nvSpPr>
          <p:spPr>
            <a:xfrm>
              <a:off x="11469240" y="5721120"/>
              <a:ext cx="12960" cy="3276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1600" bIns="-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477" name="Freeform 976"/>
            <p:cNvSpPr/>
            <p:nvPr/>
          </p:nvSpPr>
          <p:spPr>
            <a:xfrm>
              <a:off x="11413440" y="5722200"/>
              <a:ext cx="64080" cy="69120"/>
            </a:xfrm>
            <a:custGeom>
              <a:avLst/>
              <a:gdLst>
                <a:gd name="textAreaLeft" fmla="*/ 0 w 64080"/>
                <a:gd name="textAreaRight" fmla="*/ 64440 w 64080"/>
                <a:gd name="textAreaTop" fmla="*/ 0 h 69120"/>
                <a:gd name="textAreaBottom" fmla="*/ 69480 h 6912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480" bIns="244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478" name="AutoShape 977"/>
            <p:cNvSpPr/>
            <p:nvPr/>
          </p:nvSpPr>
          <p:spPr>
            <a:xfrm>
              <a:off x="11107800" y="5743440"/>
              <a:ext cx="314280" cy="51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8280" bIns="-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479" name="AutoShape 978"/>
            <p:cNvSpPr/>
            <p:nvPr/>
          </p:nvSpPr>
          <p:spPr>
            <a:xfrm>
              <a:off x="11126160" y="5756760"/>
              <a:ext cx="280080" cy="27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5920" bIns="-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480" name="Oval 979"/>
            <p:cNvSpPr/>
            <p:nvPr/>
          </p:nvSpPr>
          <p:spPr>
            <a:xfrm>
              <a:off x="11152080" y="5641200"/>
              <a:ext cx="41400" cy="489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0440" bIns="-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481" name="Oval 980"/>
            <p:cNvSpPr/>
            <p:nvPr/>
          </p:nvSpPr>
          <p:spPr>
            <a:xfrm>
              <a:off x="11199600" y="5641200"/>
              <a:ext cx="41400" cy="489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0440" bIns="-10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0000"/>
                </a:solidFill>
                <a:latin typeface="Arial"/>
                <a:ea typeface="MS PGothic"/>
              </a:endParaRPr>
            </a:p>
          </p:txBody>
        </p:sp>
        <p:sp>
          <p:nvSpPr>
            <p:cNvPr id="9482" name="Oval 981"/>
            <p:cNvSpPr/>
            <p:nvPr/>
          </p:nvSpPr>
          <p:spPr>
            <a:xfrm>
              <a:off x="11243880" y="5641200"/>
              <a:ext cx="41400" cy="489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0440" bIns="-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483" name="Rectangle 982"/>
            <p:cNvSpPr/>
            <p:nvPr/>
          </p:nvSpPr>
          <p:spPr>
            <a:xfrm>
              <a:off x="11351520" y="5451840"/>
              <a:ext cx="20520" cy="26388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</p:grpSp>
      <p:sp>
        <p:nvSpPr>
          <p:cNvPr id="9484" name="Text Box 8"/>
          <p:cNvSpPr/>
          <p:nvPr/>
        </p:nvSpPr>
        <p:spPr>
          <a:xfrm>
            <a:off x="10227600" y="5716800"/>
            <a:ext cx="1653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99"/>
                </a:solidFill>
                <a:latin typeface="Arial"/>
                <a:ea typeface="MS PGothic"/>
              </a:rPr>
              <a:t>destination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485" name="Group 206"/>
          <p:cNvGrpSpPr/>
          <p:nvPr/>
        </p:nvGrpSpPr>
        <p:grpSpPr>
          <a:xfrm>
            <a:off x="3254040" y="1489680"/>
            <a:ext cx="5651280" cy="389520"/>
            <a:chOff x="3254040" y="1489680"/>
            <a:chExt cx="5651280" cy="389520"/>
          </a:xfrm>
        </p:grpSpPr>
        <p:cxnSp>
          <p:nvCxnSpPr>
            <p:cNvPr id="9486" name="Straight Arrow Connector 7"/>
            <p:cNvCxnSpPr/>
            <p:nvPr/>
          </p:nvCxnSpPr>
          <p:spPr>
            <a:xfrm>
              <a:off x="3254040" y="1684440"/>
              <a:ext cx="5651640" cy="36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len="med" type="triangle" w="med"/>
              <a:tailEnd len="med" type="triangle" w="med"/>
            </a:ln>
          </p:spPr>
        </p:cxnSp>
        <p:sp>
          <p:nvSpPr>
            <p:cNvPr id="9487" name="Rectangle 111"/>
            <p:cNvSpPr/>
            <p:nvPr/>
          </p:nvSpPr>
          <p:spPr>
            <a:xfrm>
              <a:off x="5862600" y="1489680"/>
              <a:ext cx="674280" cy="389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grpSp>
          <p:nvGrpSpPr>
            <p:cNvPr id="9488" name="Group 175"/>
            <p:cNvGrpSpPr/>
            <p:nvPr/>
          </p:nvGrpSpPr>
          <p:grpSpPr>
            <a:xfrm>
              <a:off x="5937480" y="1548360"/>
              <a:ext cx="678960" cy="301320"/>
              <a:chOff x="5937480" y="1548360"/>
              <a:chExt cx="678960" cy="301320"/>
            </a:xfrm>
          </p:grpSpPr>
          <p:sp>
            <p:nvSpPr>
              <p:cNvPr id="9489" name="Rectangle 176"/>
              <p:cNvSpPr/>
              <p:nvPr/>
            </p:nvSpPr>
            <p:spPr>
              <a:xfrm>
                <a:off x="5996160" y="1573560"/>
                <a:ext cx="495000" cy="2566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490" name="Rectangle 177"/>
              <p:cNvSpPr/>
              <p:nvPr/>
            </p:nvSpPr>
            <p:spPr>
              <a:xfrm>
                <a:off x="5937480" y="1548360"/>
                <a:ext cx="678960" cy="301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M</a:t>
                </a:r>
                <a:endParaRPr b="0" lang="en-IN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9491" name="Group 212"/>
          <p:cNvGrpSpPr/>
          <p:nvPr/>
        </p:nvGrpSpPr>
        <p:grpSpPr>
          <a:xfrm>
            <a:off x="9221400" y="1413720"/>
            <a:ext cx="1765440" cy="4807080"/>
            <a:chOff x="9221400" y="1413720"/>
            <a:chExt cx="1765440" cy="4807080"/>
          </a:xfrm>
        </p:grpSpPr>
        <p:sp>
          <p:nvSpPr>
            <p:cNvPr id="9492" name="Rectangle 24"/>
            <p:cNvSpPr/>
            <p:nvPr/>
          </p:nvSpPr>
          <p:spPr>
            <a:xfrm>
              <a:off x="9266400" y="1577160"/>
              <a:ext cx="1648440" cy="38707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/>
            </a:ln>
            <a:effectLst>
              <a:outerShdw algn="bl" blurRad="76320" dir="18900000" dist="37674" rotWithShape="0" sx="101000" sy="101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493" name="Text Box 26"/>
            <p:cNvSpPr/>
            <p:nvPr/>
          </p:nvSpPr>
          <p:spPr>
            <a:xfrm>
              <a:off x="9221400" y="1413720"/>
              <a:ext cx="1765440" cy="480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application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transport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network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link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physical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494" name="Straight Connector 215"/>
            <p:cNvCxnSpPr/>
            <p:nvPr/>
          </p:nvCxnSpPr>
          <p:spPr>
            <a:xfrm>
              <a:off x="9271800" y="2382480"/>
              <a:ext cx="16437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495" name="Straight Connector 216"/>
            <p:cNvCxnSpPr/>
            <p:nvPr/>
          </p:nvCxnSpPr>
          <p:spPr>
            <a:xfrm>
              <a:off x="9244080" y="3179520"/>
              <a:ext cx="16563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496" name="Straight Connector 217"/>
            <p:cNvCxnSpPr/>
            <p:nvPr/>
          </p:nvCxnSpPr>
          <p:spPr>
            <a:xfrm>
              <a:off x="9246600" y="3916800"/>
              <a:ext cx="16689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497" name="Straight Connector 218"/>
            <p:cNvCxnSpPr/>
            <p:nvPr/>
          </p:nvCxnSpPr>
          <p:spPr>
            <a:xfrm>
              <a:off x="9249120" y="4698720"/>
              <a:ext cx="165132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</p:grpSp>
      <p:cxnSp>
        <p:nvCxnSpPr>
          <p:cNvPr id="9498" name="Straight Arrow Connector 77"/>
          <p:cNvCxnSpPr/>
          <p:nvPr/>
        </p:nvCxnSpPr>
        <p:spPr>
          <a:xfrm>
            <a:off x="3211560" y="3542400"/>
            <a:ext cx="5651640" cy="360"/>
          </a:xfrm>
          <a:prstGeom prst="straightConnector1">
            <a:avLst/>
          </a:prstGeom>
          <a:ln w="19050">
            <a:solidFill>
              <a:srgbClr val="000000"/>
            </a:solidFill>
            <a:headEnd len="med" type="triangle" w="med"/>
            <a:tailEnd len="med" type="triangle" w="med"/>
          </a:ln>
        </p:spPr>
      </p:cxnSp>
      <p:sp>
        <p:nvSpPr>
          <p:cNvPr id="9499" name="Rectangle 79"/>
          <p:cNvSpPr/>
          <p:nvPr/>
        </p:nvSpPr>
        <p:spPr>
          <a:xfrm>
            <a:off x="5356080" y="3319560"/>
            <a:ext cx="1209960" cy="38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9500" name="Group 5"/>
          <p:cNvGrpSpPr/>
          <p:nvPr/>
        </p:nvGrpSpPr>
        <p:grpSpPr>
          <a:xfrm>
            <a:off x="5418720" y="3360600"/>
            <a:ext cx="1058040" cy="307080"/>
            <a:chOff x="5418720" y="3360600"/>
            <a:chExt cx="1058040" cy="307080"/>
          </a:xfrm>
        </p:grpSpPr>
        <p:grpSp>
          <p:nvGrpSpPr>
            <p:cNvPr id="9501" name="Group 182"/>
            <p:cNvGrpSpPr/>
            <p:nvPr/>
          </p:nvGrpSpPr>
          <p:grpSpPr>
            <a:xfrm>
              <a:off x="5419800" y="3366360"/>
              <a:ext cx="1056960" cy="301320"/>
              <a:chOff x="5419800" y="3366360"/>
              <a:chExt cx="1056960" cy="301320"/>
            </a:xfrm>
          </p:grpSpPr>
          <p:sp>
            <p:nvSpPr>
              <p:cNvPr id="9502" name="Rectangle 183"/>
              <p:cNvSpPr/>
              <p:nvPr/>
            </p:nvSpPr>
            <p:spPr>
              <a:xfrm>
                <a:off x="5419800" y="3394800"/>
                <a:ext cx="1056960" cy="2566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503" name="Rectangle 184"/>
              <p:cNvSpPr/>
              <p:nvPr/>
            </p:nvSpPr>
            <p:spPr>
              <a:xfrm>
                <a:off x="6060960" y="3366360"/>
                <a:ext cx="379080" cy="301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M</a:t>
                </a:r>
                <a:endParaRPr b="0" lang="en-IN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9504" name="Rectangle 181"/>
            <p:cNvSpPr/>
            <p:nvPr/>
          </p:nvSpPr>
          <p:spPr>
            <a:xfrm>
              <a:off x="5680800" y="3377880"/>
              <a:ext cx="296640" cy="261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t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05" name="Rectangle 181"/>
            <p:cNvSpPr/>
            <p:nvPr/>
          </p:nvSpPr>
          <p:spPr>
            <a:xfrm>
              <a:off x="5418720" y="336060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n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506" name="Straight Connector 3"/>
            <p:cNvCxnSpPr/>
            <p:nvPr/>
          </p:nvCxnSpPr>
          <p:spPr>
            <a:xfrm>
              <a:off x="5985720" y="3394800"/>
              <a:ext cx="360" cy="257400"/>
            </a:xfrm>
            <a:prstGeom prst="straightConnector1">
              <a:avLst/>
            </a:prstGeom>
            <a:ln w="9525">
              <a:solidFill>
                <a:srgbClr val="000000"/>
              </a:solidFill>
            </a:ln>
          </p:spPr>
        </p:cxnSp>
        <p:cxnSp>
          <p:nvCxnSpPr>
            <p:cNvPr id="9507" name="Straight Connector 90"/>
            <p:cNvCxnSpPr/>
            <p:nvPr/>
          </p:nvCxnSpPr>
          <p:spPr>
            <a:xfrm>
              <a:off x="5705280" y="3393000"/>
              <a:ext cx="360" cy="257400"/>
            </a:xfrm>
            <a:prstGeom prst="straightConnector1">
              <a:avLst/>
            </a:prstGeom>
            <a:ln w="9525">
              <a:solidFill>
                <a:srgbClr val="000000"/>
              </a:solidFill>
            </a:ln>
          </p:spPr>
        </p:cxnSp>
      </p:grpSp>
      <p:sp>
        <p:nvSpPr>
          <p:cNvPr id="9508" name="TextBox 101"/>
          <p:cNvSpPr/>
          <p:nvPr/>
        </p:nvSpPr>
        <p:spPr>
          <a:xfrm>
            <a:off x="3374640" y="4483440"/>
            <a:ext cx="562068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5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Link-layer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protocol transfers datagram [H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| [H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|M] from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host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to neighboring host, using network-layer services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509" name="Group 6"/>
          <p:cNvGrpSpPr/>
          <p:nvPr/>
        </p:nvGrpSpPr>
        <p:grpSpPr>
          <a:xfrm>
            <a:off x="3226680" y="4169160"/>
            <a:ext cx="5651280" cy="374040"/>
            <a:chOff x="3226680" y="4169160"/>
            <a:chExt cx="5651280" cy="374040"/>
          </a:xfrm>
        </p:grpSpPr>
        <p:cxnSp>
          <p:nvCxnSpPr>
            <p:cNvPr id="9510" name="Straight Arrow Connector 85"/>
            <p:cNvCxnSpPr/>
            <p:nvPr/>
          </p:nvCxnSpPr>
          <p:spPr>
            <a:xfrm>
              <a:off x="3226680" y="4376520"/>
              <a:ext cx="5651640" cy="36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len="med" type="triangle" w="med"/>
              <a:tailEnd len="med" type="triangle" w="med"/>
            </a:ln>
          </p:spPr>
        </p:cxnSp>
        <p:grpSp>
          <p:nvGrpSpPr>
            <p:cNvPr id="9511" name="Group 4"/>
            <p:cNvGrpSpPr/>
            <p:nvPr/>
          </p:nvGrpSpPr>
          <p:grpSpPr>
            <a:xfrm>
              <a:off x="5063040" y="4169160"/>
              <a:ext cx="1518120" cy="374040"/>
              <a:chOff x="5063040" y="4169160"/>
              <a:chExt cx="1518120" cy="374040"/>
            </a:xfrm>
          </p:grpSpPr>
          <p:sp>
            <p:nvSpPr>
              <p:cNvPr id="9512" name="Rectangle 88"/>
              <p:cNvSpPr/>
              <p:nvPr/>
            </p:nvSpPr>
            <p:spPr>
              <a:xfrm>
                <a:off x="5063040" y="4169160"/>
                <a:ext cx="1518120" cy="374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grpSp>
            <p:nvGrpSpPr>
              <p:cNvPr id="9513" name="Group 182"/>
              <p:cNvGrpSpPr/>
              <p:nvPr/>
            </p:nvGrpSpPr>
            <p:grpSpPr>
              <a:xfrm>
                <a:off x="5144400" y="4200480"/>
                <a:ext cx="1347480" cy="301320"/>
                <a:chOff x="5144400" y="4200480"/>
                <a:chExt cx="1347480" cy="301320"/>
              </a:xfrm>
            </p:grpSpPr>
            <p:sp>
              <p:nvSpPr>
                <p:cNvPr id="9514" name="Rectangle 183"/>
                <p:cNvSpPr/>
                <p:nvPr/>
              </p:nvSpPr>
              <p:spPr>
                <a:xfrm>
                  <a:off x="5144400" y="4228920"/>
                  <a:ext cx="1347480" cy="2566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9515" name="Rectangle 184"/>
                <p:cNvSpPr/>
                <p:nvPr/>
              </p:nvSpPr>
              <p:spPr>
                <a:xfrm>
                  <a:off x="6076080" y="4200480"/>
                  <a:ext cx="379080" cy="301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rPr>
                    <a:t>M</a:t>
                  </a:r>
                  <a:endParaRPr b="0" lang="en-IN" sz="14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9516" name="Rectangle 181"/>
              <p:cNvSpPr/>
              <p:nvPr/>
            </p:nvSpPr>
            <p:spPr>
              <a:xfrm>
                <a:off x="5695920" y="4212000"/>
                <a:ext cx="296640" cy="261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t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517" name="Rectangle 181"/>
              <p:cNvSpPr/>
              <p:nvPr/>
            </p:nvSpPr>
            <p:spPr>
              <a:xfrm>
                <a:off x="5433840" y="4194720"/>
                <a:ext cx="296640" cy="291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n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9518" name="Straight Connector 94"/>
              <p:cNvCxnSpPr/>
              <p:nvPr/>
            </p:nvCxnSpPr>
            <p:spPr>
              <a:xfrm>
                <a:off x="6000840" y="4228560"/>
                <a:ext cx="360" cy="25776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  <p:cxnSp>
            <p:nvCxnSpPr>
              <p:cNvPr id="9519" name="Straight Connector 98"/>
              <p:cNvCxnSpPr/>
              <p:nvPr/>
            </p:nvCxnSpPr>
            <p:spPr>
              <a:xfrm>
                <a:off x="5720400" y="4227120"/>
                <a:ext cx="360" cy="25740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  <p:sp>
            <p:nvSpPr>
              <p:cNvPr id="9520" name="Rectangle 181"/>
              <p:cNvSpPr/>
              <p:nvPr/>
            </p:nvSpPr>
            <p:spPr>
              <a:xfrm>
                <a:off x="5149080" y="4198320"/>
                <a:ext cx="296640" cy="291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l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9521" name="Straight Connector 103"/>
              <p:cNvCxnSpPr/>
              <p:nvPr/>
            </p:nvCxnSpPr>
            <p:spPr>
              <a:xfrm>
                <a:off x="5418000" y="4226400"/>
                <a:ext cx="360" cy="25740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</p:grpSp>
      </p:grpSp>
      <p:cxnSp>
        <p:nvCxnSpPr>
          <p:cNvPr id="9522" name="Straight Arrow Connector 105"/>
          <p:cNvCxnSpPr/>
          <p:nvPr/>
        </p:nvCxnSpPr>
        <p:spPr>
          <a:xfrm>
            <a:off x="3593880" y="-1078920"/>
            <a:ext cx="5651640" cy="360"/>
          </a:xfrm>
          <a:prstGeom prst="straightConnector1">
            <a:avLst/>
          </a:prstGeom>
          <a:ln w="19050">
            <a:solidFill>
              <a:srgbClr val="000000"/>
            </a:solidFill>
            <a:headEnd len="med" type="triangle" w="med"/>
            <a:tailEnd len="med" type="triangle" w="med"/>
          </a:ln>
        </p:spPr>
      </p:cxnSp>
      <p:sp>
        <p:nvSpPr>
          <p:cNvPr id="9523" name="Rectangle 106"/>
          <p:cNvSpPr/>
          <p:nvPr/>
        </p:nvSpPr>
        <p:spPr>
          <a:xfrm>
            <a:off x="5738400" y="-1302480"/>
            <a:ext cx="1209960" cy="38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9524" name="Group 107"/>
          <p:cNvGrpSpPr/>
          <p:nvPr/>
        </p:nvGrpSpPr>
        <p:grpSpPr>
          <a:xfrm>
            <a:off x="5801040" y="-1261440"/>
            <a:ext cx="1058040" cy="307080"/>
            <a:chOff x="5801040" y="-1261440"/>
            <a:chExt cx="1058040" cy="307080"/>
          </a:xfrm>
        </p:grpSpPr>
        <p:grpSp>
          <p:nvGrpSpPr>
            <p:cNvPr id="9525" name="Group 182"/>
            <p:cNvGrpSpPr/>
            <p:nvPr/>
          </p:nvGrpSpPr>
          <p:grpSpPr>
            <a:xfrm>
              <a:off x="5802120" y="-1255680"/>
              <a:ext cx="1056960" cy="301320"/>
              <a:chOff x="5802120" y="-1255680"/>
              <a:chExt cx="1056960" cy="301320"/>
            </a:xfrm>
          </p:grpSpPr>
          <p:sp>
            <p:nvSpPr>
              <p:cNvPr id="9526" name="Rectangle 183"/>
              <p:cNvSpPr/>
              <p:nvPr/>
            </p:nvSpPr>
            <p:spPr>
              <a:xfrm>
                <a:off x="5802120" y="-1226880"/>
                <a:ext cx="1056960" cy="2566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527" name="Rectangle 184"/>
              <p:cNvSpPr/>
              <p:nvPr/>
            </p:nvSpPr>
            <p:spPr>
              <a:xfrm>
                <a:off x="6443280" y="-1255680"/>
                <a:ext cx="379080" cy="301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M</a:t>
                </a:r>
                <a:endParaRPr b="0" lang="en-IN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9528" name="Rectangle 181"/>
            <p:cNvSpPr/>
            <p:nvPr/>
          </p:nvSpPr>
          <p:spPr>
            <a:xfrm>
              <a:off x="6063480" y="-1243800"/>
              <a:ext cx="296640" cy="261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t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29" name="Rectangle 181"/>
            <p:cNvSpPr/>
            <p:nvPr/>
          </p:nvSpPr>
          <p:spPr>
            <a:xfrm>
              <a:off x="5801040" y="-126144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n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530" name="Straight Connector 113"/>
            <p:cNvCxnSpPr/>
            <p:nvPr/>
          </p:nvCxnSpPr>
          <p:spPr>
            <a:xfrm>
              <a:off x="6368400" y="-1226880"/>
              <a:ext cx="360" cy="257400"/>
            </a:xfrm>
            <a:prstGeom prst="straightConnector1">
              <a:avLst/>
            </a:prstGeom>
            <a:ln w="9525">
              <a:solidFill>
                <a:srgbClr val="000000"/>
              </a:solidFill>
            </a:ln>
          </p:spPr>
        </p:cxnSp>
        <p:cxnSp>
          <p:nvCxnSpPr>
            <p:cNvPr id="9531" name="Straight Connector 114"/>
            <p:cNvCxnSpPr/>
            <p:nvPr/>
          </p:nvCxnSpPr>
          <p:spPr>
            <a:xfrm>
              <a:off x="6087600" y="-1228680"/>
              <a:ext cx="360" cy="257760"/>
            </a:xfrm>
            <a:prstGeom prst="straightConnector1">
              <a:avLst/>
            </a:prstGeom>
            <a:ln w="9525">
              <a:solidFill>
                <a:srgbClr val="000000"/>
              </a:solidFill>
            </a:ln>
          </p:spPr>
        </p:cxnSp>
      </p:grpSp>
      <p:sp>
        <p:nvSpPr>
          <p:cNvPr id="9532" name="TextBox 118"/>
          <p:cNvSpPr/>
          <p:nvPr/>
        </p:nvSpPr>
        <p:spPr>
          <a:xfrm>
            <a:off x="3359520" y="3649320"/>
            <a:ext cx="573444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5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Network-layer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protocol transfers transport-layer segment [H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| M] from one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host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to another, using link layer services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33" name="PlaceHolder 2"/>
          <p:cNvSpPr>
            <a:spLocks noGrp="1"/>
          </p:cNvSpPr>
          <p:nvPr>
            <p:ph type="sldNum" idx="79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EFD518F0-681C-4443-8DC2-0C033B59CD11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363" dur="indefinite" restart="never" nodeType="tmRoot">
          <p:childTnLst>
            <p:seq>
              <p:cTn id="1364" dur="indefinite" nodeType="mainSeq">
                <p:childTnLst>
                  <p:par>
                    <p:cTn id="1365" fill="hold">
                      <p:stCondLst>
                        <p:cond delay="0"/>
                      </p:stCondLst>
                      <p:childTnLst>
                        <p:par>
                          <p:cTn id="1366" fill="hold">
                            <p:stCondLst>
                              <p:cond delay="0"/>
                            </p:stCondLst>
                            <p:childTnLst>
                              <p:par>
                                <p:cTn id="1367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368" dur="500"/>
                                        <p:tgtEl>
                                          <p:spTgt spid="9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0" fill="hold">
                            <p:stCondLst>
                              <p:cond delay="500"/>
                            </p:stCondLst>
                            <p:childTnLst>
                              <p:par>
                                <p:cTn id="1371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73" dur="500"/>
                                        <p:tgtEl>
                                          <p:spTgt spid="9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76" dur="500"/>
                                        <p:tgtEl>
                                          <p:spTgt spid="9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7" fill="hold">
                      <p:stCondLst>
                        <p:cond delay="indefinite"/>
                      </p:stCondLst>
                      <p:childTnLst>
                        <p:par>
                          <p:cTn id="1378" fill="hold">
                            <p:stCondLst>
                              <p:cond delay="0"/>
                            </p:stCondLst>
                            <p:childTnLst>
                              <p:par>
                                <p:cTn id="137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81" dur="500"/>
                                        <p:tgtEl>
                                          <p:spTgt spid="9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4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Encapsulation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35" name="PlaceHolder 2"/>
          <p:cNvSpPr>
            <a:spLocks noGrp="1"/>
          </p:cNvSpPr>
          <p:nvPr>
            <p:ph type="sldNum" idx="80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CF21C975-325C-4821-8879-0D20D170CF00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9536" name="Picture 4" descr="Stacking Dolls designs, themes, templates and downloadable graphic elements  on Dribbble"/>
          <p:cNvPicPr/>
          <p:nvPr/>
        </p:nvPicPr>
        <p:blipFill>
          <a:blip r:embed="rId1"/>
          <a:stretch/>
        </p:blipFill>
        <p:spPr>
          <a:xfrm>
            <a:off x="844200" y="2071800"/>
            <a:ext cx="5213880" cy="3910320"/>
          </a:xfrm>
          <a:prstGeom prst="rect">
            <a:avLst/>
          </a:prstGeom>
          <a:ln w="0">
            <a:noFill/>
          </a:ln>
        </p:spPr>
      </p:pic>
      <p:sp>
        <p:nvSpPr>
          <p:cNvPr id="9537" name="TextBox 6"/>
          <p:cNvSpPr/>
          <p:nvPr/>
        </p:nvSpPr>
        <p:spPr>
          <a:xfrm>
            <a:off x="6085440" y="5073480"/>
            <a:ext cx="131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message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38" name="TextBox 7"/>
          <p:cNvSpPr/>
          <p:nvPr/>
        </p:nvSpPr>
        <p:spPr>
          <a:xfrm>
            <a:off x="7240680" y="5073480"/>
            <a:ext cx="1299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segment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39" name="TextBox 8"/>
          <p:cNvSpPr/>
          <p:nvPr/>
        </p:nvSpPr>
        <p:spPr>
          <a:xfrm>
            <a:off x="8574120" y="5059800"/>
            <a:ext cx="1427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datagram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40" name="TextBox 9"/>
          <p:cNvSpPr/>
          <p:nvPr/>
        </p:nvSpPr>
        <p:spPr>
          <a:xfrm>
            <a:off x="10395000" y="5065200"/>
            <a:ext cx="93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frame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41" name="Rectangle 11"/>
          <p:cNvSpPr/>
          <p:nvPr/>
        </p:nvSpPr>
        <p:spPr>
          <a:xfrm>
            <a:off x="222840" y="1285560"/>
            <a:ext cx="68547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00000"/>
                </a:solidFill>
                <a:latin typeface="Calibri"/>
              </a:rPr>
              <a:t>Matryoshka dolls (stacking dolls)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42" name="Picture 13" descr="Icon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6199920" y="3663720"/>
            <a:ext cx="1015560" cy="1409400"/>
          </a:xfrm>
          <a:prstGeom prst="rect">
            <a:avLst/>
          </a:prstGeom>
          <a:ln w="0">
            <a:noFill/>
          </a:ln>
        </p:spPr>
      </p:pic>
      <p:pic>
        <p:nvPicPr>
          <p:cNvPr id="9543" name="Picture 15" descr="Logo&#10;&#10;Description automatically generated with medium confidence"/>
          <p:cNvPicPr/>
          <p:nvPr/>
        </p:nvPicPr>
        <p:blipFill>
          <a:blip r:embed="rId3"/>
          <a:stretch/>
        </p:blipFill>
        <p:spPr>
          <a:xfrm>
            <a:off x="7287480" y="3409560"/>
            <a:ext cx="1206000" cy="1663200"/>
          </a:xfrm>
          <a:prstGeom prst="rect">
            <a:avLst/>
          </a:prstGeom>
          <a:ln w="0">
            <a:noFill/>
          </a:ln>
        </p:spPr>
      </p:pic>
      <p:pic>
        <p:nvPicPr>
          <p:cNvPr id="9544" name="Picture 17" descr="Icon&#10;&#10;Description automatically generated"/>
          <p:cNvPicPr/>
          <p:nvPr/>
        </p:nvPicPr>
        <p:blipFill>
          <a:blip r:embed="rId4"/>
          <a:stretch/>
        </p:blipFill>
        <p:spPr>
          <a:xfrm>
            <a:off x="8497440" y="3041640"/>
            <a:ext cx="1481040" cy="2037960"/>
          </a:xfrm>
          <a:prstGeom prst="rect">
            <a:avLst/>
          </a:prstGeom>
          <a:ln w="0">
            <a:noFill/>
          </a:ln>
        </p:spPr>
      </p:pic>
      <p:pic>
        <p:nvPicPr>
          <p:cNvPr id="9545" name="Picture 19" descr="Icon&#10;&#10;Description automatically generated"/>
          <p:cNvPicPr/>
          <p:nvPr/>
        </p:nvPicPr>
        <p:blipFill>
          <a:blip r:embed="rId5"/>
          <a:stretch/>
        </p:blipFill>
        <p:spPr>
          <a:xfrm>
            <a:off x="9997200" y="2709720"/>
            <a:ext cx="1722240" cy="2369520"/>
          </a:xfrm>
          <a:prstGeom prst="rect">
            <a:avLst/>
          </a:prstGeom>
          <a:ln w="0">
            <a:noFill/>
          </a:ln>
        </p:spPr>
      </p:pic>
      <p:sp>
        <p:nvSpPr>
          <p:cNvPr id="9546" name="TextBox 21"/>
          <p:cNvSpPr/>
          <p:nvPr/>
        </p:nvSpPr>
        <p:spPr>
          <a:xfrm>
            <a:off x="46440" y="6519240"/>
            <a:ext cx="609552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Credit: </a:t>
            </a:r>
            <a:r>
              <a:rPr b="0" lang="en-US" sz="1050" spc="-1" strike="noStrike" u="sng">
                <a:solidFill>
                  <a:srgbClr val="0563c1"/>
                </a:solidFill>
                <a:uFillTx/>
                <a:latin typeface="Calibri"/>
                <a:hlinkClick r:id="rId6"/>
              </a:rPr>
              <a:t>https://dribbble.com/shots/7182188-Babushka-Boi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7" name="Picture 4" descr="Icon&#10;&#10;Description automatically generated with low confidence"/>
          <p:cNvPicPr/>
          <p:nvPr/>
        </p:nvPicPr>
        <p:blipFill>
          <a:blip r:embed="rId1"/>
          <a:stretch/>
        </p:blipFill>
        <p:spPr>
          <a:xfrm>
            <a:off x="3728520" y="1695240"/>
            <a:ext cx="351720" cy="487800"/>
          </a:xfrm>
          <a:prstGeom prst="rect">
            <a:avLst/>
          </a:prstGeom>
          <a:ln w="0">
            <a:noFill/>
          </a:ln>
        </p:spPr>
      </p:pic>
      <p:sp>
        <p:nvSpPr>
          <p:cNvPr id="9548" name="Freeform 8"/>
          <p:cNvSpPr/>
          <p:nvPr/>
        </p:nvSpPr>
        <p:spPr>
          <a:xfrm>
            <a:off x="3548160" y="1573920"/>
            <a:ext cx="4680" cy="3104280"/>
          </a:xfrm>
          <a:custGeom>
            <a:avLst/>
            <a:gdLst>
              <a:gd name="textAreaLeft" fmla="*/ 0 w 4680"/>
              <a:gd name="textAreaRight" fmla="*/ 5040 w 4680"/>
              <a:gd name="textAreaTop" fmla="*/ 0 h 3104280"/>
              <a:gd name="textAreaBottom" fmla="*/ 3104640 h 3104280"/>
            </a:gdLst>
            <a:ahLst/>
            <a:rect l="textAreaLeft" t="textAreaTop" r="textAreaRight" b="textAreaBottom"/>
            <a:pathLst>
              <a:path w="52" h="8411">
                <a:moveTo>
                  <a:pt x="0" y="0"/>
                </a:moveTo>
                <a:cubicBezTo>
                  <a:pt x="17" y="2804"/>
                  <a:pt x="35" y="5607"/>
                  <a:pt x="52" y="8411"/>
                </a:cubicBezTo>
              </a:path>
            </a:pathLst>
          </a:custGeom>
          <a:noFill/>
          <a:ln w="44450">
            <a:solidFill>
              <a:srgbClr val="c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    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49" name="Freeform 10"/>
          <p:cNvSpPr/>
          <p:nvPr/>
        </p:nvSpPr>
        <p:spPr>
          <a:xfrm flipH="1" rot="10800000">
            <a:off x="10917000" y="1577160"/>
            <a:ext cx="450000" cy="4061520"/>
          </a:xfrm>
          <a:custGeom>
            <a:avLst/>
            <a:gdLst>
              <a:gd name="textAreaLeft" fmla="*/ 360 w 450000"/>
              <a:gd name="textAreaRight" fmla="*/ 450720 w 450000"/>
              <a:gd name="textAreaTop" fmla="*/ 0 h 4061520"/>
              <a:gd name="textAreaBottom" fmla="*/ 4061880 h 4061520"/>
            </a:gdLst>
            <a:ahLst/>
            <a:rect l="textAreaLeft" t="textAreaTop" r="textAreaRight" b="textAreaBottom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0">
            <a:gsLst>
              <a:gs pos="0">
                <a:srgbClr val="3c6cdf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50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Services, Layering and Encapsulation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51" name="Text Box 8"/>
          <p:cNvSpPr/>
          <p:nvPr/>
        </p:nvSpPr>
        <p:spPr>
          <a:xfrm>
            <a:off x="451800" y="5724360"/>
            <a:ext cx="1095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99"/>
                </a:solidFill>
                <a:latin typeface="Arial"/>
                <a:ea typeface="MS PGothic"/>
              </a:rPr>
              <a:t>source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2" name="Freeform 10"/>
          <p:cNvSpPr/>
          <p:nvPr/>
        </p:nvSpPr>
        <p:spPr>
          <a:xfrm rot="10800000">
            <a:off x="975960" y="1559880"/>
            <a:ext cx="450000" cy="4061520"/>
          </a:xfrm>
          <a:custGeom>
            <a:avLst/>
            <a:gdLst>
              <a:gd name="textAreaLeft" fmla="*/ 0 w 450000"/>
              <a:gd name="textAreaRight" fmla="*/ 450360 w 450000"/>
              <a:gd name="textAreaTop" fmla="*/ 0 h 4061520"/>
              <a:gd name="textAreaBottom" fmla="*/ 4061880 h 4061520"/>
            </a:gdLst>
            <a:ahLst/>
            <a:rect l="textAreaLeft" t="textAreaTop" r="textAreaRight" b="textAreaBottom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0">
            <a:gsLst>
              <a:gs pos="0">
                <a:srgbClr val="3c6cdf"/>
              </a:gs>
              <a:gs pos="100000">
                <a:srgbClr val="ffffff"/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9553" name="Group 190"/>
          <p:cNvGrpSpPr/>
          <p:nvPr/>
        </p:nvGrpSpPr>
        <p:grpSpPr>
          <a:xfrm>
            <a:off x="635400" y="5073840"/>
            <a:ext cx="802800" cy="771120"/>
            <a:chOff x="635400" y="5073840"/>
            <a:chExt cx="802800" cy="771120"/>
          </a:xfrm>
        </p:grpSpPr>
        <p:pic>
          <p:nvPicPr>
            <p:cNvPr id="9554" name="Picture 191" descr="desktop_computer_stylized_medium"/>
            <p:cNvPicPr/>
            <p:nvPr/>
          </p:nvPicPr>
          <p:blipFill>
            <a:blip r:embed="rId2"/>
            <a:stretch/>
          </p:blipFill>
          <p:spPr>
            <a:xfrm>
              <a:off x="635400" y="5073840"/>
              <a:ext cx="802800" cy="77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55" name="Freeform 192"/>
            <p:cNvSpPr/>
            <p:nvPr/>
          </p:nvSpPr>
          <p:spPr>
            <a:xfrm>
              <a:off x="705960" y="5148000"/>
              <a:ext cx="390240" cy="352800"/>
            </a:xfrm>
            <a:custGeom>
              <a:avLst/>
              <a:gdLst>
                <a:gd name="textAreaLeft" fmla="*/ 0 w 390240"/>
                <a:gd name="textAreaRight" fmla="*/ 390600 w 390240"/>
                <a:gd name="textAreaTop" fmla="*/ 0 h 352800"/>
                <a:gd name="textAreaBottom" fmla="*/ 353160 h 3528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556" name="Group 211"/>
          <p:cNvGrpSpPr/>
          <p:nvPr/>
        </p:nvGrpSpPr>
        <p:grpSpPr>
          <a:xfrm>
            <a:off x="1334160" y="1421640"/>
            <a:ext cx="1765440" cy="4807080"/>
            <a:chOff x="1334160" y="1421640"/>
            <a:chExt cx="1765440" cy="4807080"/>
          </a:xfrm>
        </p:grpSpPr>
        <p:sp>
          <p:nvSpPr>
            <p:cNvPr id="9557" name="Rectangle 24"/>
            <p:cNvSpPr/>
            <p:nvPr/>
          </p:nvSpPr>
          <p:spPr>
            <a:xfrm>
              <a:off x="1379160" y="1585440"/>
              <a:ext cx="1648440" cy="38707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/>
            </a:ln>
            <a:effectLst>
              <a:outerShdw algn="bl" blurRad="76320" dir="18900000" dist="37674" rotWithShape="0" sx="101000" sy="101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558" name="Text Box 26"/>
            <p:cNvSpPr/>
            <p:nvPr/>
          </p:nvSpPr>
          <p:spPr>
            <a:xfrm>
              <a:off x="1334160" y="1421640"/>
              <a:ext cx="1765440" cy="480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application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transport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network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link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physical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559" name="Straight Connector 116"/>
            <p:cNvCxnSpPr/>
            <p:nvPr/>
          </p:nvCxnSpPr>
          <p:spPr>
            <a:xfrm>
              <a:off x="1384200" y="2390760"/>
              <a:ext cx="164412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560" name="Straight Connector 147"/>
            <p:cNvCxnSpPr/>
            <p:nvPr/>
          </p:nvCxnSpPr>
          <p:spPr>
            <a:xfrm>
              <a:off x="1356840" y="3187800"/>
              <a:ext cx="16563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561" name="Straight Connector 148"/>
            <p:cNvCxnSpPr/>
            <p:nvPr/>
          </p:nvCxnSpPr>
          <p:spPr>
            <a:xfrm>
              <a:off x="1359360" y="3924720"/>
              <a:ext cx="16689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562" name="Straight Connector 149"/>
            <p:cNvCxnSpPr/>
            <p:nvPr/>
          </p:nvCxnSpPr>
          <p:spPr>
            <a:xfrm>
              <a:off x="1361880" y="4706640"/>
              <a:ext cx="165132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</p:grpSp>
      <p:grpSp>
        <p:nvGrpSpPr>
          <p:cNvPr id="9563" name="Group 950"/>
          <p:cNvGrpSpPr/>
          <p:nvPr/>
        </p:nvGrpSpPr>
        <p:grpSpPr>
          <a:xfrm>
            <a:off x="11107800" y="4961880"/>
            <a:ext cx="374400" cy="833400"/>
            <a:chOff x="11107800" y="4961880"/>
            <a:chExt cx="374400" cy="833400"/>
          </a:xfrm>
        </p:grpSpPr>
        <p:sp>
          <p:nvSpPr>
            <p:cNvPr id="9564" name="Freeform 951"/>
            <p:cNvSpPr/>
            <p:nvPr/>
          </p:nvSpPr>
          <p:spPr>
            <a:xfrm>
              <a:off x="11404440" y="4962960"/>
              <a:ext cx="74160" cy="795240"/>
            </a:xfrm>
            <a:custGeom>
              <a:avLst/>
              <a:gdLst>
                <a:gd name="textAreaLeft" fmla="*/ 0 w 74160"/>
                <a:gd name="textAreaRight" fmla="*/ 74520 w 74160"/>
                <a:gd name="textAreaTop" fmla="*/ 0 h 795240"/>
                <a:gd name="textAreaBottom" fmla="*/ 795600 h 79524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565" name="Rectangle 952"/>
            <p:cNvSpPr/>
            <p:nvPr/>
          </p:nvSpPr>
          <p:spPr>
            <a:xfrm>
              <a:off x="11126160" y="4961880"/>
              <a:ext cx="274680" cy="7948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566" name="Freeform 953"/>
            <p:cNvSpPr/>
            <p:nvPr/>
          </p:nvSpPr>
          <p:spPr>
            <a:xfrm>
              <a:off x="11418120" y="5010840"/>
              <a:ext cx="43920" cy="73548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735480"/>
                <a:gd name="textAreaBottom" fmla="*/ 735840 h 73548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567" name="Freeform 954"/>
            <p:cNvSpPr/>
            <p:nvPr/>
          </p:nvSpPr>
          <p:spPr>
            <a:xfrm>
              <a:off x="11408400" y="5383080"/>
              <a:ext cx="68760" cy="65520"/>
            </a:xfrm>
            <a:custGeom>
              <a:avLst/>
              <a:gdLst>
                <a:gd name="textAreaLeft" fmla="*/ 0 w 68760"/>
                <a:gd name="textAreaRight" fmla="*/ 69120 w 68760"/>
                <a:gd name="textAreaTop" fmla="*/ 0 h 65520"/>
                <a:gd name="textAreaBottom" fmla="*/ 65880 h 6552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568" name="Rectangle 955"/>
            <p:cNvSpPr/>
            <p:nvPr/>
          </p:nvSpPr>
          <p:spPr>
            <a:xfrm>
              <a:off x="11126160" y="5052600"/>
              <a:ext cx="156960" cy="15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8800" bIns="-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9569" name="Group 956"/>
            <p:cNvGrpSpPr/>
            <p:nvPr/>
          </p:nvGrpSpPr>
          <p:grpSpPr>
            <a:xfrm>
              <a:off x="11267640" y="5044320"/>
              <a:ext cx="151560" cy="51840"/>
              <a:chOff x="11267640" y="5044320"/>
              <a:chExt cx="151560" cy="51840"/>
            </a:xfrm>
          </p:grpSpPr>
          <p:sp>
            <p:nvSpPr>
              <p:cNvPr id="9570" name="AutoShape 957"/>
              <p:cNvSpPr/>
              <p:nvPr/>
            </p:nvSpPr>
            <p:spPr>
              <a:xfrm>
                <a:off x="11267640" y="5044320"/>
                <a:ext cx="151560" cy="518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8280" bIns="-8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571" name="AutoShape 958"/>
              <p:cNvSpPr/>
              <p:nvPr/>
            </p:nvSpPr>
            <p:spPr>
              <a:xfrm>
                <a:off x="11270160" y="5049720"/>
                <a:ext cx="146160" cy="41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5480" bIns="-15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572" name="Rectangle 959"/>
            <p:cNvSpPr/>
            <p:nvPr/>
          </p:nvSpPr>
          <p:spPr>
            <a:xfrm>
              <a:off x="11128680" y="5168160"/>
              <a:ext cx="156960" cy="15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8800" bIns="-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9573" name="Group 960"/>
            <p:cNvGrpSpPr/>
            <p:nvPr/>
          </p:nvGrpSpPr>
          <p:grpSpPr>
            <a:xfrm>
              <a:off x="11267640" y="5157000"/>
              <a:ext cx="151560" cy="46440"/>
              <a:chOff x="11267640" y="5157000"/>
              <a:chExt cx="151560" cy="46440"/>
            </a:xfrm>
          </p:grpSpPr>
          <p:sp>
            <p:nvSpPr>
              <p:cNvPr id="9574" name="AutoShape 961"/>
              <p:cNvSpPr/>
              <p:nvPr/>
            </p:nvSpPr>
            <p:spPr>
              <a:xfrm>
                <a:off x="11267640" y="5157000"/>
                <a:ext cx="151560" cy="464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2240" bIns="-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575" name="AutoShape 962"/>
              <p:cNvSpPr/>
              <p:nvPr/>
            </p:nvSpPr>
            <p:spPr>
              <a:xfrm>
                <a:off x="11270160" y="5162760"/>
                <a:ext cx="146160" cy="356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9440" bIns="-19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576" name="Rectangle 963"/>
            <p:cNvSpPr/>
            <p:nvPr/>
          </p:nvSpPr>
          <p:spPr>
            <a:xfrm>
              <a:off x="11128680" y="5283720"/>
              <a:ext cx="156960" cy="15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8800" bIns="-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577" name="Rectangle 964"/>
            <p:cNvSpPr/>
            <p:nvPr/>
          </p:nvSpPr>
          <p:spPr>
            <a:xfrm>
              <a:off x="11131560" y="5388480"/>
              <a:ext cx="156960" cy="15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8800" bIns="-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9578" name="Group 965"/>
            <p:cNvGrpSpPr/>
            <p:nvPr/>
          </p:nvGrpSpPr>
          <p:grpSpPr>
            <a:xfrm>
              <a:off x="11265120" y="5385240"/>
              <a:ext cx="151560" cy="46440"/>
              <a:chOff x="11265120" y="5385240"/>
              <a:chExt cx="151560" cy="46440"/>
            </a:xfrm>
          </p:grpSpPr>
          <p:sp>
            <p:nvSpPr>
              <p:cNvPr id="9579" name="AutoShape 966"/>
              <p:cNvSpPr/>
              <p:nvPr/>
            </p:nvSpPr>
            <p:spPr>
              <a:xfrm>
                <a:off x="11265120" y="5385240"/>
                <a:ext cx="151560" cy="464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2240" bIns="-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580" name="AutoShape 967"/>
              <p:cNvSpPr/>
              <p:nvPr/>
            </p:nvSpPr>
            <p:spPr>
              <a:xfrm>
                <a:off x="11267640" y="5385240"/>
                <a:ext cx="146520" cy="406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5840" bIns="-15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581" name="Freeform 968"/>
            <p:cNvSpPr/>
            <p:nvPr/>
          </p:nvSpPr>
          <p:spPr>
            <a:xfrm>
              <a:off x="11409480" y="5283720"/>
              <a:ext cx="68760" cy="65160"/>
            </a:xfrm>
            <a:custGeom>
              <a:avLst/>
              <a:gdLst>
                <a:gd name="textAreaLeft" fmla="*/ 0 w 68760"/>
                <a:gd name="textAreaRight" fmla="*/ 69120 w 68760"/>
                <a:gd name="textAreaTop" fmla="*/ 0 h 65160"/>
                <a:gd name="textAreaBottom" fmla="*/ 65520 h 6516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9582" name="Group 969"/>
            <p:cNvGrpSpPr/>
            <p:nvPr/>
          </p:nvGrpSpPr>
          <p:grpSpPr>
            <a:xfrm>
              <a:off x="11265120" y="5275440"/>
              <a:ext cx="154080" cy="46440"/>
              <a:chOff x="11265120" y="5275440"/>
              <a:chExt cx="154080" cy="46440"/>
            </a:xfrm>
          </p:grpSpPr>
          <p:sp>
            <p:nvSpPr>
              <p:cNvPr id="9583" name="AutoShape 970"/>
              <p:cNvSpPr/>
              <p:nvPr/>
            </p:nvSpPr>
            <p:spPr>
              <a:xfrm>
                <a:off x="11265120" y="5275440"/>
                <a:ext cx="154080" cy="464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2240" bIns="-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584" name="AutoShape 971"/>
              <p:cNvSpPr/>
              <p:nvPr/>
            </p:nvSpPr>
            <p:spPr>
              <a:xfrm>
                <a:off x="11267640" y="5280840"/>
                <a:ext cx="151560" cy="356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9440" bIns="-19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585" name="Rectangle 972"/>
            <p:cNvSpPr/>
            <p:nvPr/>
          </p:nvSpPr>
          <p:spPr>
            <a:xfrm>
              <a:off x="11398680" y="4961880"/>
              <a:ext cx="18000" cy="79488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586" name="Freeform 973"/>
            <p:cNvSpPr/>
            <p:nvPr/>
          </p:nvSpPr>
          <p:spPr>
            <a:xfrm>
              <a:off x="11415960" y="5162760"/>
              <a:ext cx="61920" cy="73800"/>
            </a:xfrm>
            <a:custGeom>
              <a:avLst/>
              <a:gdLst>
                <a:gd name="textAreaLeft" fmla="*/ 0 w 61920"/>
                <a:gd name="textAreaRight" fmla="*/ 62280 w 61920"/>
                <a:gd name="textAreaTop" fmla="*/ 0 h 73800"/>
                <a:gd name="textAreaBottom" fmla="*/ 74160 h 7380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9160" bIns="291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587" name="Freeform 974"/>
            <p:cNvSpPr/>
            <p:nvPr/>
          </p:nvSpPr>
          <p:spPr>
            <a:xfrm>
              <a:off x="11416680" y="5049000"/>
              <a:ext cx="63720" cy="83160"/>
            </a:xfrm>
            <a:custGeom>
              <a:avLst/>
              <a:gdLst>
                <a:gd name="textAreaLeft" fmla="*/ 0 w 63720"/>
                <a:gd name="textAreaRight" fmla="*/ 64080 w 63720"/>
                <a:gd name="textAreaTop" fmla="*/ 0 h 83160"/>
                <a:gd name="textAreaBottom" fmla="*/ 83520 h 8316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520" bIns="385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588" name="Oval 975"/>
            <p:cNvSpPr/>
            <p:nvPr/>
          </p:nvSpPr>
          <p:spPr>
            <a:xfrm>
              <a:off x="11469240" y="5721120"/>
              <a:ext cx="12960" cy="3276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1600" bIns="-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589" name="Freeform 976"/>
            <p:cNvSpPr/>
            <p:nvPr/>
          </p:nvSpPr>
          <p:spPr>
            <a:xfrm>
              <a:off x="11413440" y="5722200"/>
              <a:ext cx="64080" cy="69120"/>
            </a:xfrm>
            <a:custGeom>
              <a:avLst/>
              <a:gdLst>
                <a:gd name="textAreaLeft" fmla="*/ 0 w 64080"/>
                <a:gd name="textAreaRight" fmla="*/ 64440 w 64080"/>
                <a:gd name="textAreaTop" fmla="*/ 0 h 69120"/>
                <a:gd name="textAreaBottom" fmla="*/ 69480 h 6912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480" bIns="244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590" name="AutoShape 977"/>
            <p:cNvSpPr/>
            <p:nvPr/>
          </p:nvSpPr>
          <p:spPr>
            <a:xfrm>
              <a:off x="11107800" y="5743440"/>
              <a:ext cx="314280" cy="51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8280" bIns="-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591" name="AutoShape 978"/>
            <p:cNvSpPr/>
            <p:nvPr/>
          </p:nvSpPr>
          <p:spPr>
            <a:xfrm>
              <a:off x="11126160" y="5756760"/>
              <a:ext cx="280080" cy="27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5920" bIns="-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592" name="Oval 979"/>
            <p:cNvSpPr/>
            <p:nvPr/>
          </p:nvSpPr>
          <p:spPr>
            <a:xfrm>
              <a:off x="11152080" y="5641200"/>
              <a:ext cx="41400" cy="489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0440" bIns="-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593" name="Oval 980"/>
            <p:cNvSpPr/>
            <p:nvPr/>
          </p:nvSpPr>
          <p:spPr>
            <a:xfrm>
              <a:off x="11199600" y="5641200"/>
              <a:ext cx="41400" cy="489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0440" bIns="-10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0000"/>
                </a:solidFill>
                <a:latin typeface="Arial"/>
                <a:ea typeface="MS PGothic"/>
              </a:endParaRPr>
            </a:p>
          </p:txBody>
        </p:sp>
        <p:sp>
          <p:nvSpPr>
            <p:cNvPr id="9594" name="Oval 981"/>
            <p:cNvSpPr/>
            <p:nvPr/>
          </p:nvSpPr>
          <p:spPr>
            <a:xfrm>
              <a:off x="11243880" y="5641200"/>
              <a:ext cx="41400" cy="489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0440" bIns="-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595" name="Rectangle 982"/>
            <p:cNvSpPr/>
            <p:nvPr/>
          </p:nvSpPr>
          <p:spPr>
            <a:xfrm>
              <a:off x="11351520" y="5451840"/>
              <a:ext cx="20520" cy="26388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</p:grpSp>
      <p:sp>
        <p:nvSpPr>
          <p:cNvPr id="9596" name="Text Box 8"/>
          <p:cNvSpPr/>
          <p:nvPr/>
        </p:nvSpPr>
        <p:spPr>
          <a:xfrm>
            <a:off x="10227600" y="5716800"/>
            <a:ext cx="1653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99"/>
                </a:solidFill>
                <a:latin typeface="Arial"/>
                <a:ea typeface="MS PGothic"/>
              </a:rPr>
              <a:t>destination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597" name="Group 212"/>
          <p:cNvGrpSpPr/>
          <p:nvPr/>
        </p:nvGrpSpPr>
        <p:grpSpPr>
          <a:xfrm>
            <a:off x="9221400" y="1413720"/>
            <a:ext cx="1765440" cy="4807080"/>
            <a:chOff x="9221400" y="1413720"/>
            <a:chExt cx="1765440" cy="4807080"/>
          </a:xfrm>
        </p:grpSpPr>
        <p:sp>
          <p:nvSpPr>
            <p:cNvPr id="9598" name="Rectangle 24"/>
            <p:cNvSpPr/>
            <p:nvPr/>
          </p:nvSpPr>
          <p:spPr>
            <a:xfrm>
              <a:off x="9266400" y="1577160"/>
              <a:ext cx="1648440" cy="38707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/>
            </a:ln>
            <a:effectLst>
              <a:outerShdw algn="bl" blurRad="76320" dir="18900000" dist="37674" rotWithShape="0" sx="101000" sy="101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599" name="Text Box 26"/>
            <p:cNvSpPr/>
            <p:nvPr/>
          </p:nvSpPr>
          <p:spPr>
            <a:xfrm>
              <a:off x="9221400" y="1413720"/>
              <a:ext cx="1765440" cy="480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application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transport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network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link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physical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600" name="Straight Connector 215"/>
            <p:cNvCxnSpPr/>
            <p:nvPr/>
          </p:nvCxnSpPr>
          <p:spPr>
            <a:xfrm>
              <a:off x="9271800" y="2382480"/>
              <a:ext cx="16437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601" name="Straight Connector 216"/>
            <p:cNvCxnSpPr/>
            <p:nvPr/>
          </p:nvCxnSpPr>
          <p:spPr>
            <a:xfrm>
              <a:off x="9244080" y="3179520"/>
              <a:ext cx="16563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602" name="Straight Connector 217"/>
            <p:cNvCxnSpPr/>
            <p:nvPr/>
          </p:nvCxnSpPr>
          <p:spPr>
            <a:xfrm>
              <a:off x="9246600" y="3916800"/>
              <a:ext cx="16689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603" name="Straight Connector 218"/>
            <p:cNvCxnSpPr/>
            <p:nvPr/>
          </p:nvCxnSpPr>
          <p:spPr>
            <a:xfrm>
              <a:off x="9249120" y="4698720"/>
              <a:ext cx="165132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</p:grpSp>
      <p:sp>
        <p:nvSpPr>
          <p:cNvPr id="9604" name="Rectangle 142"/>
          <p:cNvSpPr/>
          <p:nvPr/>
        </p:nvSpPr>
        <p:spPr>
          <a:xfrm>
            <a:off x="5584680" y="1981440"/>
            <a:ext cx="971280" cy="38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9605" name="Group 8"/>
          <p:cNvGrpSpPr/>
          <p:nvPr/>
        </p:nvGrpSpPr>
        <p:grpSpPr>
          <a:xfrm>
            <a:off x="7629480" y="1483920"/>
            <a:ext cx="1535760" cy="3792240"/>
            <a:chOff x="7629480" y="1483920"/>
            <a:chExt cx="1535760" cy="3792240"/>
          </a:xfrm>
        </p:grpSpPr>
        <p:sp>
          <p:nvSpPr>
            <p:cNvPr id="9606" name="Freeform 118"/>
            <p:cNvSpPr/>
            <p:nvPr/>
          </p:nvSpPr>
          <p:spPr>
            <a:xfrm flipH="1">
              <a:off x="7629120" y="1483920"/>
              <a:ext cx="1200600" cy="3792240"/>
            </a:xfrm>
            <a:custGeom>
              <a:avLst/>
              <a:gdLst>
                <a:gd name="textAreaLeft" fmla="*/ -360 w 1200600"/>
                <a:gd name="textAreaRight" fmla="*/ 1200600 w 1200600"/>
                <a:gd name="textAreaTop" fmla="*/ 0 h 3792240"/>
                <a:gd name="textAreaBottom" fmla="*/ 3792600 h 3792240"/>
              </a:gdLst>
              <a:ahLst/>
              <a:rect l="textAreaLeft" t="textAreaTop" r="textAreaRight" b="textAreaBottom"/>
              <a:pathLst>
                <a:path w="1822537" h="3263030">
                  <a:moveTo>
                    <a:pt x="1822537" y="3263030"/>
                  </a:moveTo>
                  <a:lnTo>
                    <a:pt x="6263" y="2743200"/>
                  </a:lnTo>
                  <a:cubicBezTo>
                    <a:pt x="4175" y="1828800"/>
                    <a:pt x="2088" y="914400"/>
                    <a:pt x="0" y="0"/>
                  </a:cubicBezTo>
                </a:path>
              </a:pathLst>
            </a:custGeom>
            <a:noFill/>
            <a:ln w="44450">
              <a:solidFill>
                <a:srgbClr val="c00000"/>
              </a:solidFill>
              <a:tailEnd len="sm" type="triangle" w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9607" name="Group 119"/>
            <p:cNvGrpSpPr/>
            <p:nvPr/>
          </p:nvGrpSpPr>
          <p:grpSpPr>
            <a:xfrm>
              <a:off x="7693200" y="4097880"/>
              <a:ext cx="1470240" cy="389520"/>
              <a:chOff x="7693200" y="4097880"/>
              <a:chExt cx="1470240" cy="389520"/>
            </a:xfrm>
          </p:grpSpPr>
          <p:sp>
            <p:nvSpPr>
              <p:cNvPr id="9608" name="Rectangle 120"/>
              <p:cNvSpPr/>
              <p:nvPr/>
            </p:nvSpPr>
            <p:spPr>
              <a:xfrm>
                <a:off x="7953480" y="4097880"/>
                <a:ext cx="1209960" cy="389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grpSp>
            <p:nvGrpSpPr>
              <p:cNvPr id="9609" name="Group 182"/>
              <p:cNvGrpSpPr/>
              <p:nvPr/>
            </p:nvGrpSpPr>
            <p:grpSpPr>
              <a:xfrm>
                <a:off x="7693200" y="4114800"/>
                <a:ext cx="1380600" cy="301320"/>
                <a:chOff x="7693200" y="4114800"/>
                <a:chExt cx="1380600" cy="301320"/>
              </a:xfrm>
            </p:grpSpPr>
            <p:sp>
              <p:nvSpPr>
                <p:cNvPr id="9610" name="Rectangle 183"/>
                <p:cNvSpPr/>
                <p:nvPr/>
              </p:nvSpPr>
              <p:spPr>
                <a:xfrm>
                  <a:off x="7693200" y="4143240"/>
                  <a:ext cx="1380600" cy="2566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9611" name="Rectangle 184"/>
                <p:cNvSpPr/>
                <p:nvPr/>
              </p:nvSpPr>
              <p:spPr>
                <a:xfrm>
                  <a:off x="8658360" y="4114800"/>
                  <a:ext cx="379080" cy="301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rPr>
                    <a:t>M</a:t>
                  </a:r>
                  <a:endParaRPr b="0" lang="en-IN" sz="14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9612" name="Rectangle 181"/>
              <p:cNvSpPr/>
              <p:nvPr/>
            </p:nvSpPr>
            <p:spPr>
              <a:xfrm>
                <a:off x="8278560" y="4126320"/>
                <a:ext cx="296640" cy="261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t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613" name="Rectangle 181"/>
              <p:cNvSpPr/>
              <p:nvPr/>
            </p:nvSpPr>
            <p:spPr>
              <a:xfrm>
                <a:off x="8016120" y="4109040"/>
                <a:ext cx="296640" cy="291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n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9614" name="Straight Connector 124"/>
              <p:cNvCxnSpPr/>
              <p:nvPr/>
            </p:nvCxnSpPr>
            <p:spPr>
              <a:xfrm>
                <a:off x="8583480" y="4143240"/>
                <a:ext cx="360" cy="25740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  <p:cxnSp>
            <p:nvCxnSpPr>
              <p:cNvPr id="9615" name="Straight Connector 125"/>
              <p:cNvCxnSpPr/>
              <p:nvPr/>
            </p:nvCxnSpPr>
            <p:spPr>
              <a:xfrm>
                <a:off x="8302680" y="4141440"/>
                <a:ext cx="360" cy="25740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  <p:sp>
            <p:nvSpPr>
              <p:cNvPr id="9616" name="Rectangle 181"/>
              <p:cNvSpPr/>
              <p:nvPr/>
            </p:nvSpPr>
            <p:spPr>
              <a:xfrm>
                <a:off x="7713000" y="4116600"/>
                <a:ext cx="296640" cy="291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l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9617" name="Straight Connector 128"/>
              <p:cNvCxnSpPr/>
              <p:nvPr/>
            </p:nvCxnSpPr>
            <p:spPr>
              <a:xfrm>
                <a:off x="7982280" y="4142160"/>
                <a:ext cx="360" cy="25740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</p:grpSp>
        <p:grpSp>
          <p:nvGrpSpPr>
            <p:cNvPr id="9618" name="Group 131"/>
            <p:cNvGrpSpPr/>
            <p:nvPr/>
          </p:nvGrpSpPr>
          <p:grpSpPr>
            <a:xfrm>
              <a:off x="8014320" y="3363120"/>
              <a:ext cx="1058040" cy="307080"/>
              <a:chOff x="8014320" y="3363120"/>
              <a:chExt cx="1058040" cy="307080"/>
            </a:xfrm>
          </p:grpSpPr>
          <p:grpSp>
            <p:nvGrpSpPr>
              <p:cNvPr id="9619" name="Group 182"/>
              <p:cNvGrpSpPr/>
              <p:nvPr/>
            </p:nvGrpSpPr>
            <p:grpSpPr>
              <a:xfrm>
                <a:off x="8015400" y="3368880"/>
                <a:ext cx="1056960" cy="301320"/>
                <a:chOff x="8015400" y="3368880"/>
                <a:chExt cx="1056960" cy="301320"/>
              </a:xfrm>
            </p:grpSpPr>
            <p:sp>
              <p:nvSpPr>
                <p:cNvPr id="9620" name="Rectangle 183"/>
                <p:cNvSpPr/>
                <p:nvPr/>
              </p:nvSpPr>
              <p:spPr>
                <a:xfrm>
                  <a:off x="8015400" y="3397320"/>
                  <a:ext cx="1056960" cy="2566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9621" name="Rectangle 184"/>
                <p:cNvSpPr/>
                <p:nvPr/>
              </p:nvSpPr>
              <p:spPr>
                <a:xfrm>
                  <a:off x="8656920" y="3368880"/>
                  <a:ext cx="379080" cy="301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rPr>
                    <a:t>M</a:t>
                  </a:r>
                  <a:endParaRPr b="0" lang="en-IN" sz="14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9622" name="Rectangle 181"/>
              <p:cNvSpPr/>
              <p:nvPr/>
            </p:nvSpPr>
            <p:spPr>
              <a:xfrm>
                <a:off x="8276760" y="3380400"/>
                <a:ext cx="296640" cy="261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t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623" name="Rectangle 181"/>
              <p:cNvSpPr/>
              <p:nvPr/>
            </p:nvSpPr>
            <p:spPr>
              <a:xfrm>
                <a:off x="8014320" y="3363120"/>
                <a:ext cx="296640" cy="291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n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9624" name="Straight Connector 144"/>
              <p:cNvCxnSpPr/>
              <p:nvPr/>
            </p:nvCxnSpPr>
            <p:spPr>
              <a:xfrm>
                <a:off x="8581680" y="3397320"/>
                <a:ext cx="360" cy="25740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  <p:cxnSp>
            <p:nvCxnSpPr>
              <p:cNvPr id="9625" name="Straight Connector 145"/>
              <p:cNvCxnSpPr/>
              <p:nvPr/>
            </p:nvCxnSpPr>
            <p:spPr>
              <a:xfrm>
                <a:off x="8301240" y="3395520"/>
                <a:ext cx="360" cy="25740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</p:grpSp>
        <p:grpSp>
          <p:nvGrpSpPr>
            <p:cNvPr id="9626" name="Group 6"/>
            <p:cNvGrpSpPr/>
            <p:nvPr/>
          </p:nvGrpSpPr>
          <p:grpSpPr>
            <a:xfrm>
              <a:off x="8257680" y="2658960"/>
              <a:ext cx="907560" cy="301320"/>
              <a:chOff x="8257680" y="2658960"/>
              <a:chExt cx="907560" cy="301320"/>
            </a:xfrm>
          </p:grpSpPr>
          <p:grpSp>
            <p:nvGrpSpPr>
              <p:cNvPr id="9627" name="Group 179"/>
              <p:cNvGrpSpPr/>
              <p:nvPr/>
            </p:nvGrpSpPr>
            <p:grpSpPr>
              <a:xfrm>
                <a:off x="8257680" y="2660400"/>
                <a:ext cx="296640" cy="291600"/>
                <a:chOff x="8257680" y="2660400"/>
                <a:chExt cx="296640" cy="291600"/>
              </a:xfrm>
            </p:grpSpPr>
            <p:sp>
              <p:nvSpPr>
                <p:cNvPr id="9628" name="Rectangle 180"/>
                <p:cNvSpPr/>
                <p:nvPr/>
              </p:nvSpPr>
              <p:spPr>
                <a:xfrm>
                  <a:off x="8265960" y="2687400"/>
                  <a:ext cx="280800" cy="2566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9629" name="Rectangle 181"/>
                <p:cNvSpPr/>
                <p:nvPr/>
              </p:nvSpPr>
              <p:spPr>
                <a:xfrm>
                  <a:off x="8257680" y="2660400"/>
                  <a:ext cx="296640" cy="2916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rPr>
                    <a:t>H</a:t>
                  </a:r>
                  <a:r>
                    <a:rPr b="0" lang="en-US" sz="1800" spc="-1" strike="noStrike" baseline="-25000">
                      <a:solidFill>
                        <a:srgbClr val="000000"/>
                      </a:solidFill>
                      <a:latin typeface="Arial"/>
                      <a:ea typeface="MS PGothic"/>
                    </a:rPr>
                    <a:t>t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9630" name="Group 182"/>
              <p:cNvGrpSpPr/>
              <p:nvPr/>
            </p:nvGrpSpPr>
            <p:grpSpPr>
              <a:xfrm>
                <a:off x="8486280" y="2658960"/>
                <a:ext cx="678960" cy="301320"/>
                <a:chOff x="8486280" y="2658960"/>
                <a:chExt cx="678960" cy="301320"/>
              </a:xfrm>
            </p:grpSpPr>
            <p:sp>
              <p:nvSpPr>
                <p:cNvPr id="9631" name="Rectangle 183"/>
                <p:cNvSpPr/>
                <p:nvPr/>
              </p:nvSpPr>
              <p:spPr>
                <a:xfrm>
                  <a:off x="8545320" y="2687400"/>
                  <a:ext cx="495000" cy="2566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9632" name="Rectangle 184"/>
                <p:cNvSpPr/>
                <p:nvPr/>
              </p:nvSpPr>
              <p:spPr>
                <a:xfrm>
                  <a:off x="8486280" y="2658960"/>
                  <a:ext cx="678960" cy="301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rPr>
                    <a:t>M</a:t>
                  </a:r>
                  <a:endParaRPr b="0" lang="en-IN" sz="14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9633" name="Group 175"/>
            <p:cNvGrpSpPr/>
            <p:nvPr/>
          </p:nvGrpSpPr>
          <p:grpSpPr>
            <a:xfrm>
              <a:off x="8465400" y="1879920"/>
              <a:ext cx="678960" cy="301320"/>
              <a:chOff x="8465400" y="1879920"/>
              <a:chExt cx="678960" cy="301320"/>
            </a:xfrm>
          </p:grpSpPr>
          <p:sp>
            <p:nvSpPr>
              <p:cNvPr id="9634" name="Rectangle 176"/>
              <p:cNvSpPr/>
              <p:nvPr/>
            </p:nvSpPr>
            <p:spPr>
              <a:xfrm>
                <a:off x="8524080" y="1905480"/>
                <a:ext cx="495000" cy="2566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635" name="Rectangle 177"/>
              <p:cNvSpPr/>
              <p:nvPr/>
            </p:nvSpPr>
            <p:spPr>
              <a:xfrm>
                <a:off x="8465400" y="1879920"/>
                <a:ext cx="678960" cy="301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M</a:t>
                </a:r>
                <a:endParaRPr b="0" lang="en-IN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9636" name="Freeform 8"/>
          <p:cNvSpPr/>
          <p:nvPr/>
        </p:nvSpPr>
        <p:spPr>
          <a:xfrm>
            <a:off x="3570480" y="4675320"/>
            <a:ext cx="4136400" cy="600840"/>
          </a:xfrm>
          <a:custGeom>
            <a:avLst/>
            <a:gdLst>
              <a:gd name="textAreaLeft" fmla="*/ 0 w 4136400"/>
              <a:gd name="textAreaRight" fmla="*/ 4136760 w 4136400"/>
              <a:gd name="textAreaTop" fmla="*/ 0 h 600840"/>
              <a:gd name="textAreaBottom" fmla="*/ 601200 h 600840"/>
            </a:gdLst>
            <a:ahLst/>
            <a:rect l="textAreaLeft" t="textAreaTop" r="textAreaRight" b="textAreaBottom"/>
            <a:pathLst>
              <a:path w="9988" h="1622">
                <a:moveTo>
                  <a:pt x="0" y="0"/>
                </a:moveTo>
                <a:lnTo>
                  <a:pt x="2306" y="1583"/>
                </a:lnTo>
                <a:lnTo>
                  <a:pt x="9988" y="1622"/>
                </a:lnTo>
              </a:path>
            </a:pathLst>
          </a:custGeom>
          <a:noFill/>
          <a:ln w="44450">
            <a:solidFill>
              <a:srgbClr val="c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    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637" name="Group 20"/>
          <p:cNvGrpSpPr/>
          <p:nvPr/>
        </p:nvGrpSpPr>
        <p:grpSpPr>
          <a:xfrm>
            <a:off x="4054320" y="1778400"/>
            <a:ext cx="2349000" cy="363960"/>
            <a:chOff x="4054320" y="1778400"/>
            <a:chExt cx="2349000" cy="363960"/>
          </a:xfrm>
        </p:grpSpPr>
        <p:grpSp>
          <p:nvGrpSpPr>
            <p:cNvPr id="9638" name="Group 175"/>
            <p:cNvGrpSpPr/>
            <p:nvPr/>
          </p:nvGrpSpPr>
          <p:grpSpPr>
            <a:xfrm>
              <a:off x="5724360" y="1802520"/>
              <a:ext cx="678960" cy="301320"/>
              <a:chOff x="5724360" y="1802520"/>
              <a:chExt cx="678960" cy="301320"/>
            </a:xfrm>
          </p:grpSpPr>
          <p:sp>
            <p:nvSpPr>
              <p:cNvPr id="9639" name="Rectangle 176"/>
              <p:cNvSpPr/>
              <p:nvPr/>
            </p:nvSpPr>
            <p:spPr>
              <a:xfrm>
                <a:off x="5783040" y="1828080"/>
                <a:ext cx="495000" cy="2566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640" name="Rectangle 177"/>
              <p:cNvSpPr/>
              <p:nvPr/>
            </p:nvSpPr>
            <p:spPr>
              <a:xfrm>
                <a:off x="5724360" y="1802520"/>
                <a:ext cx="678960" cy="301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M</a:t>
                </a:r>
                <a:endParaRPr b="0" lang="en-IN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9641" name="TextBox 9"/>
            <p:cNvSpPr/>
            <p:nvPr/>
          </p:nvSpPr>
          <p:spPr>
            <a:xfrm>
              <a:off x="4054320" y="1778400"/>
              <a:ext cx="12052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message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9642" name="Group 21"/>
          <p:cNvGrpSpPr/>
          <p:nvPr/>
        </p:nvGrpSpPr>
        <p:grpSpPr>
          <a:xfrm>
            <a:off x="4062960" y="2565720"/>
            <a:ext cx="2345760" cy="363960"/>
            <a:chOff x="4062960" y="2565720"/>
            <a:chExt cx="2345760" cy="363960"/>
          </a:xfrm>
        </p:grpSpPr>
        <p:grpSp>
          <p:nvGrpSpPr>
            <p:cNvPr id="9643" name="Group 185"/>
            <p:cNvGrpSpPr/>
            <p:nvPr/>
          </p:nvGrpSpPr>
          <p:grpSpPr>
            <a:xfrm>
              <a:off x="5501160" y="2616840"/>
              <a:ext cx="907560" cy="301320"/>
              <a:chOff x="5501160" y="2616840"/>
              <a:chExt cx="907560" cy="301320"/>
            </a:xfrm>
          </p:grpSpPr>
          <p:grpSp>
            <p:nvGrpSpPr>
              <p:cNvPr id="9644" name="Group 179"/>
              <p:cNvGrpSpPr/>
              <p:nvPr/>
            </p:nvGrpSpPr>
            <p:grpSpPr>
              <a:xfrm>
                <a:off x="5501160" y="2618640"/>
                <a:ext cx="296640" cy="291600"/>
                <a:chOff x="5501160" y="2618640"/>
                <a:chExt cx="296640" cy="291600"/>
              </a:xfrm>
            </p:grpSpPr>
            <p:sp>
              <p:nvSpPr>
                <p:cNvPr id="9645" name="Rectangle 180"/>
                <p:cNvSpPr/>
                <p:nvPr/>
              </p:nvSpPr>
              <p:spPr>
                <a:xfrm>
                  <a:off x="5509080" y="2645640"/>
                  <a:ext cx="280800" cy="256680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9646" name="Rectangle 181"/>
                <p:cNvSpPr/>
                <p:nvPr/>
              </p:nvSpPr>
              <p:spPr>
                <a:xfrm>
                  <a:off x="5501160" y="2618640"/>
                  <a:ext cx="296640" cy="2916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rPr>
                    <a:t>H</a:t>
                  </a:r>
                  <a:r>
                    <a:rPr b="0" lang="en-US" sz="1800" spc="-1" strike="noStrike" baseline="-25000">
                      <a:solidFill>
                        <a:srgbClr val="000000"/>
                      </a:solidFill>
                      <a:latin typeface="Arial"/>
                      <a:ea typeface="MS PGothic"/>
                    </a:rPr>
                    <a:t>t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9647" name="Group 182"/>
              <p:cNvGrpSpPr/>
              <p:nvPr/>
            </p:nvGrpSpPr>
            <p:grpSpPr>
              <a:xfrm>
                <a:off x="5729760" y="2616840"/>
                <a:ext cx="678960" cy="301320"/>
                <a:chOff x="5729760" y="2616840"/>
                <a:chExt cx="678960" cy="301320"/>
              </a:xfrm>
            </p:grpSpPr>
            <p:sp>
              <p:nvSpPr>
                <p:cNvPr id="9648" name="Rectangle 183"/>
                <p:cNvSpPr/>
                <p:nvPr/>
              </p:nvSpPr>
              <p:spPr>
                <a:xfrm>
                  <a:off x="5788440" y="2645640"/>
                  <a:ext cx="495000" cy="2566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9649" name="Rectangle 184"/>
                <p:cNvSpPr/>
                <p:nvPr/>
              </p:nvSpPr>
              <p:spPr>
                <a:xfrm>
                  <a:off x="5729760" y="2616840"/>
                  <a:ext cx="678960" cy="301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rPr>
                    <a:t>M</a:t>
                  </a:r>
                  <a:endParaRPr b="0" lang="en-IN" sz="14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  <p:sp>
          <p:nvSpPr>
            <p:cNvPr id="9650" name="TextBox 165"/>
            <p:cNvSpPr/>
            <p:nvPr/>
          </p:nvSpPr>
          <p:spPr>
            <a:xfrm>
              <a:off x="4062960" y="2565720"/>
              <a:ext cx="11808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segment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9651" name="Group 22"/>
          <p:cNvGrpSpPr/>
          <p:nvPr/>
        </p:nvGrpSpPr>
        <p:grpSpPr>
          <a:xfrm>
            <a:off x="4025160" y="3291480"/>
            <a:ext cx="2261880" cy="363960"/>
            <a:chOff x="4025160" y="3291480"/>
            <a:chExt cx="2261880" cy="363960"/>
          </a:xfrm>
        </p:grpSpPr>
        <p:grpSp>
          <p:nvGrpSpPr>
            <p:cNvPr id="9652" name="Group 5"/>
            <p:cNvGrpSpPr/>
            <p:nvPr/>
          </p:nvGrpSpPr>
          <p:grpSpPr>
            <a:xfrm>
              <a:off x="5229000" y="3319200"/>
              <a:ext cx="1058040" cy="307080"/>
              <a:chOff x="5229000" y="3319200"/>
              <a:chExt cx="1058040" cy="307080"/>
            </a:xfrm>
          </p:grpSpPr>
          <p:grpSp>
            <p:nvGrpSpPr>
              <p:cNvPr id="9653" name="Group 182"/>
              <p:cNvGrpSpPr/>
              <p:nvPr/>
            </p:nvGrpSpPr>
            <p:grpSpPr>
              <a:xfrm>
                <a:off x="5230080" y="3324960"/>
                <a:ext cx="1056960" cy="301320"/>
                <a:chOff x="5230080" y="3324960"/>
                <a:chExt cx="1056960" cy="301320"/>
              </a:xfrm>
            </p:grpSpPr>
            <p:sp>
              <p:nvSpPr>
                <p:cNvPr id="9654" name="Rectangle 183"/>
                <p:cNvSpPr/>
                <p:nvPr/>
              </p:nvSpPr>
              <p:spPr>
                <a:xfrm>
                  <a:off x="5230080" y="3353760"/>
                  <a:ext cx="1056960" cy="2566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9655" name="Rectangle 184"/>
                <p:cNvSpPr/>
                <p:nvPr/>
              </p:nvSpPr>
              <p:spPr>
                <a:xfrm>
                  <a:off x="5871240" y="3324960"/>
                  <a:ext cx="379080" cy="301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rPr>
                    <a:t>M</a:t>
                  </a:r>
                  <a:endParaRPr b="0" lang="en-IN" sz="14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9656" name="Rectangle 181"/>
              <p:cNvSpPr/>
              <p:nvPr/>
            </p:nvSpPr>
            <p:spPr>
              <a:xfrm>
                <a:off x="5491080" y="3336840"/>
                <a:ext cx="296640" cy="261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t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657" name="Rectangle 181"/>
              <p:cNvSpPr/>
              <p:nvPr/>
            </p:nvSpPr>
            <p:spPr>
              <a:xfrm>
                <a:off x="5229000" y="3319200"/>
                <a:ext cx="296640" cy="291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n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9658" name="Straight Connector 3"/>
              <p:cNvCxnSpPr/>
              <p:nvPr/>
            </p:nvCxnSpPr>
            <p:spPr>
              <a:xfrm>
                <a:off x="5796000" y="3353400"/>
                <a:ext cx="360" cy="25740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  <p:cxnSp>
            <p:nvCxnSpPr>
              <p:cNvPr id="9659" name="Straight Connector 90"/>
              <p:cNvCxnSpPr/>
              <p:nvPr/>
            </p:nvCxnSpPr>
            <p:spPr>
              <a:xfrm>
                <a:off x="5515560" y="3351600"/>
                <a:ext cx="360" cy="25776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</p:grpSp>
        <p:sp>
          <p:nvSpPr>
            <p:cNvPr id="9660" name="TextBox 199"/>
            <p:cNvSpPr/>
            <p:nvPr/>
          </p:nvSpPr>
          <p:spPr>
            <a:xfrm>
              <a:off x="4025160" y="3291480"/>
              <a:ext cx="1296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datagram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9661" name="Group 26"/>
          <p:cNvGrpSpPr/>
          <p:nvPr/>
        </p:nvGrpSpPr>
        <p:grpSpPr>
          <a:xfrm>
            <a:off x="4093920" y="4104720"/>
            <a:ext cx="2193120" cy="363960"/>
            <a:chOff x="4093920" y="4104720"/>
            <a:chExt cx="2193120" cy="363960"/>
          </a:xfrm>
        </p:grpSpPr>
        <p:sp>
          <p:nvSpPr>
            <p:cNvPr id="9662" name="TextBox 200"/>
            <p:cNvSpPr/>
            <p:nvPr/>
          </p:nvSpPr>
          <p:spPr>
            <a:xfrm>
              <a:off x="4093920" y="4104720"/>
              <a:ext cx="8578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frame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9663" name="Group 2"/>
            <p:cNvGrpSpPr/>
            <p:nvPr/>
          </p:nvGrpSpPr>
          <p:grpSpPr>
            <a:xfrm>
              <a:off x="4939560" y="4117320"/>
              <a:ext cx="1347480" cy="307080"/>
              <a:chOff x="4939560" y="4117320"/>
              <a:chExt cx="1347480" cy="307080"/>
            </a:xfrm>
          </p:grpSpPr>
          <p:grpSp>
            <p:nvGrpSpPr>
              <p:cNvPr id="9664" name="Group 182"/>
              <p:cNvGrpSpPr/>
              <p:nvPr/>
            </p:nvGrpSpPr>
            <p:grpSpPr>
              <a:xfrm>
                <a:off x="4939560" y="4123080"/>
                <a:ext cx="1347480" cy="301320"/>
                <a:chOff x="4939560" y="4123080"/>
                <a:chExt cx="1347480" cy="301320"/>
              </a:xfrm>
            </p:grpSpPr>
            <p:sp>
              <p:nvSpPr>
                <p:cNvPr id="9665" name="Rectangle 183"/>
                <p:cNvSpPr/>
                <p:nvPr/>
              </p:nvSpPr>
              <p:spPr>
                <a:xfrm>
                  <a:off x="4939560" y="4151520"/>
                  <a:ext cx="1347480" cy="2566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9666" name="Rectangle 184"/>
                <p:cNvSpPr/>
                <p:nvPr/>
              </p:nvSpPr>
              <p:spPr>
                <a:xfrm>
                  <a:off x="5871240" y="4123080"/>
                  <a:ext cx="379080" cy="301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rPr>
                    <a:t>M</a:t>
                  </a:r>
                  <a:endParaRPr b="0" lang="en-IN" sz="14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9667" name="Rectangle 181"/>
              <p:cNvSpPr/>
              <p:nvPr/>
            </p:nvSpPr>
            <p:spPr>
              <a:xfrm>
                <a:off x="5491080" y="4134600"/>
                <a:ext cx="296640" cy="261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t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668" name="Rectangle 181"/>
              <p:cNvSpPr/>
              <p:nvPr/>
            </p:nvSpPr>
            <p:spPr>
              <a:xfrm>
                <a:off x="5229000" y="4117320"/>
                <a:ext cx="296640" cy="291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n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9669" name="Straight Connector 221"/>
              <p:cNvCxnSpPr/>
              <p:nvPr/>
            </p:nvCxnSpPr>
            <p:spPr>
              <a:xfrm>
                <a:off x="5796000" y="4151160"/>
                <a:ext cx="360" cy="25776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  <p:cxnSp>
            <p:nvCxnSpPr>
              <p:cNvPr id="9670" name="Straight Connector 222"/>
              <p:cNvCxnSpPr/>
              <p:nvPr/>
            </p:nvCxnSpPr>
            <p:spPr>
              <a:xfrm>
                <a:off x="5515560" y="4149720"/>
                <a:ext cx="360" cy="25740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  <p:sp>
            <p:nvSpPr>
              <p:cNvPr id="9671" name="Rectangle 181"/>
              <p:cNvSpPr/>
              <p:nvPr/>
            </p:nvSpPr>
            <p:spPr>
              <a:xfrm>
                <a:off x="4944240" y="4120920"/>
                <a:ext cx="296640" cy="291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l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9672" name="Straight Connector 224"/>
              <p:cNvCxnSpPr/>
              <p:nvPr/>
            </p:nvCxnSpPr>
            <p:spPr>
              <a:xfrm>
                <a:off x="5213160" y="4149000"/>
                <a:ext cx="360" cy="25740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</p:grpSp>
      </p:grpSp>
      <p:sp>
        <p:nvSpPr>
          <p:cNvPr id="9673" name="PlaceHolder 2"/>
          <p:cNvSpPr>
            <a:spLocks noGrp="1"/>
          </p:cNvSpPr>
          <p:nvPr>
            <p:ph type="sldNum" idx="81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BC0E19EA-D0AF-4FB5-817D-F6ED28AD1E10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9674" name="Picture 19" descr="Logo&#10;&#10;Description automatically generated with medium confidence"/>
          <p:cNvPicPr/>
          <p:nvPr/>
        </p:nvPicPr>
        <p:blipFill>
          <a:blip r:embed="rId3"/>
          <a:stretch/>
        </p:blipFill>
        <p:spPr>
          <a:xfrm>
            <a:off x="3703680" y="2422800"/>
            <a:ext cx="401040" cy="552960"/>
          </a:xfrm>
          <a:prstGeom prst="rect">
            <a:avLst/>
          </a:prstGeom>
          <a:ln w="0">
            <a:noFill/>
          </a:ln>
        </p:spPr>
      </p:pic>
      <p:pic>
        <p:nvPicPr>
          <p:cNvPr id="9675" name="Picture 17" descr="Icon&#10;&#10;Description automatically generated"/>
          <p:cNvPicPr/>
          <p:nvPr/>
        </p:nvPicPr>
        <p:blipFill>
          <a:blip r:embed="rId4"/>
          <a:stretch/>
        </p:blipFill>
        <p:spPr>
          <a:xfrm>
            <a:off x="3682080" y="3154680"/>
            <a:ext cx="451440" cy="621360"/>
          </a:xfrm>
          <a:prstGeom prst="rect">
            <a:avLst/>
          </a:prstGeom>
          <a:ln w="0">
            <a:noFill/>
          </a:ln>
        </p:spPr>
      </p:pic>
      <p:pic>
        <p:nvPicPr>
          <p:cNvPr id="9676" name="Picture 18" descr="Icon&#10;&#10;Description automatically generated"/>
          <p:cNvPicPr/>
          <p:nvPr/>
        </p:nvPicPr>
        <p:blipFill>
          <a:blip r:embed="rId5"/>
          <a:stretch/>
        </p:blipFill>
        <p:spPr>
          <a:xfrm>
            <a:off x="3655800" y="3926160"/>
            <a:ext cx="505080" cy="695160"/>
          </a:xfrm>
          <a:prstGeom prst="rect">
            <a:avLst/>
          </a:prstGeom>
          <a:ln w="0">
            <a:noFill/>
          </a:ln>
        </p:spPr>
      </p:pic>
      <p:pic>
        <p:nvPicPr>
          <p:cNvPr id="9677" name="Picture 27" descr="Icon&#10;&#10;Description automatically generated"/>
          <p:cNvPicPr/>
          <p:nvPr/>
        </p:nvPicPr>
        <p:blipFill>
          <a:blip r:embed="rId6"/>
          <a:stretch/>
        </p:blipFill>
        <p:spPr>
          <a:xfrm>
            <a:off x="9043200" y="3225240"/>
            <a:ext cx="451440" cy="621360"/>
          </a:xfrm>
          <a:prstGeom prst="rect">
            <a:avLst/>
          </a:prstGeom>
          <a:ln w="0">
            <a:noFill/>
          </a:ln>
        </p:spPr>
      </p:pic>
      <p:pic>
        <p:nvPicPr>
          <p:cNvPr id="9678" name="Picture 28" descr="Logo&#10;&#10;Description automatically generated with medium confidence"/>
          <p:cNvPicPr/>
          <p:nvPr/>
        </p:nvPicPr>
        <p:blipFill>
          <a:blip r:embed="rId7"/>
          <a:stretch/>
        </p:blipFill>
        <p:spPr>
          <a:xfrm>
            <a:off x="9066240" y="2509560"/>
            <a:ext cx="401040" cy="552960"/>
          </a:xfrm>
          <a:prstGeom prst="rect">
            <a:avLst/>
          </a:prstGeom>
          <a:ln w="0">
            <a:noFill/>
          </a:ln>
        </p:spPr>
      </p:pic>
      <p:pic>
        <p:nvPicPr>
          <p:cNvPr id="9679" name="Picture 29" descr="Icon&#10;&#10;Description automatically generated with low confidence"/>
          <p:cNvPicPr/>
          <p:nvPr/>
        </p:nvPicPr>
        <p:blipFill>
          <a:blip r:embed="rId8"/>
          <a:stretch/>
        </p:blipFill>
        <p:spPr>
          <a:xfrm>
            <a:off x="9081720" y="1739520"/>
            <a:ext cx="351720" cy="48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382" dur="indefinite" restart="never" nodeType="tmRoot">
          <p:childTnLst>
            <p:seq>
              <p:cTn id="1383" dur="indefinite" nodeType="mainSeq">
                <p:childTnLst>
                  <p:par>
                    <p:cTn id="1384" fill="hold">
                      <p:stCondLst>
                        <p:cond delay="indefinite"/>
                      </p:stCondLst>
                      <p:childTnLst>
                        <p:par>
                          <p:cTn id="1385" fill="hold">
                            <p:stCondLst>
                              <p:cond delay="0"/>
                            </p:stCondLst>
                            <p:childTnLst>
                              <p:par>
                                <p:cTn id="1386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388" dur="500"/>
                                        <p:tgtEl>
                                          <p:spTgt spid="9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9" fill="hold">
                      <p:stCondLst>
                        <p:cond delay="indefinite"/>
                      </p:stCondLst>
                      <p:childTnLst>
                        <p:par>
                          <p:cTn id="1390" fill="hold">
                            <p:stCondLst>
                              <p:cond delay="0"/>
                            </p:stCondLst>
                            <p:childTnLst>
                              <p:par>
                                <p:cTn id="13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95" dur="500"/>
                                        <p:tgtEl>
                                          <p:spTgt spid="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6" fill="hold">
                      <p:stCondLst>
                        <p:cond delay="indefinite"/>
                      </p:stCondLst>
                      <p:childTnLst>
                        <p:par>
                          <p:cTn id="1397" fill="hold">
                            <p:stCondLst>
                              <p:cond delay="0"/>
                            </p:stCondLst>
                            <p:childTnLst>
                              <p:par>
                                <p:cTn id="1398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023 L -0.00039 0.11343 E">
                                      <p:cBhvr>
                                        <p:cTn id="1399" dur="2000" fill="hold"/>
                                        <p:tgtEl>
                                          <p:spTgt spid="95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00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401" dur="500"/>
                                        <p:tgtEl>
                                          <p:spTgt spid="96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4" nodeType="afterEffect" fill="hold" presetClass="entr" presetID="16" presetSubtype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Horizontal)" transition="in">
                                      <p:cBhvr additive="repl">
                                        <p:cTn id="1406" dur="500"/>
                                        <p:tgtEl>
                                          <p:spTgt spid="9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7" fill="hold">
                            <p:stCondLst>
                              <p:cond delay="2500"/>
                            </p:stCondLst>
                            <p:childTnLst>
                              <p:par>
                                <p:cTn id="1408" nodeType="after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12" dur="500"/>
                                        <p:tgtEl>
                                          <p:spTgt spid="9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3" fill="hold">
                      <p:stCondLst>
                        <p:cond delay="indefinite"/>
                      </p:stCondLst>
                      <p:childTnLst>
                        <p:par>
                          <p:cTn id="1414" fill="hold">
                            <p:stCondLst>
                              <p:cond delay="0"/>
                            </p:stCondLst>
                            <p:childTnLst>
                              <p:par>
                                <p:cTn id="1415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006 1.48148E-006 L -0.00026 0.11342 E">
                                      <p:cBhvr>
                                        <p:cTn id="1416" dur="2000" fill="hold"/>
                                        <p:tgtEl>
                                          <p:spTgt spid="96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17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418" dur="500"/>
                                        <p:tgtEl>
                                          <p:spTgt spid="96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421" nodeType="afterEffect" fill="hold" presetClass="entr" presetID="16" presetSubtype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Horizontal)" transition="in">
                                      <p:cBhvr additive="repl">
                                        <p:cTn id="1423" dur="500"/>
                                        <p:tgtEl>
                                          <p:spTgt spid="9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2500"/>
                            </p:stCondLst>
                            <p:childTnLst>
                              <p:par>
                                <p:cTn id="1425" nodeType="after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29" dur="500"/>
                                        <p:tgtEl>
                                          <p:spTgt spid="9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0" fill="hold">
                      <p:stCondLst>
                        <p:cond delay="indefinite"/>
                      </p:stCondLst>
                      <p:childTnLst>
                        <p:par>
                          <p:cTn id="1431" fill="hold">
                            <p:stCondLst>
                              <p:cond delay="0"/>
                            </p:stCondLst>
                            <p:childTnLst>
                              <p:par>
                                <p:cTn id="1432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857 L 0.00013 0.12014 E">
                                      <p:cBhvr>
                                        <p:cTn id="1433" dur="2000" fill="hold"/>
                                        <p:tgtEl>
                                          <p:spTgt spid="96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34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435" dur="500"/>
                                        <p:tgtEl>
                                          <p:spTgt spid="96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438" nodeType="afterEffect" fill="hold" presetClass="entr" presetID="16" presetSubtype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Horizontal)" transition="in">
                                      <p:cBhvr additive="repl">
                                        <p:cTn id="1440" dur="500"/>
                                        <p:tgtEl>
                                          <p:spTgt spid="9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1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2" nodeType="after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46" dur="500"/>
                                        <p:tgtEl>
                                          <p:spTgt spid="9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7" fill="hold">
                      <p:stCondLst>
                        <p:cond delay="indefinite"/>
                      </p:stCondLst>
                      <p:childTnLst>
                        <p:par>
                          <p:cTn id="1448" fill="hold">
                            <p:stCondLst>
                              <p:cond delay="0"/>
                            </p:stCondLst>
                            <p:childTnLst>
                              <p:par>
                                <p:cTn id="1449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451" dur="500"/>
                                        <p:tgtEl>
                                          <p:spTgt spid="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500"/>
                            </p:stCondLst>
                            <p:childTnLst>
                              <p:par>
                                <p:cTn id="1453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455" dur="500"/>
                                        <p:tgtEl>
                                          <p:spTgt spid="9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6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457" dur="500"/>
                                        <p:tgtEl>
                                          <p:spTgt spid="96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5416 L 0.05183 0.11296 L 0.30365 0.11296 L 0.43998 0.00324 E">
                                      <p:cBhvr>
                                        <p:cTn id="1460" dur="2000" fill="hold"/>
                                        <p:tgtEl>
                                          <p:spTgt spid="96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1" fill="hold">
                            <p:stCondLst>
                              <p:cond delay="2500"/>
                            </p:stCondLst>
                            <p:childTnLst>
                              <p:par>
                                <p:cTn id="1462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64" dur="500"/>
                                        <p:tgtEl>
                                          <p:spTgt spid="9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5" fill="hold">
                            <p:stCondLst>
                              <p:cond delay="3000"/>
                            </p:stCondLst>
                            <p:childTnLst>
                              <p:par>
                                <p:cTn id="1466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68" dur="500"/>
                                        <p:tgtEl>
                                          <p:spTgt spid="9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9" fill="hold">
                            <p:stCondLst>
                              <p:cond delay="3500"/>
                            </p:stCondLst>
                            <p:childTnLst>
                              <p:par>
                                <p:cTn id="1470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72" dur="500"/>
                                        <p:tgtEl>
                                          <p:spTgt spid="9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0" name="Freeform 99"/>
          <p:cNvSpPr/>
          <p:nvPr/>
        </p:nvSpPr>
        <p:spPr>
          <a:xfrm>
            <a:off x="8197920" y="4478400"/>
            <a:ext cx="453600" cy="992160"/>
          </a:xfrm>
          <a:custGeom>
            <a:avLst/>
            <a:gdLst>
              <a:gd name="textAreaLeft" fmla="*/ 0 w 453600"/>
              <a:gd name="textAreaRight" fmla="*/ 453960 w 453600"/>
              <a:gd name="textAreaTop" fmla="*/ 0 h 992160"/>
              <a:gd name="textAreaBottom" fmla="*/ 992520 h 992160"/>
            </a:gdLst>
            <a:ahLst/>
            <a:rect l="textAreaLeft" t="textAreaTop" r="textAreaRight" b="textAreaBottom"/>
            <a:pathLst>
              <a:path w="9587" h="9750">
                <a:moveTo>
                  <a:pt x="9553" y="7744"/>
                </a:moveTo>
                <a:lnTo>
                  <a:pt x="302" y="0"/>
                </a:lnTo>
                <a:cubicBezTo>
                  <a:pt x="201" y="3191"/>
                  <a:pt x="101" y="6382"/>
                  <a:pt x="0" y="9573"/>
                </a:cubicBezTo>
                <a:lnTo>
                  <a:pt x="9464" y="9750"/>
                </a:lnTo>
                <a:cubicBezTo>
                  <a:pt x="9314" y="8998"/>
                  <a:pt x="9702" y="8496"/>
                  <a:pt x="9553" y="7744"/>
                </a:cubicBezTo>
                <a:close/>
              </a:path>
            </a:pathLst>
          </a:custGeom>
          <a:gradFill rotWithShape="0">
            <a:gsLst>
              <a:gs pos="0">
                <a:srgbClr val="3c6cdf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9681" name="Group 296"/>
          <p:cNvGrpSpPr/>
          <p:nvPr/>
        </p:nvGrpSpPr>
        <p:grpSpPr>
          <a:xfrm>
            <a:off x="8637120" y="5115960"/>
            <a:ext cx="958320" cy="475920"/>
            <a:chOff x="8637120" y="5115960"/>
            <a:chExt cx="958320" cy="475920"/>
          </a:xfrm>
        </p:grpSpPr>
        <p:sp>
          <p:nvSpPr>
            <p:cNvPr id="9682" name="Freeform 297"/>
            <p:cNvSpPr/>
            <p:nvPr/>
          </p:nvSpPr>
          <p:spPr>
            <a:xfrm>
              <a:off x="8637120" y="5280840"/>
              <a:ext cx="958320" cy="311040"/>
            </a:xfrm>
            <a:custGeom>
              <a:avLst/>
              <a:gdLst>
                <a:gd name="textAreaLeft" fmla="*/ 0 w 958320"/>
                <a:gd name="textAreaRight" fmla="*/ 958680 w 958320"/>
                <a:gd name="textAreaTop" fmla="*/ 0 h 311040"/>
                <a:gd name="textAreaBottom" fmla="*/ 311400 h 311040"/>
              </a:gdLst>
              <a:ahLst/>
              <a:rect l="textAreaLeft" t="textAreaTop" r="textAreaRight" b="textAreaBottom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83" name="Oval 298"/>
            <p:cNvSpPr/>
            <p:nvPr/>
          </p:nvSpPr>
          <p:spPr>
            <a:xfrm>
              <a:off x="8637480" y="5115960"/>
              <a:ext cx="957240" cy="30780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9684" name="Group 299"/>
            <p:cNvGrpSpPr/>
            <p:nvPr/>
          </p:nvGrpSpPr>
          <p:grpSpPr>
            <a:xfrm>
              <a:off x="8779320" y="5155200"/>
              <a:ext cx="673920" cy="226080"/>
              <a:chOff x="8779320" y="5155200"/>
              <a:chExt cx="673920" cy="226080"/>
            </a:xfrm>
          </p:grpSpPr>
          <p:sp>
            <p:nvSpPr>
              <p:cNvPr id="9685" name="Freeform 300"/>
              <p:cNvSpPr/>
              <p:nvPr/>
            </p:nvSpPr>
            <p:spPr>
              <a:xfrm>
                <a:off x="8798040" y="5155200"/>
                <a:ext cx="637560" cy="126360"/>
              </a:xfrm>
              <a:custGeom>
                <a:avLst/>
                <a:gdLst>
                  <a:gd name="textAreaLeft" fmla="*/ 0 w 637560"/>
                  <a:gd name="textAreaRight" fmla="*/ 637920 w 637560"/>
                  <a:gd name="textAreaTop" fmla="*/ 0 h 126360"/>
                  <a:gd name="textAreaBottom" fmla="*/ 126720 h 12636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686" name="Freeform 301"/>
              <p:cNvSpPr/>
              <p:nvPr/>
            </p:nvSpPr>
            <p:spPr>
              <a:xfrm>
                <a:off x="9215280" y="5263560"/>
                <a:ext cx="237960" cy="108720"/>
              </a:xfrm>
              <a:custGeom>
                <a:avLst/>
                <a:gdLst>
                  <a:gd name="textAreaLeft" fmla="*/ 0 w 237960"/>
                  <a:gd name="textAreaRight" fmla="*/ 238320 w 237960"/>
                  <a:gd name="textAreaTop" fmla="*/ 0 h 108720"/>
                  <a:gd name="textAreaBottom" fmla="*/ 109080 h 10872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687" name="Freeform 302"/>
              <p:cNvSpPr/>
              <p:nvPr/>
            </p:nvSpPr>
            <p:spPr>
              <a:xfrm>
                <a:off x="8779320" y="5263560"/>
                <a:ext cx="233640" cy="107640"/>
              </a:xfrm>
              <a:custGeom>
                <a:avLst/>
                <a:gdLst>
                  <a:gd name="textAreaLeft" fmla="*/ 0 w 233640"/>
                  <a:gd name="textAreaRight" fmla="*/ 234000 w 23364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688" name="Freeform 303"/>
              <p:cNvSpPr/>
              <p:nvPr/>
            </p:nvSpPr>
            <p:spPr>
              <a:xfrm>
                <a:off x="8860320" y="5210280"/>
                <a:ext cx="507960" cy="171000"/>
              </a:xfrm>
              <a:custGeom>
                <a:avLst/>
                <a:gdLst>
                  <a:gd name="textAreaLeft" fmla="*/ 0 w 507960"/>
                  <a:gd name="textAreaRight" fmla="*/ 508320 w 507960"/>
                  <a:gd name="textAreaTop" fmla="*/ 0 h 171000"/>
                  <a:gd name="textAreaBottom" fmla="*/ 171360 h 17100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9689" name="Rectangle 90"/>
          <p:cNvSpPr/>
          <p:nvPr/>
        </p:nvSpPr>
        <p:spPr>
          <a:xfrm>
            <a:off x="6916680" y="4489560"/>
            <a:ext cx="1272960" cy="94572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  <a:miter/>
          </a:ln>
          <a:effectLst>
            <a:outerShdw algn="bl" blurRad="127080" dir="18900000" dist="37674" rotWithShape="0" sx="103000" sy="103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MS PGothic"/>
            </a:endParaRPr>
          </a:p>
        </p:txBody>
      </p:sp>
      <p:sp>
        <p:nvSpPr>
          <p:cNvPr id="9690" name="Text Box 92"/>
          <p:cNvSpPr/>
          <p:nvPr/>
        </p:nvSpPr>
        <p:spPr>
          <a:xfrm>
            <a:off x="6873840" y="4456080"/>
            <a:ext cx="1317240" cy="9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S PGothic"/>
              </a:rPr>
              <a:t>network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S PGothic"/>
              </a:rPr>
              <a:t>link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S PGothic"/>
              </a:rPr>
              <a:t>physical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91" name="Rectangle 24"/>
          <p:cNvSpPr/>
          <p:nvPr/>
        </p:nvSpPr>
        <p:spPr>
          <a:xfrm>
            <a:off x="2886120" y="4865760"/>
            <a:ext cx="1272960" cy="153648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  <a:miter/>
          </a:ln>
          <a:effectLst>
            <a:outerShdw algn="bl" blurRad="76320" dir="18900000" dist="37674" rotWithShape="0" sx="101000" sy="101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MS PGothic"/>
            </a:endParaRPr>
          </a:p>
        </p:txBody>
      </p:sp>
      <p:sp>
        <p:nvSpPr>
          <p:cNvPr id="9692" name="Text Box 26"/>
          <p:cNvSpPr/>
          <p:nvPr/>
        </p:nvSpPr>
        <p:spPr>
          <a:xfrm>
            <a:off x="2832840" y="4821840"/>
            <a:ext cx="1317240" cy="15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S PGothic"/>
              </a:rPr>
              <a:t>application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S PGothic"/>
              </a:rPr>
              <a:t>transport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S PGothic"/>
              </a:rPr>
              <a:t>network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S PGothic"/>
              </a:rPr>
              <a:t>link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S PGothic"/>
              </a:rPr>
              <a:t>physical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93" name="Line 25"/>
          <p:cNvSpPr/>
          <p:nvPr/>
        </p:nvSpPr>
        <p:spPr>
          <a:xfrm>
            <a:off x="2886120" y="5182920"/>
            <a:ext cx="126360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1760" bIns="-4176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94" name="Line 27"/>
          <p:cNvSpPr/>
          <p:nvPr/>
        </p:nvSpPr>
        <p:spPr>
          <a:xfrm>
            <a:off x="2894040" y="5503680"/>
            <a:ext cx="126360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1760" bIns="-4176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95" name="Line 28"/>
          <p:cNvSpPr/>
          <p:nvPr/>
        </p:nvSpPr>
        <p:spPr>
          <a:xfrm>
            <a:off x="2898720" y="5784840"/>
            <a:ext cx="126360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1760" bIns="-4176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96" name="Line 29"/>
          <p:cNvSpPr/>
          <p:nvPr/>
        </p:nvSpPr>
        <p:spPr>
          <a:xfrm>
            <a:off x="2898720" y="6060960"/>
            <a:ext cx="126360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1760" bIns="-4176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97" name="Rectangle 24"/>
          <p:cNvSpPr/>
          <p:nvPr/>
        </p:nvSpPr>
        <p:spPr>
          <a:xfrm>
            <a:off x="3816360" y="985680"/>
            <a:ext cx="1272960" cy="153648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  <a:miter/>
          </a:ln>
          <a:effectLst>
            <a:outerShdw algn="bl" blurRad="76320" dir="18900000" dist="37674" rotWithShape="0" sx="101000" sy="101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MS PGothic"/>
            </a:endParaRPr>
          </a:p>
        </p:txBody>
      </p:sp>
      <p:sp>
        <p:nvSpPr>
          <p:cNvPr id="9698" name="Text Box 26"/>
          <p:cNvSpPr/>
          <p:nvPr/>
        </p:nvSpPr>
        <p:spPr>
          <a:xfrm>
            <a:off x="3763080" y="942120"/>
            <a:ext cx="1317240" cy="15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S PGothic"/>
              </a:rPr>
              <a:t>application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S PGothic"/>
              </a:rPr>
              <a:t>transport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S PGothic"/>
              </a:rPr>
              <a:t>network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S PGothic"/>
              </a:rPr>
              <a:t>link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S PGothic"/>
              </a:rPr>
              <a:t>physical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99" name="Freeform 3"/>
          <p:cNvSpPr/>
          <p:nvPr/>
        </p:nvSpPr>
        <p:spPr>
          <a:xfrm>
            <a:off x="8317440" y="2563920"/>
            <a:ext cx="637920" cy="781560"/>
          </a:xfrm>
          <a:custGeom>
            <a:avLst/>
            <a:gdLst>
              <a:gd name="textAreaLeft" fmla="*/ 0 w 637920"/>
              <a:gd name="textAreaRight" fmla="*/ 638280 w 637920"/>
              <a:gd name="textAreaTop" fmla="*/ 0 h 781560"/>
              <a:gd name="textAreaBottom" fmla="*/ 781920 h 781560"/>
            </a:gdLst>
            <a:ahLst/>
            <a:rect l="textAreaLeft" t="textAreaTop" r="textAreaRight" b="textAreaBottom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0">
            <a:gsLst>
              <a:gs pos="0">
                <a:srgbClr val="3c6cdf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9700" name="Group 304"/>
          <p:cNvGrpSpPr/>
          <p:nvPr/>
        </p:nvGrpSpPr>
        <p:grpSpPr>
          <a:xfrm>
            <a:off x="8737200" y="2942280"/>
            <a:ext cx="958680" cy="477720"/>
            <a:chOff x="8737200" y="2942280"/>
            <a:chExt cx="958680" cy="477720"/>
          </a:xfrm>
        </p:grpSpPr>
        <p:sp>
          <p:nvSpPr>
            <p:cNvPr id="9701" name="Rectangle 305"/>
            <p:cNvSpPr/>
            <p:nvPr/>
          </p:nvSpPr>
          <p:spPr>
            <a:xfrm>
              <a:off x="8737200" y="3227760"/>
              <a:ext cx="955440" cy="192240"/>
            </a:xfrm>
            <a:prstGeom prst="rect">
              <a:avLst/>
            </a:pr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6350"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9702" name="Freeform 306"/>
            <p:cNvSpPr/>
            <p:nvPr/>
          </p:nvSpPr>
          <p:spPr>
            <a:xfrm>
              <a:off x="8739720" y="2942280"/>
              <a:ext cx="956160" cy="291960"/>
            </a:xfrm>
            <a:custGeom>
              <a:avLst/>
              <a:gdLst>
                <a:gd name="textAreaLeft" fmla="*/ 0 w 956160"/>
                <a:gd name="textAreaRight" fmla="*/ 956520 w 956160"/>
                <a:gd name="textAreaTop" fmla="*/ 0 h 291960"/>
                <a:gd name="textAreaBottom" fmla="*/ 292320 h 291960"/>
              </a:gdLst>
              <a:ahLst/>
              <a:rect l="textAreaLeft" t="textAreaTop" r="textAreaRight" b="textAreaBottom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solidFill>
                  <a:srgbClr val="ffffff"/>
                </a:solidFill>
                <a:latin typeface="Calibri"/>
              </a:endParaRPr>
            </a:p>
          </p:txBody>
        </p:sp>
        <p:grpSp>
          <p:nvGrpSpPr>
            <p:cNvPr id="9703" name="Group 307"/>
            <p:cNvGrpSpPr/>
            <p:nvPr/>
          </p:nvGrpSpPr>
          <p:grpSpPr>
            <a:xfrm>
              <a:off x="8806320" y="2976120"/>
              <a:ext cx="808920" cy="235440"/>
              <a:chOff x="8806320" y="2976120"/>
              <a:chExt cx="808920" cy="235440"/>
            </a:xfrm>
          </p:grpSpPr>
          <p:sp>
            <p:nvSpPr>
              <p:cNvPr id="9704" name="Freeform 308"/>
              <p:cNvSpPr/>
              <p:nvPr/>
            </p:nvSpPr>
            <p:spPr>
              <a:xfrm>
                <a:off x="8828640" y="2976120"/>
                <a:ext cx="765360" cy="131400"/>
              </a:xfrm>
              <a:custGeom>
                <a:avLst/>
                <a:gdLst>
                  <a:gd name="textAreaLeft" fmla="*/ 0 w 765360"/>
                  <a:gd name="textAreaRight" fmla="*/ 765720 w 765360"/>
                  <a:gd name="textAreaTop" fmla="*/ 0 h 131400"/>
                  <a:gd name="textAreaBottom" fmla="*/ 131760 h 131400"/>
                </a:gdLst>
                <a:ahLst/>
                <a:rect l="textAreaLeft" t="textAreaTop" r="textAreaRight" b="textAreaBottom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705" name="Freeform 309"/>
              <p:cNvSpPr/>
              <p:nvPr/>
            </p:nvSpPr>
            <p:spPr>
              <a:xfrm>
                <a:off x="9329760" y="3089160"/>
                <a:ext cx="285480" cy="113040"/>
              </a:xfrm>
              <a:custGeom>
                <a:avLst/>
                <a:gdLst>
                  <a:gd name="textAreaLeft" fmla="*/ 0 w 285480"/>
                  <a:gd name="textAreaRight" fmla="*/ 285840 w 28548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706" name="Freeform 310"/>
              <p:cNvSpPr/>
              <p:nvPr/>
            </p:nvSpPr>
            <p:spPr>
              <a:xfrm>
                <a:off x="8806320" y="3089160"/>
                <a:ext cx="280440" cy="111600"/>
              </a:xfrm>
              <a:custGeom>
                <a:avLst/>
                <a:gdLst>
                  <a:gd name="textAreaLeft" fmla="*/ 0 w 280440"/>
                  <a:gd name="textAreaRight" fmla="*/ 280800 w 280440"/>
                  <a:gd name="textAreaTop" fmla="*/ 0 h 111600"/>
                  <a:gd name="textAreaBottom" fmla="*/ 111960 h 111600"/>
                </a:gdLst>
                <a:ahLst/>
                <a:rect l="textAreaLeft" t="textAreaTop" r="textAreaRight" b="textAreaBottom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707" name="Freeform 311"/>
              <p:cNvSpPr/>
              <p:nvPr/>
            </p:nvSpPr>
            <p:spPr>
              <a:xfrm>
                <a:off x="8903520" y="3033720"/>
                <a:ext cx="610200" cy="177840"/>
              </a:xfrm>
              <a:custGeom>
                <a:avLst/>
                <a:gdLst>
                  <a:gd name="textAreaLeft" fmla="*/ 0 w 610200"/>
                  <a:gd name="textAreaRight" fmla="*/ 610560 w 610200"/>
                  <a:gd name="textAreaTop" fmla="*/ 0 h 177840"/>
                  <a:gd name="textAreaBottom" fmla="*/ 178200 h 177840"/>
                </a:gdLst>
                <a:ahLst/>
                <a:rect l="textAreaLeft" t="textAreaTop" r="textAreaRight" b="textAreaBottom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600" spc="-1" strike="noStrike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9708" name="PlaceHolder 1"/>
          <p:cNvSpPr>
            <a:spLocks noGrp="1"/>
          </p:cNvSpPr>
          <p:nvPr>
            <p:ph type="title"/>
          </p:nvPr>
        </p:nvSpPr>
        <p:spPr>
          <a:xfrm>
            <a:off x="6978960" y="264600"/>
            <a:ext cx="4683240" cy="168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7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Encapsulation: an end-end view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09" name="Freeform 2"/>
          <p:cNvSpPr/>
          <p:nvPr/>
        </p:nvSpPr>
        <p:spPr>
          <a:xfrm>
            <a:off x="5037120" y="1701720"/>
            <a:ext cx="4047840" cy="3833280"/>
          </a:xfrm>
          <a:custGeom>
            <a:avLst/>
            <a:gdLst>
              <a:gd name="textAreaLeft" fmla="*/ 0 w 4047840"/>
              <a:gd name="textAreaRight" fmla="*/ 4048200 w 4047840"/>
              <a:gd name="textAreaTop" fmla="*/ 0 h 3833280"/>
              <a:gd name="textAreaBottom" fmla="*/ 3833640 h 3833280"/>
            </a:gdLst>
            <a:ahLst/>
            <a:rect l="textAreaLeft" t="textAreaTop" r="textAreaRight" b="textAreaBottom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rgbClr val="e7e6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10" name="Text Box 8"/>
          <p:cNvSpPr/>
          <p:nvPr/>
        </p:nvSpPr>
        <p:spPr>
          <a:xfrm>
            <a:off x="3937680" y="477720"/>
            <a:ext cx="1095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99"/>
                </a:solidFill>
                <a:latin typeface="Arial"/>
                <a:ea typeface="MS PGothic"/>
              </a:rPr>
              <a:t>source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11" name="Freeform 10"/>
          <p:cNvSpPr/>
          <p:nvPr/>
        </p:nvSpPr>
        <p:spPr>
          <a:xfrm>
            <a:off x="5087880" y="960120"/>
            <a:ext cx="360000" cy="1595880"/>
          </a:xfrm>
          <a:custGeom>
            <a:avLst/>
            <a:gdLst>
              <a:gd name="textAreaLeft" fmla="*/ 0 w 360000"/>
              <a:gd name="textAreaRight" fmla="*/ 360360 w 360000"/>
              <a:gd name="textAreaTop" fmla="*/ 0 h 1595880"/>
              <a:gd name="textAreaBottom" fmla="*/ 1596240 h 1595880"/>
            </a:gdLst>
            <a:ahLst/>
            <a:rect l="textAreaLeft" t="textAreaTop" r="textAreaRight" b="textAreaBottom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0">
            <a:gsLst>
              <a:gs pos="0">
                <a:srgbClr val="3c6cdf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12" name="Line 25"/>
          <p:cNvSpPr/>
          <p:nvPr/>
        </p:nvSpPr>
        <p:spPr>
          <a:xfrm>
            <a:off x="3816000" y="1303200"/>
            <a:ext cx="126396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1760" bIns="-4176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13" name="Line 27"/>
          <p:cNvSpPr/>
          <p:nvPr/>
        </p:nvSpPr>
        <p:spPr>
          <a:xfrm>
            <a:off x="3824280" y="1623960"/>
            <a:ext cx="1263600" cy="288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2120" bIns="-4212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14" name="Line 28"/>
          <p:cNvSpPr/>
          <p:nvPr/>
        </p:nvSpPr>
        <p:spPr>
          <a:xfrm>
            <a:off x="3828960" y="1904760"/>
            <a:ext cx="126360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1760" bIns="-4176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15" name="Line 29"/>
          <p:cNvSpPr/>
          <p:nvPr/>
        </p:nvSpPr>
        <p:spPr>
          <a:xfrm>
            <a:off x="3828960" y="2180880"/>
            <a:ext cx="126360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1760" bIns="-4176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9716" name="Group 39"/>
          <p:cNvGrpSpPr/>
          <p:nvPr/>
        </p:nvGrpSpPr>
        <p:grpSpPr>
          <a:xfrm>
            <a:off x="2438280" y="1622520"/>
            <a:ext cx="1207800" cy="302760"/>
            <a:chOff x="2438280" y="1622520"/>
            <a:chExt cx="1207800" cy="302760"/>
          </a:xfrm>
        </p:grpSpPr>
        <p:sp>
          <p:nvSpPr>
            <p:cNvPr id="9717" name="Rectangle 40"/>
            <p:cNvSpPr/>
            <p:nvPr/>
          </p:nvSpPr>
          <p:spPr>
            <a:xfrm>
              <a:off x="2438280" y="1649520"/>
              <a:ext cx="1082160" cy="2566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718" name="Rectangle 41"/>
            <p:cNvSpPr/>
            <p:nvPr/>
          </p:nvSpPr>
          <p:spPr>
            <a:xfrm>
              <a:off x="2760840" y="162252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t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19" name="Rectangle 42"/>
            <p:cNvSpPr/>
            <p:nvPr/>
          </p:nvSpPr>
          <p:spPr>
            <a:xfrm>
              <a:off x="2465280" y="162252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n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20" name="Rectangle 43"/>
            <p:cNvSpPr/>
            <p:nvPr/>
          </p:nvSpPr>
          <p:spPr>
            <a:xfrm>
              <a:off x="2967120" y="1623960"/>
              <a:ext cx="678960" cy="30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M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21" name="Line 44"/>
            <p:cNvSpPr/>
            <p:nvPr/>
          </p:nvSpPr>
          <p:spPr>
            <a:xfrm>
              <a:off x="2734920" y="1658880"/>
              <a:ext cx="360" cy="2444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722" name="Line 45"/>
            <p:cNvSpPr/>
            <p:nvPr/>
          </p:nvSpPr>
          <p:spPr>
            <a:xfrm>
              <a:off x="3039840" y="1653840"/>
              <a:ext cx="360" cy="2476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9723" name="Text Box 5"/>
          <p:cNvSpPr/>
          <p:nvPr/>
        </p:nvSpPr>
        <p:spPr>
          <a:xfrm>
            <a:off x="1616400" y="1251000"/>
            <a:ext cx="9597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MS PGothic"/>
              </a:rPr>
              <a:t>segment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724" name="Group 178"/>
          <p:cNvGrpSpPr/>
          <p:nvPr/>
        </p:nvGrpSpPr>
        <p:grpSpPr>
          <a:xfrm>
            <a:off x="2755800" y="1290600"/>
            <a:ext cx="301680" cy="291600"/>
            <a:chOff x="2755800" y="1290600"/>
            <a:chExt cx="301680" cy="291600"/>
          </a:xfrm>
        </p:grpSpPr>
        <p:sp>
          <p:nvSpPr>
            <p:cNvPr id="9725" name="Rectangle 47"/>
            <p:cNvSpPr/>
            <p:nvPr/>
          </p:nvSpPr>
          <p:spPr>
            <a:xfrm>
              <a:off x="2755800" y="1317600"/>
              <a:ext cx="280800" cy="2566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726" name="Rectangle 48"/>
            <p:cNvSpPr/>
            <p:nvPr/>
          </p:nvSpPr>
          <p:spPr>
            <a:xfrm>
              <a:off x="2760840" y="129060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t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727" name="Text Box 4"/>
          <p:cNvSpPr/>
          <p:nvPr/>
        </p:nvSpPr>
        <p:spPr>
          <a:xfrm>
            <a:off x="1416960" y="1590840"/>
            <a:ext cx="10375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MS PGothic"/>
              </a:rPr>
              <a:t>datagram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8" name="Text Box 54"/>
          <p:cNvSpPr/>
          <p:nvPr/>
        </p:nvSpPr>
        <p:spPr>
          <a:xfrm>
            <a:off x="2766960" y="4411800"/>
            <a:ext cx="1412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99"/>
                </a:solidFill>
                <a:latin typeface="Arial"/>
                <a:ea typeface="MS PGothic"/>
              </a:rPr>
              <a:t>destination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729" name="Group 64"/>
          <p:cNvGrpSpPr/>
          <p:nvPr/>
        </p:nvGrpSpPr>
        <p:grpSpPr>
          <a:xfrm>
            <a:off x="1371600" y="5781600"/>
            <a:ext cx="1479240" cy="303120"/>
            <a:chOff x="1371600" y="5781600"/>
            <a:chExt cx="1479240" cy="303120"/>
          </a:xfrm>
        </p:grpSpPr>
        <p:sp>
          <p:nvSpPr>
            <p:cNvPr id="9730" name="Rectangle 65"/>
            <p:cNvSpPr/>
            <p:nvPr/>
          </p:nvSpPr>
          <p:spPr>
            <a:xfrm>
              <a:off x="1392120" y="5808600"/>
              <a:ext cx="1333080" cy="2566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731" name="Rectangle 66"/>
            <p:cNvSpPr/>
            <p:nvPr/>
          </p:nvSpPr>
          <p:spPr>
            <a:xfrm>
              <a:off x="1965240" y="578160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t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32" name="Rectangle 67"/>
            <p:cNvSpPr/>
            <p:nvPr/>
          </p:nvSpPr>
          <p:spPr>
            <a:xfrm>
              <a:off x="1670040" y="578160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n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33" name="Rectangle 68"/>
            <p:cNvSpPr/>
            <p:nvPr/>
          </p:nvSpPr>
          <p:spPr>
            <a:xfrm>
              <a:off x="1371600" y="578160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l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34" name="Rectangle 69"/>
            <p:cNvSpPr/>
            <p:nvPr/>
          </p:nvSpPr>
          <p:spPr>
            <a:xfrm>
              <a:off x="2171880" y="5783400"/>
              <a:ext cx="678960" cy="30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M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35" name="Line 70"/>
            <p:cNvSpPr/>
            <p:nvPr/>
          </p:nvSpPr>
          <p:spPr>
            <a:xfrm>
              <a:off x="1653840" y="5808600"/>
              <a:ext cx="360" cy="2570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736" name="Line 71"/>
            <p:cNvSpPr/>
            <p:nvPr/>
          </p:nvSpPr>
          <p:spPr>
            <a:xfrm>
              <a:off x="1939680" y="5817960"/>
              <a:ext cx="360" cy="2444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737" name="Line 72"/>
            <p:cNvSpPr/>
            <p:nvPr/>
          </p:nvSpPr>
          <p:spPr>
            <a:xfrm>
              <a:off x="2244600" y="5813280"/>
              <a:ext cx="360" cy="2476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738" name="Group 73"/>
          <p:cNvGrpSpPr/>
          <p:nvPr/>
        </p:nvGrpSpPr>
        <p:grpSpPr>
          <a:xfrm>
            <a:off x="1639800" y="5483160"/>
            <a:ext cx="1207800" cy="303120"/>
            <a:chOff x="1639800" y="5483160"/>
            <a:chExt cx="1207800" cy="303120"/>
          </a:xfrm>
        </p:grpSpPr>
        <p:sp>
          <p:nvSpPr>
            <p:cNvPr id="9739" name="Rectangle 74"/>
            <p:cNvSpPr/>
            <p:nvPr/>
          </p:nvSpPr>
          <p:spPr>
            <a:xfrm>
              <a:off x="1639800" y="5510160"/>
              <a:ext cx="1082160" cy="2566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740" name="Rectangle 75"/>
            <p:cNvSpPr/>
            <p:nvPr/>
          </p:nvSpPr>
          <p:spPr>
            <a:xfrm>
              <a:off x="1962000" y="548316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t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41" name="Rectangle 76"/>
            <p:cNvSpPr/>
            <p:nvPr/>
          </p:nvSpPr>
          <p:spPr>
            <a:xfrm>
              <a:off x="1666800" y="548316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n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42" name="Rectangle 77"/>
            <p:cNvSpPr/>
            <p:nvPr/>
          </p:nvSpPr>
          <p:spPr>
            <a:xfrm>
              <a:off x="2168640" y="5484960"/>
              <a:ext cx="678960" cy="30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M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43" name="Line 78"/>
            <p:cNvSpPr/>
            <p:nvPr/>
          </p:nvSpPr>
          <p:spPr>
            <a:xfrm>
              <a:off x="1936440" y="5519520"/>
              <a:ext cx="360" cy="2444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744" name="Line 79"/>
            <p:cNvSpPr/>
            <p:nvPr/>
          </p:nvSpPr>
          <p:spPr>
            <a:xfrm>
              <a:off x="2241360" y="5514840"/>
              <a:ext cx="360" cy="2476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745" name="Group 80"/>
          <p:cNvGrpSpPr/>
          <p:nvPr/>
        </p:nvGrpSpPr>
        <p:grpSpPr>
          <a:xfrm>
            <a:off x="1943280" y="5175360"/>
            <a:ext cx="889920" cy="302760"/>
            <a:chOff x="1943280" y="5175360"/>
            <a:chExt cx="889920" cy="302760"/>
          </a:xfrm>
        </p:grpSpPr>
        <p:sp>
          <p:nvSpPr>
            <p:cNvPr id="9746" name="Rectangle 81"/>
            <p:cNvSpPr/>
            <p:nvPr/>
          </p:nvSpPr>
          <p:spPr>
            <a:xfrm>
              <a:off x="1943280" y="5202360"/>
              <a:ext cx="764640" cy="2566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747" name="Rectangle 82"/>
            <p:cNvSpPr/>
            <p:nvPr/>
          </p:nvSpPr>
          <p:spPr>
            <a:xfrm>
              <a:off x="1947960" y="517536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t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48" name="Rectangle 83"/>
            <p:cNvSpPr/>
            <p:nvPr/>
          </p:nvSpPr>
          <p:spPr>
            <a:xfrm>
              <a:off x="2154240" y="5176800"/>
              <a:ext cx="678960" cy="30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M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49" name="Line 84"/>
            <p:cNvSpPr/>
            <p:nvPr/>
          </p:nvSpPr>
          <p:spPr>
            <a:xfrm>
              <a:off x="2226960" y="5206680"/>
              <a:ext cx="360" cy="2476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750" name="Group 85"/>
          <p:cNvGrpSpPr/>
          <p:nvPr/>
        </p:nvGrpSpPr>
        <p:grpSpPr>
          <a:xfrm>
            <a:off x="2149560" y="4863960"/>
            <a:ext cx="678960" cy="301320"/>
            <a:chOff x="2149560" y="4863960"/>
            <a:chExt cx="678960" cy="301320"/>
          </a:xfrm>
        </p:grpSpPr>
        <p:sp>
          <p:nvSpPr>
            <p:cNvPr id="9751" name="Rectangle 86"/>
            <p:cNvSpPr/>
            <p:nvPr/>
          </p:nvSpPr>
          <p:spPr>
            <a:xfrm>
              <a:off x="2208240" y="4889520"/>
              <a:ext cx="495000" cy="2566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752" name="Rectangle 87"/>
            <p:cNvSpPr/>
            <p:nvPr/>
          </p:nvSpPr>
          <p:spPr>
            <a:xfrm>
              <a:off x="2149560" y="4863960"/>
              <a:ext cx="678960" cy="30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M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753" name="Line 91"/>
          <p:cNvSpPr/>
          <p:nvPr/>
        </p:nvSpPr>
        <p:spPr>
          <a:xfrm>
            <a:off x="6916680" y="4806720"/>
            <a:ext cx="126360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1760" bIns="-4176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54" name="Line 93"/>
          <p:cNvSpPr/>
          <p:nvPr/>
        </p:nvSpPr>
        <p:spPr>
          <a:xfrm>
            <a:off x="6924600" y="5127480"/>
            <a:ext cx="126360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1760" bIns="-4176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55" name="Rectangle 96"/>
          <p:cNvSpPr/>
          <p:nvPr/>
        </p:nvSpPr>
        <p:spPr>
          <a:xfrm>
            <a:off x="7083360" y="2597040"/>
            <a:ext cx="1272960" cy="6552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  <a:miter/>
          </a:ln>
          <a:effectLst>
            <a:outerShdw algn="bl" blurRad="50760" dir="18900000" dist="37674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  <a:ea typeface="MS PGothic"/>
            </a:endParaRPr>
          </a:p>
        </p:txBody>
      </p:sp>
      <p:sp>
        <p:nvSpPr>
          <p:cNvPr id="9756" name="Line 97"/>
          <p:cNvSpPr/>
          <p:nvPr/>
        </p:nvSpPr>
        <p:spPr>
          <a:xfrm>
            <a:off x="7083360" y="2914560"/>
            <a:ext cx="1263600" cy="324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1760" bIns="-4176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57" name="Freeform 114"/>
          <p:cNvSpPr/>
          <p:nvPr/>
        </p:nvSpPr>
        <p:spPr>
          <a:xfrm>
            <a:off x="3048120" y="787320"/>
            <a:ext cx="5263920" cy="5493960"/>
          </a:xfrm>
          <a:custGeom>
            <a:avLst/>
            <a:gdLst>
              <a:gd name="textAreaLeft" fmla="*/ 0 w 5263920"/>
              <a:gd name="textAreaRight" fmla="*/ 5264280 w 5263920"/>
              <a:gd name="textAreaTop" fmla="*/ 0 h 5493960"/>
              <a:gd name="textAreaBottom" fmla="*/ 5494320 h 5493960"/>
            </a:gdLst>
            <a:ahLst/>
            <a:rect l="textAreaLeft" t="textAreaTop" r="textAreaRight" b="textAreaBottom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9758" name="Group 115"/>
          <p:cNvGrpSpPr/>
          <p:nvPr/>
        </p:nvGrpSpPr>
        <p:grpSpPr>
          <a:xfrm>
            <a:off x="5457960" y="4800600"/>
            <a:ext cx="1478880" cy="302760"/>
            <a:chOff x="5457960" y="4800600"/>
            <a:chExt cx="1478880" cy="302760"/>
          </a:xfrm>
        </p:grpSpPr>
        <p:sp>
          <p:nvSpPr>
            <p:cNvPr id="9759" name="Rectangle 116"/>
            <p:cNvSpPr/>
            <p:nvPr/>
          </p:nvSpPr>
          <p:spPr>
            <a:xfrm>
              <a:off x="5478480" y="4827600"/>
              <a:ext cx="1333080" cy="2566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760" name="Rectangle 117"/>
            <p:cNvSpPr/>
            <p:nvPr/>
          </p:nvSpPr>
          <p:spPr>
            <a:xfrm>
              <a:off x="6051600" y="480060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t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61" name="Rectangle 118"/>
            <p:cNvSpPr/>
            <p:nvPr/>
          </p:nvSpPr>
          <p:spPr>
            <a:xfrm>
              <a:off x="5756400" y="480060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n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62" name="Rectangle 119"/>
            <p:cNvSpPr/>
            <p:nvPr/>
          </p:nvSpPr>
          <p:spPr>
            <a:xfrm>
              <a:off x="5457960" y="480060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l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63" name="Rectangle 120"/>
            <p:cNvSpPr/>
            <p:nvPr/>
          </p:nvSpPr>
          <p:spPr>
            <a:xfrm>
              <a:off x="6257880" y="4802040"/>
              <a:ext cx="678960" cy="30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M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64" name="Line 121"/>
            <p:cNvSpPr/>
            <p:nvPr/>
          </p:nvSpPr>
          <p:spPr>
            <a:xfrm>
              <a:off x="5740200" y="4827240"/>
              <a:ext cx="360" cy="2574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765" name="Line 122"/>
            <p:cNvSpPr/>
            <p:nvPr/>
          </p:nvSpPr>
          <p:spPr>
            <a:xfrm>
              <a:off x="6026040" y="4836960"/>
              <a:ext cx="360" cy="2444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766" name="Line 123"/>
            <p:cNvSpPr/>
            <p:nvPr/>
          </p:nvSpPr>
          <p:spPr>
            <a:xfrm>
              <a:off x="6330600" y="4832280"/>
              <a:ext cx="360" cy="2476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767" name="Group 124"/>
          <p:cNvGrpSpPr/>
          <p:nvPr/>
        </p:nvGrpSpPr>
        <p:grpSpPr>
          <a:xfrm>
            <a:off x="5716440" y="4494240"/>
            <a:ext cx="1207800" cy="302760"/>
            <a:chOff x="5716440" y="4494240"/>
            <a:chExt cx="1207800" cy="302760"/>
          </a:xfrm>
        </p:grpSpPr>
        <p:sp>
          <p:nvSpPr>
            <p:cNvPr id="9768" name="Rectangle 125"/>
            <p:cNvSpPr/>
            <p:nvPr/>
          </p:nvSpPr>
          <p:spPr>
            <a:xfrm>
              <a:off x="5716440" y="4521240"/>
              <a:ext cx="1082160" cy="2566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769" name="Rectangle 126"/>
            <p:cNvSpPr/>
            <p:nvPr/>
          </p:nvSpPr>
          <p:spPr>
            <a:xfrm>
              <a:off x="6039000" y="449424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t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70" name="Rectangle 127"/>
            <p:cNvSpPr/>
            <p:nvPr/>
          </p:nvSpPr>
          <p:spPr>
            <a:xfrm>
              <a:off x="5743440" y="449424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n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71" name="Rectangle 128"/>
            <p:cNvSpPr/>
            <p:nvPr/>
          </p:nvSpPr>
          <p:spPr>
            <a:xfrm>
              <a:off x="6245280" y="4495680"/>
              <a:ext cx="678960" cy="30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M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72" name="Line 129"/>
            <p:cNvSpPr/>
            <p:nvPr/>
          </p:nvSpPr>
          <p:spPr>
            <a:xfrm>
              <a:off x="6013440" y="4530600"/>
              <a:ext cx="360" cy="2444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773" name="Line 130"/>
            <p:cNvSpPr/>
            <p:nvPr/>
          </p:nvSpPr>
          <p:spPr>
            <a:xfrm>
              <a:off x="6318000" y="4525920"/>
              <a:ext cx="360" cy="2476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774" name="Group 140"/>
          <p:cNvGrpSpPr/>
          <p:nvPr/>
        </p:nvGrpSpPr>
        <p:grpSpPr>
          <a:xfrm>
            <a:off x="8488440" y="4861080"/>
            <a:ext cx="1207440" cy="302760"/>
            <a:chOff x="8488440" y="4861080"/>
            <a:chExt cx="1207440" cy="302760"/>
          </a:xfrm>
        </p:grpSpPr>
        <p:sp>
          <p:nvSpPr>
            <p:cNvPr id="9775" name="Rectangle 141"/>
            <p:cNvSpPr/>
            <p:nvPr/>
          </p:nvSpPr>
          <p:spPr>
            <a:xfrm>
              <a:off x="8488440" y="4888080"/>
              <a:ext cx="1082160" cy="2566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776" name="Rectangle 142"/>
            <p:cNvSpPr/>
            <p:nvPr/>
          </p:nvSpPr>
          <p:spPr>
            <a:xfrm>
              <a:off x="8810640" y="486108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t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77" name="Rectangle 143"/>
            <p:cNvSpPr/>
            <p:nvPr/>
          </p:nvSpPr>
          <p:spPr>
            <a:xfrm>
              <a:off x="8515440" y="486108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n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78" name="Rectangle 144"/>
            <p:cNvSpPr/>
            <p:nvPr/>
          </p:nvSpPr>
          <p:spPr>
            <a:xfrm>
              <a:off x="9016920" y="4862520"/>
              <a:ext cx="678960" cy="30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M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79" name="Line 145"/>
            <p:cNvSpPr/>
            <p:nvPr/>
          </p:nvSpPr>
          <p:spPr>
            <a:xfrm>
              <a:off x="8785080" y="4897080"/>
              <a:ext cx="360" cy="2448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780" name="Line 146"/>
            <p:cNvSpPr/>
            <p:nvPr/>
          </p:nvSpPr>
          <p:spPr>
            <a:xfrm>
              <a:off x="9090000" y="4892400"/>
              <a:ext cx="360" cy="2476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781" name="Group 156"/>
          <p:cNvGrpSpPr/>
          <p:nvPr/>
        </p:nvGrpSpPr>
        <p:grpSpPr>
          <a:xfrm>
            <a:off x="2157480" y="1919160"/>
            <a:ext cx="1478880" cy="303120"/>
            <a:chOff x="2157480" y="1919160"/>
            <a:chExt cx="1478880" cy="303120"/>
          </a:xfrm>
        </p:grpSpPr>
        <p:sp>
          <p:nvSpPr>
            <p:cNvPr id="9782" name="Rectangle 157"/>
            <p:cNvSpPr/>
            <p:nvPr/>
          </p:nvSpPr>
          <p:spPr>
            <a:xfrm>
              <a:off x="2178000" y="1946160"/>
              <a:ext cx="1333080" cy="2566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783" name="Rectangle 158"/>
            <p:cNvSpPr/>
            <p:nvPr/>
          </p:nvSpPr>
          <p:spPr>
            <a:xfrm>
              <a:off x="2751120" y="191916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t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84" name="Rectangle 159"/>
            <p:cNvSpPr/>
            <p:nvPr/>
          </p:nvSpPr>
          <p:spPr>
            <a:xfrm>
              <a:off x="2455920" y="191916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n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85" name="Rectangle 160"/>
            <p:cNvSpPr/>
            <p:nvPr/>
          </p:nvSpPr>
          <p:spPr>
            <a:xfrm>
              <a:off x="2157480" y="191916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l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86" name="Rectangle 161"/>
            <p:cNvSpPr/>
            <p:nvPr/>
          </p:nvSpPr>
          <p:spPr>
            <a:xfrm>
              <a:off x="2957400" y="1920960"/>
              <a:ext cx="678960" cy="30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M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87" name="Line 162"/>
            <p:cNvSpPr/>
            <p:nvPr/>
          </p:nvSpPr>
          <p:spPr>
            <a:xfrm>
              <a:off x="2439720" y="1946160"/>
              <a:ext cx="360" cy="2570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788" name="Line 163"/>
            <p:cNvSpPr/>
            <p:nvPr/>
          </p:nvSpPr>
          <p:spPr>
            <a:xfrm>
              <a:off x="2725560" y="1955520"/>
              <a:ext cx="360" cy="2444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789" name="Line 164"/>
            <p:cNvSpPr/>
            <p:nvPr/>
          </p:nvSpPr>
          <p:spPr>
            <a:xfrm>
              <a:off x="3030480" y="1950840"/>
              <a:ext cx="360" cy="2476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9790" name="Text Box 166"/>
          <p:cNvSpPr/>
          <p:nvPr/>
        </p:nvSpPr>
        <p:spPr>
          <a:xfrm>
            <a:off x="9082800" y="5665680"/>
            <a:ext cx="956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MS PGothic"/>
              </a:rPr>
              <a:t>router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91" name="Text Box 167"/>
          <p:cNvSpPr/>
          <p:nvPr/>
        </p:nvSpPr>
        <p:spPr>
          <a:xfrm>
            <a:off x="9093960" y="3386520"/>
            <a:ext cx="991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MS PGothic"/>
              </a:rPr>
              <a:t>switch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92" name="Text Box 174"/>
          <p:cNvSpPr/>
          <p:nvPr/>
        </p:nvSpPr>
        <p:spPr>
          <a:xfrm>
            <a:off x="1923480" y="946080"/>
            <a:ext cx="10054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MS PGothic"/>
              </a:rPr>
              <a:t>message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793" name="Group 175"/>
          <p:cNvGrpSpPr/>
          <p:nvPr/>
        </p:nvGrpSpPr>
        <p:grpSpPr>
          <a:xfrm>
            <a:off x="2982960" y="973080"/>
            <a:ext cx="678960" cy="301320"/>
            <a:chOff x="2982960" y="973080"/>
            <a:chExt cx="678960" cy="301320"/>
          </a:xfrm>
        </p:grpSpPr>
        <p:sp>
          <p:nvSpPr>
            <p:cNvPr id="9794" name="Rectangle 176"/>
            <p:cNvSpPr/>
            <p:nvPr/>
          </p:nvSpPr>
          <p:spPr>
            <a:xfrm>
              <a:off x="3041640" y="998640"/>
              <a:ext cx="495000" cy="2566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795" name="Rectangle 177"/>
            <p:cNvSpPr/>
            <p:nvPr/>
          </p:nvSpPr>
          <p:spPr>
            <a:xfrm>
              <a:off x="2982960" y="973080"/>
              <a:ext cx="678960" cy="30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M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9796" name="Group 185"/>
          <p:cNvGrpSpPr/>
          <p:nvPr/>
        </p:nvGrpSpPr>
        <p:grpSpPr>
          <a:xfrm>
            <a:off x="2746440" y="1290600"/>
            <a:ext cx="907560" cy="301320"/>
            <a:chOff x="2746440" y="1290600"/>
            <a:chExt cx="907560" cy="301320"/>
          </a:xfrm>
        </p:grpSpPr>
        <p:grpSp>
          <p:nvGrpSpPr>
            <p:cNvPr id="9797" name="Group 179"/>
            <p:cNvGrpSpPr/>
            <p:nvPr/>
          </p:nvGrpSpPr>
          <p:grpSpPr>
            <a:xfrm>
              <a:off x="2746440" y="1292400"/>
              <a:ext cx="296640" cy="291600"/>
              <a:chOff x="2746440" y="1292400"/>
              <a:chExt cx="296640" cy="291600"/>
            </a:xfrm>
          </p:grpSpPr>
          <p:sp>
            <p:nvSpPr>
              <p:cNvPr id="9798" name="Rectangle 180"/>
              <p:cNvSpPr/>
              <p:nvPr/>
            </p:nvSpPr>
            <p:spPr>
              <a:xfrm>
                <a:off x="2754360" y="1319040"/>
                <a:ext cx="280800" cy="2566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799" name="Rectangle 181"/>
              <p:cNvSpPr/>
              <p:nvPr/>
            </p:nvSpPr>
            <p:spPr>
              <a:xfrm>
                <a:off x="2746440" y="1292400"/>
                <a:ext cx="296640" cy="291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t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9800" name="Group 182"/>
            <p:cNvGrpSpPr/>
            <p:nvPr/>
          </p:nvGrpSpPr>
          <p:grpSpPr>
            <a:xfrm>
              <a:off x="2975040" y="1290600"/>
              <a:ext cx="678960" cy="301320"/>
              <a:chOff x="2975040" y="1290600"/>
              <a:chExt cx="678960" cy="301320"/>
            </a:xfrm>
          </p:grpSpPr>
          <p:sp>
            <p:nvSpPr>
              <p:cNvPr id="9801" name="Rectangle 183"/>
              <p:cNvSpPr/>
              <p:nvPr/>
            </p:nvSpPr>
            <p:spPr>
              <a:xfrm>
                <a:off x="3033720" y="1319040"/>
                <a:ext cx="495000" cy="2566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802" name="Rectangle 184"/>
              <p:cNvSpPr/>
              <p:nvPr/>
            </p:nvSpPr>
            <p:spPr>
              <a:xfrm>
                <a:off x="2975040" y="1290600"/>
                <a:ext cx="678960" cy="301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M</a:t>
                </a:r>
                <a:endParaRPr b="0" lang="en-IN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9803" name="Group 187"/>
          <p:cNvGrpSpPr/>
          <p:nvPr/>
        </p:nvGrpSpPr>
        <p:grpSpPr>
          <a:xfrm>
            <a:off x="2438280" y="1622520"/>
            <a:ext cx="323640" cy="294840"/>
            <a:chOff x="2438280" y="1622520"/>
            <a:chExt cx="323640" cy="294840"/>
          </a:xfrm>
        </p:grpSpPr>
        <p:sp>
          <p:nvSpPr>
            <p:cNvPr id="9804" name="Rectangle 188"/>
            <p:cNvSpPr/>
            <p:nvPr/>
          </p:nvSpPr>
          <p:spPr>
            <a:xfrm>
              <a:off x="2438280" y="1649880"/>
              <a:ext cx="302760" cy="259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805" name="Rectangle 189"/>
            <p:cNvSpPr/>
            <p:nvPr/>
          </p:nvSpPr>
          <p:spPr>
            <a:xfrm>
              <a:off x="2465280" y="1622520"/>
              <a:ext cx="296640" cy="294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n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806" name="Text Box 7"/>
          <p:cNvSpPr/>
          <p:nvPr/>
        </p:nvSpPr>
        <p:spPr>
          <a:xfrm>
            <a:off x="1378800" y="1897200"/>
            <a:ext cx="6991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MS PGothic"/>
              </a:rPr>
              <a:t>frame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807" name="Group 190"/>
          <p:cNvGrpSpPr/>
          <p:nvPr/>
        </p:nvGrpSpPr>
        <p:grpSpPr>
          <a:xfrm>
            <a:off x="5359320" y="1341360"/>
            <a:ext cx="802800" cy="771120"/>
            <a:chOff x="5359320" y="1341360"/>
            <a:chExt cx="802800" cy="771120"/>
          </a:xfrm>
        </p:grpSpPr>
        <p:pic>
          <p:nvPicPr>
            <p:cNvPr id="9808" name="Picture 191" descr="desktop_computer_stylized_medium"/>
            <p:cNvPicPr/>
            <p:nvPr/>
          </p:nvPicPr>
          <p:blipFill>
            <a:blip r:embed="rId1"/>
            <a:stretch/>
          </p:blipFill>
          <p:spPr>
            <a:xfrm>
              <a:off x="5359320" y="1341360"/>
              <a:ext cx="802800" cy="77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809" name="Freeform 192"/>
            <p:cNvSpPr/>
            <p:nvPr/>
          </p:nvSpPr>
          <p:spPr>
            <a:xfrm>
              <a:off x="5429880" y="1415520"/>
              <a:ext cx="390240" cy="352800"/>
            </a:xfrm>
            <a:custGeom>
              <a:avLst/>
              <a:gdLst>
                <a:gd name="textAreaLeft" fmla="*/ 0 w 390240"/>
                <a:gd name="textAreaRight" fmla="*/ 390600 w 390240"/>
                <a:gd name="textAreaTop" fmla="*/ 0 h 352800"/>
                <a:gd name="textAreaBottom" fmla="*/ 353160 h 3528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9810" name="Freeform 10"/>
          <p:cNvSpPr/>
          <p:nvPr/>
        </p:nvSpPr>
        <p:spPr>
          <a:xfrm>
            <a:off x="4178520" y="4871160"/>
            <a:ext cx="360000" cy="1522440"/>
          </a:xfrm>
          <a:custGeom>
            <a:avLst/>
            <a:gdLst>
              <a:gd name="textAreaLeft" fmla="*/ 0 w 360000"/>
              <a:gd name="textAreaRight" fmla="*/ 360360 w 360000"/>
              <a:gd name="textAreaTop" fmla="*/ 0 h 1522440"/>
              <a:gd name="textAreaBottom" fmla="*/ 1522800 h 1522440"/>
            </a:gdLst>
            <a:ahLst/>
            <a:rect l="textAreaLeft" t="textAreaTop" r="textAreaRight" b="textAreaBottom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0">
            <a:gsLst>
              <a:gs pos="0">
                <a:srgbClr val="3c6cdf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9811" name="Group 187"/>
          <p:cNvGrpSpPr/>
          <p:nvPr/>
        </p:nvGrpSpPr>
        <p:grpSpPr>
          <a:xfrm>
            <a:off x="4397400" y="5224320"/>
            <a:ext cx="802800" cy="771120"/>
            <a:chOff x="4397400" y="5224320"/>
            <a:chExt cx="802800" cy="771120"/>
          </a:xfrm>
        </p:grpSpPr>
        <p:pic>
          <p:nvPicPr>
            <p:cNvPr id="9812" name="Picture 188" descr="desktop_computer_stylized_medium"/>
            <p:cNvPicPr/>
            <p:nvPr/>
          </p:nvPicPr>
          <p:blipFill>
            <a:blip r:embed="rId2"/>
            <a:stretch/>
          </p:blipFill>
          <p:spPr>
            <a:xfrm>
              <a:off x="4397400" y="5224320"/>
              <a:ext cx="802800" cy="77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813" name="Freeform 189"/>
            <p:cNvSpPr/>
            <p:nvPr/>
          </p:nvSpPr>
          <p:spPr>
            <a:xfrm>
              <a:off x="4467960" y="5298480"/>
              <a:ext cx="390240" cy="352800"/>
            </a:xfrm>
            <a:custGeom>
              <a:avLst/>
              <a:gdLst>
                <a:gd name="textAreaLeft" fmla="*/ 0 w 390240"/>
                <a:gd name="textAreaRight" fmla="*/ 390600 w 390240"/>
                <a:gd name="textAreaTop" fmla="*/ 0 h 352800"/>
                <a:gd name="textAreaBottom" fmla="*/ 353160 h 3528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9814" name="Text Box 98"/>
          <p:cNvSpPr/>
          <p:nvPr/>
        </p:nvSpPr>
        <p:spPr>
          <a:xfrm>
            <a:off x="7030080" y="2584440"/>
            <a:ext cx="1317240" cy="693000"/>
          </a:xfrm>
          <a:prstGeom prst="rect">
            <a:avLst/>
          </a:prstGeom>
          <a:noFill/>
          <a:ln w="0">
            <a:noFill/>
          </a:ln>
          <a:effectLst>
            <a:outerShdw algn="bl" blurRad="114480" dir="18900000" dist="37674" rotWithShape="0" sx="123000" sy="123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S PGothic"/>
              </a:rPr>
              <a:t>link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S PGothic"/>
              </a:rPr>
              <a:t>physical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15" name="PlaceHolder 2"/>
          <p:cNvSpPr>
            <a:spLocks noGrp="1"/>
          </p:cNvSpPr>
          <p:nvPr>
            <p:ph type="sldNum" idx="82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24EFC5A3-CF3B-4F8F-986B-E1AFD8C156C5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473" dur="indefinite" restart="never" nodeType="tmRoot">
          <p:childTnLst>
            <p:seq>
              <p:cTn id="1474" dur="indefinite" nodeType="mainSeq">
                <p:childTnLst>
                  <p:par>
                    <p:cTn id="1475" fill="hold">
                      <p:stCondLst>
                        <p:cond delay="indefinite"/>
                      </p:stCondLst>
                      <p:childTnLst>
                        <p:par>
                          <p:cTn id="1476" fill="hold">
                            <p:stCondLst>
                              <p:cond delay="0"/>
                            </p:stCondLst>
                            <p:childTnLst>
                              <p:par>
                                <p:cTn id="1477" nodeType="click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006 -0.0037 L 3.95833E-006 0.04583 E">
                                      <p:cBhvr>
                                        <p:cTn id="1478" dur="2000" fill="hold"/>
                                        <p:tgtEl>
                                          <p:spTgt spid="97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79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480" dur="2000"/>
                                        <p:tgtEl>
                                          <p:spTgt spid="9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2" fill="hold">
                      <p:stCondLst>
                        <p:cond delay="indefinite"/>
                      </p:stCondLst>
                      <p:childTnLst>
                        <p:par>
                          <p:cTn id="1483" fill="hold">
                            <p:stCondLst>
                              <p:cond delay="0"/>
                            </p:stCondLst>
                            <p:childTnLst>
                              <p:par>
                                <p:cTn id="14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8" fill="hold">
                      <p:stCondLst>
                        <p:cond delay="indefinite"/>
                      </p:stCondLst>
                      <p:childTnLst>
                        <p:par>
                          <p:cTn id="1489" fill="hold">
                            <p:stCondLst>
                              <p:cond delay="0"/>
                            </p:stCondLst>
                            <p:childTnLst>
                              <p:par>
                                <p:cTn id="1490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2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4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495" dur="500"/>
                                        <p:tgtEl>
                                          <p:spTgt spid="97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0" nodeType="after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47 L 0 0.04745 E">
                                      <p:cBhvr>
                                        <p:cTn id="1501" dur="2000" fill="hold"/>
                                        <p:tgtEl>
                                          <p:spTgt spid="97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2" fill="hold">
                      <p:stCondLst>
                        <p:cond delay="indefinite"/>
                      </p:stCondLst>
                      <p:childTnLst>
                        <p:par>
                          <p:cTn id="1503" fill="hold">
                            <p:stCondLst>
                              <p:cond delay="0"/>
                            </p:stCondLst>
                            <p:childTnLst>
                              <p:par>
                                <p:cTn id="15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8" fill="hold">
                      <p:stCondLst>
                        <p:cond delay="indefinite"/>
                      </p:stCondLst>
                      <p:childTnLst>
                        <p:par>
                          <p:cTn id="1509" fill="hold">
                            <p:stCondLst>
                              <p:cond delay="0"/>
                            </p:stCondLst>
                            <p:childTnLst>
                              <p:par>
                                <p:cTn id="1510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2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4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515" dur="500"/>
                                        <p:tgtEl>
                                          <p:spTgt spid="97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9" nodeType="with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007 -4.81481E-006 L 8.33333E-007 0.04213 E">
                                      <p:cBhvr>
                                        <p:cTn id="1520" dur="2000" fill="hold"/>
                                        <p:tgtEl>
                                          <p:spTgt spid="97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1" fill="hold">
                      <p:stCondLst>
                        <p:cond delay="indefinite"/>
                      </p:stCondLst>
                      <p:childTnLst>
                        <p:par>
                          <p:cTn id="1522" fill="hold">
                            <p:stCondLst>
                              <p:cond delay="0"/>
                            </p:stCondLst>
                            <p:childTnLst>
                              <p:par>
                                <p:cTn id="15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7" fill="hold">
                      <p:stCondLst>
                        <p:cond delay="indefinite"/>
                      </p:stCondLst>
                      <p:childTnLst>
                        <p:par>
                          <p:cTn id="1528" fill="hold">
                            <p:stCondLst>
                              <p:cond delay="0"/>
                            </p:stCondLst>
                            <p:childTnLst>
                              <p:par>
                                <p:cTn id="152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1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532" dur="500"/>
                                        <p:tgtEl>
                                          <p:spTgt spid="9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4" fill="hold">
                            <p:stCondLst>
                              <p:cond delay="500"/>
                            </p:stCondLst>
                            <p:childTnLst>
                              <p:par>
                                <p:cTn id="1535" nodeType="after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007 -1.85185E-006 C 0.00052 0.04653 -0.00013 0.07292 -0.00013 0.11273 L 0.29818 0.11158 L 0.29818 0.07315 L 0.58698 0.07084 C 0.58763 0.22384 0.58893 0.36829 0.59154 0.52292 L 0.49622 0.51852 C 0.49622 0.49144 0.49492 0.45185 0.49492 0.42454 E">
                                      <p:cBhvr>
                                        <p:cTn id="1536" dur="3000" fill="hold"/>
                                        <p:tgtEl>
                                          <p:spTgt spid="97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7" fill="hold">
                      <p:stCondLst>
                        <p:cond delay="indefinite"/>
                      </p:stCondLst>
                      <p:childTnLst>
                        <p:par>
                          <p:cTn id="1538" fill="hold">
                            <p:stCondLst>
                              <p:cond delay="0"/>
                            </p:stCondLst>
                            <p:childTnLst>
                              <p:par>
                                <p:cTn id="153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3" fill="hold">
                      <p:stCondLst>
                        <p:cond delay="indefinite"/>
                      </p:stCondLst>
                      <p:childTnLst>
                        <p:par>
                          <p:cTn id="1544" fill="hold">
                            <p:stCondLst>
                              <p:cond delay="0"/>
                            </p:stCondLst>
                            <p:childTnLst>
                              <p:par>
                                <p:cTn id="1545" nodeType="clickEffect" fill="hold" presetClass="path" presetID="64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006 2.96296E-006 L -0.00078 -0.04931 E">
                                      <p:cBhvr>
                                        <p:cTn id="1546" dur="2000" fill="hold"/>
                                        <p:tgtEl>
                                          <p:spTgt spid="9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>
                                        <p:cTn id="1547" dur="1" fill="hold"/>
                                        <p:tgtEl>
                                          <p:spTgt spid="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8" fill="hold">
                      <p:stCondLst>
                        <p:cond delay="indefinite"/>
                      </p:stCondLst>
                      <p:childTnLst>
                        <p:par>
                          <p:cTn id="1549" fill="hold">
                            <p:stCondLst>
                              <p:cond delay="0"/>
                            </p:stCondLst>
                            <p:childTnLst>
                              <p:par>
                                <p:cTn id="15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52" dur="500"/>
                                        <p:tgtEl>
                                          <p:spTgt spid="97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3" dur="1" fill="hold"/>
                                        <p:tgtEl>
                                          <p:spTgt spid="9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4" fill="hold">
                      <p:stCondLst>
                        <p:cond delay="indefinite"/>
                      </p:stCondLst>
                      <p:childTnLst>
                        <p:par>
                          <p:cTn id="1555" fill="hold">
                            <p:stCondLst>
                              <p:cond delay="0"/>
                            </p:stCondLst>
                            <p:childTnLst>
                              <p:par>
                                <p:cTn id="155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58" dur="500"/>
                                        <p:tgtEl>
                                          <p:spTgt spid="9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9" dur="1" fill="hold"/>
                                        <p:tgtEl>
                                          <p:spTgt spid="9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0" fill="hold">
                      <p:stCondLst>
                        <p:cond delay="indefinite"/>
                      </p:stCondLst>
                      <p:childTnLst>
                        <p:par>
                          <p:cTn id="1561" fill="hold">
                            <p:stCondLst>
                              <p:cond delay="0"/>
                            </p:stCondLst>
                            <p:childTnLst>
                              <p:par>
                                <p:cTn id="156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64" dur="500"/>
                                        <p:tgtEl>
                                          <p:spTgt spid="9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5" dur="1" fill="hold"/>
                                        <p:tgtEl>
                                          <p:spTgt spid="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6" fill="hold">
                      <p:stCondLst>
                        <p:cond delay="indefinite"/>
                      </p:stCondLst>
                      <p:childTnLst>
                        <p:par>
                          <p:cTn id="1567" fill="hold">
                            <p:stCondLst>
                              <p:cond delay="0"/>
                            </p:stCondLst>
                            <p:childTnLst>
                              <p:par>
                                <p:cTn id="156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70" dur="500"/>
                                        <p:tgtEl>
                                          <p:spTgt spid="9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1" dur="1" fill="hold"/>
                                        <p:tgtEl>
                                          <p:spTgt spid="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2" fill="hold">
                      <p:stCondLst>
                        <p:cond delay="indefinite"/>
                      </p:stCondLst>
                      <p:childTnLst>
                        <p:par>
                          <p:cTn id="1573" fill="hold">
                            <p:stCondLst>
                              <p:cond delay="0"/>
                            </p:stCondLst>
                            <p:childTnLst>
                              <p:par>
                                <p:cTn id="157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76" dur="500"/>
                                        <p:tgtEl>
                                          <p:spTgt spid="97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7" dur="1" fill="hold"/>
                                        <p:tgtEl>
                                          <p:spTgt spid="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8" fill="hold">
                      <p:stCondLst>
                        <p:cond delay="indefinite"/>
                      </p:stCondLst>
                      <p:childTnLst>
                        <p:par>
                          <p:cTn id="1579" fill="hold">
                            <p:stCondLst>
                              <p:cond delay="0"/>
                            </p:stCondLst>
                            <p:childTnLst>
                              <p:par>
                                <p:cTn id="15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82" dur="500"/>
                                        <p:tgtEl>
                                          <p:spTgt spid="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6" name="PlaceHolder 1"/>
          <p:cNvSpPr>
            <a:spLocks noGrp="1"/>
          </p:cNvSpPr>
          <p:nvPr>
            <p:ph type="title"/>
          </p:nvPr>
        </p:nvSpPr>
        <p:spPr>
          <a:xfrm>
            <a:off x="798840" y="2894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Chapter 1: roadmap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17" name="PlaceHolder 2"/>
          <p:cNvSpPr>
            <a:spLocks noGrp="1"/>
          </p:cNvSpPr>
          <p:nvPr>
            <p:ph type="sldNum" idx="83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E6E26BC8-E680-4F07-8359-B627D504CE39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18" name="PlaceHolder 3"/>
          <p:cNvSpPr>
            <a:spLocks noGrp="1"/>
          </p:cNvSpPr>
          <p:nvPr>
            <p:ph/>
          </p:nvPr>
        </p:nvSpPr>
        <p:spPr>
          <a:xfrm>
            <a:off x="798840" y="1414080"/>
            <a:ext cx="6617880" cy="5028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9000"/>
          </a:bodyPr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What </a:t>
            </a:r>
            <a:r>
              <a:rPr b="0" i="1" lang="en-US" sz="3200" spc="-1" strike="noStrike">
                <a:solidFill>
                  <a:srgbClr val="a6a6a6"/>
                </a:solidFill>
                <a:latin typeface="Calibri"/>
              </a:rPr>
              <a:t>is</a:t>
            </a: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 the Internet?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What</a:t>
            </a:r>
            <a:r>
              <a:rPr b="0" i="1" lang="en-US" sz="3200" spc="-1" strike="noStrike">
                <a:solidFill>
                  <a:srgbClr val="a6a6a6"/>
                </a:solidFill>
                <a:latin typeface="Calibri"/>
              </a:rPr>
              <a:t> is </a:t>
            </a: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a protocol?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</a:rPr>
              <a:t>Network edge: hosts, access network, physical media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d9d9d9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</a:rPr>
              <a:t>Network core: packet/circuit switching, internet structure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bfbfbf"/>
                </a:solidFill>
                <a:latin typeface="Calibri"/>
              </a:rPr>
              <a:t>Performance: loss, delay, throughput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Security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Protocol layers, service models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History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3876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19" name="Picture 6" descr="Kurose&amp;Ross 8th ed cover picture"/>
          <p:cNvPicPr/>
          <p:nvPr/>
        </p:nvPicPr>
        <p:blipFill>
          <a:blip r:embed="rId1"/>
          <a:stretch/>
        </p:blipFill>
        <p:spPr>
          <a:xfrm>
            <a:off x="7774200" y="1293480"/>
            <a:ext cx="3657240" cy="27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0" name="Picture 6" descr="arpanet2"/>
          <p:cNvPicPr/>
          <p:nvPr/>
        </p:nvPicPr>
        <p:blipFill>
          <a:blip r:embed="rId1"/>
          <a:srcRect l="0" t="0" r="0" b="8458"/>
          <a:stretch/>
        </p:blipFill>
        <p:spPr>
          <a:xfrm>
            <a:off x="9281880" y="4269240"/>
            <a:ext cx="2442600" cy="2369880"/>
          </a:xfrm>
          <a:prstGeom prst="rect">
            <a:avLst/>
          </a:prstGeom>
          <a:ln w="0">
            <a:noFill/>
          </a:ln>
        </p:spPr>
      </p:pic>
      <p:sp>
        <p:nvSpPr>
          <p:cNvPr id="9821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Internet history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22" name="Rectangle 5"/>
          <p:cNvSpPr/>
          <p:nvPr/>
        </p:nvSpPr>
        <p:spPr>
          <a:xfrm>
            <a:off x="774720" y="2095560"/>
            <a:ext cx="497808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3000"/>
          </a:bodyPr>
          <a:p>
            <a:pPr marL="267120" indent="-267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</a:rPr>
              <a:t>1961: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Kleinrock - queueing theory shows effectiveness of packet-switching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67120" indent="-267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</a:rPr>
              <a:t>1964: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Baran - packet-switching in military nets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67120" indent="-267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</a:rPr>
              <a:t>1967: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ARPAnet conceived by Advanced Research Projects Agency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67120" indent="-267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</a:rPr>
              <a:t>1969: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first ARPAnet node operational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23" name="Rectangle 5"/>
          <p:cNvSpPr/>
          <p:nvPr/>
        </p:nvSpPr>
        <p:spPr>
          <a:xfrm>
            <a:off x="6146640" y="2087640"/>
            <a:ext cx="5577840" cy="43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87280" indent="-2872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1972: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523800" indent="-23652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ARPAnet public demo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523800" indent="-23652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NCP (Network Control Protocol) first host-host protocol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523800" indent="-23652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first e-mail program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523800" indent="-23652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ARPAnet has 15 nodes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2440" indent="-2221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24" name="Rectangle 2"/>
          <p:cNvSpPr/>
          <p:nvPr/>
        </p:nvSpPr>
        <p:spPr>
          <a:xfrm>
            <a:off x="-100080" y="1212120"/>
            <a:ext cx="93679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00000"/>
                </a:solidFill>
                <a:latin typeface="Calibri"/>
              </a:rPr>
              <a:t>1961-1972: Early packet-switching principles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83" dur="indefinite" restart="never" nodeType="tmRoot">
          <p:childTnLst>
            <p:seq>
              <p:cTn id="1584" dur="indefinite" nodeType="mainSeq">
                <p:childTnLst>
                  <p:par>
                    <p:cTn id="1585" fill="hold">
                      <p:stCondLst>
                        <p:cond delay="indefinite"/>
                      </p:stCondLst>
                      <p:childTnLst>
                        <p:par>
                          <p:cTn id="1586" fill="hold">
                            <p:stCondLst>
                              <p:cond delay="0"/>
                            </p:stCondLst>
                            <p:childTnLst>
                              <p:par>
                                <p:cTn id="158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89" dur="500"/>
                                        <p:tgtEl>
                                          <p:spTgt spid="9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0" fill="hold">
                      <p:stCondLst>
                        <p:cond delay="indefinite"/>
                      </p:stCondLst>
                      <p:childTnLst>
                        <p:par>
                          <p:cTn id="1591" fill="hold">
                            <p:stCondLst>
                              <p:cond delay="0"/>
                            </p:stCondLst>
                            <p:childTnLst>
                              <p:par>
                                <p:cTn id="159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94" dur="500"/>
                                        <p:tgtEl>
                                          <p:spTgt spid="9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5" fill="hold">
                      <p:stCondLst>
                        <p:cond delay="indefinite"/>
                      </p:stCondLst>
                      <p:childTnLst>
                        <p:par>
                          <p:cTn id="1596" fill="hold">
                            <p:stCondLst>
                              <p:cond delay="0"/>
                            </p:stCondLst>
                            <p:childTnLst>
                              <p:par>
                                <p:cTn id="159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99" dur="500"/>
                                        <p:tgtEl>
                                          <p:spTgt spid="9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0" fill="hold">
                      <p:stCondLst>
                        <p:cond delay="indefinite"/>
                      </p:stCondLst>
                      <p:childTnLst>
                        <p:par>
                          <p:cTn id="1601" fill="hold">
                            <p:stCondLst>
                              <p:cond delay="0"/>
                            </p:stCondLst>
                            <p:childTnLst>
                              <p:par>
                                <p:cTn id="160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04" dur="500"/>
                                        <p:tgtEl>
                                          <p:spTgt spid="98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07" dur="500"/>
                                        <p:tgtEl>
                                          <p:spTgt spid="9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8" fill="hold">
                      <p:stCondLst>
                        <p:cond delay="indefinite"/>
                      </p:stCondLst>
                      <p:childTnLst>
                        <p:par>
                          <p:cTn id="1609" fill="hold">
                            <p:stCondLst>
                              <p:cond delay="0"/>
                            </p:stCondLst>
                            <p:childTnLst>
                              <p:par>
                                <p:cTn id="161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12" dur="500"/>
                                        <p:tgtEl>
                                          <p:spTgt spid="9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PlaceHolder 1"/>
          <p:cNvSpPr>
            <a:spLocks noGrp="1"/>
          </p:cNvSpPr>
          <p:nvPr>
            <p:ph type="title"/>
          </p:nvPr>
        </p:nvSpPr>
        <p:spPr>
          <a:xfrm>
            <a:off x="838080" y="45180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What’s a protocol?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4" name="Rectangle 3"/>
          <p:cNvSpPr/>
          <p:nvPr/>
        </p:nvSpPr>
        <p:spPr>
          <a:xfrm>
            <a:off x="885240" y="1371600"/>
            <a:ext cx="815292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2000"/>
          </a:bodyPr>
          <a:p>
            <a:pPr marL="187200" indent="-1872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 human protocol and a computer network protocol: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187200" indent="-1872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5" name="Rectangle 8"/>
          <p:cNvSpPr/>
          <p:nvPr/>
        </p:nvSpPr>
        <p:spPr>
          <a:xfrm>
            <a:off x="980280" y="5862600"/>
            <a:ext cx="55116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c0000"/>
                </a:solidFill>
                <a:latin typeface="Calibri"/>
                <a:ea typeface="ＭＳ Ｐゴシック"/>
              </a:rPr>
              <a:t>Q: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other human protocols? 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6" name="Picture 62" descr="Alice"/>
          <p:cNvPicPr/>
          <p:nvPr/>
        </p:nvPicPr>
        <p:blipFill>
          <a:blip r:embed="rId1"/>
          <a:stretch/>
        </p:blipFill>
        <p:spPr>
          <a:xfrm>
            <a:off x="2377800" y="2314440"/>
            <a:ext cx="561600" cy="693360"/>
          </a:xfrm>
          <a:prstGeom prst="rect">
            <a:avLst/>
          </a:prstGeom>
          <a:ln w="0">
            <a:noFill/>
          </a:ln>
        </p:spPr>
      </p:pic>
      <p:pic>
        <p:nvPicPr>
          <p:cNvPr id="1727" name="Picture 63" descr="Bob"/>
          <p:cNvPicPr/>
          <p:nvPr/>
        </p:nvPicPr>
        <p:blipFill>
          <a:blip r:embed="rId2"/>
          <a:stretch/>
        </p:blipFill>
        <p:spPr>
          <a:xfrm>
            <a:off x="4797000" y="2709720"/>
            <a:ext cx="676080" cy="690120"/>
          </a:xfrm>
          <a:prstGeom prst="rect">
            <a:avLst/>
          </a:prstGeom>
          <a:ln w="0">
            <a:noFill/>
          </a:ln>
        </p:spPr>
      </p:pic>
      <p:grpSp>
        <p:nvGrpSpPr>
          <p:cNvPr id="1728" name="Group 8"/>
          <p:cNvGrpSpPr/>
          <p:nvPr/>
        </p:nvGrpSpPr>
        <p:grpSpPr>
          <a:xfrm>
            <a:off x="2925000" y="2422440"/>
            <a:ext cx="1762200" cy="563400"/>
            <a:chOff x="2925000" y="2422440"/>
            <a:chExt cx="1762200" cy="563400"/>
          </a:xfrm>
        </p:grpSpPr>
        <p:sp>
          <p:nvSpPr>
            <p:cNvPr id="1729" name="Line 10"/>
            <p:cNvSpPr/>
            <p:nvPr/>
          </p:nvSpPr>
          <p:spPr>
            <a:xfrm>
              <a:off x="2925000" y="2709720"/>
              <a:ext cx="1762200" cy="276120"/>
            </a:xfrm>
            <a:prstGeom prst="line">
              <a:avLst/>
            </a:prstGeom>
            <a:ln w="28575">
              <a:solidFill>
                <a:srgbClr val="0000a8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730" name="Text Box 64"/>
            <p:cNvSpPr/>
            <p:nvPr/>
          </p:nvSpPr>
          <p:spPr>
            <a:xfrm>
              <a:off x="3343680" y="2422440"/>
              <a:ext cx="4935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Hi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731" name="Group 78"/>
          <p:cNvGrpSpPr/>
          <p:nvPr/>
        </p:nvGrpSpPr>
        <p:grpSpPr>
          <a:xfrm>
            <a:off x="2617200" y="3046320"/>
            <a:ext cx="2085840" cy="584280"/>
            <a:chOff x="2617200" y="3046320"/>
            <a:chExt cx="2085840" cy="584280"/>
          </a:xfrm>
        </p:grpSpPr>
        <p:sp>
          <p:nvSpPr>
            <p:cNvPr id="1732" name="Line 66"/>
            <p:cNvSpPr/>
            <p:nvPr/>
          </p:nvSpPr>
          <p:spPr>
            <a:xfrm flipV="1">
              <a:off x="2617200" y="3268440"/>
              <a:ext cx="2085840" cy="362160"/>
            </a:xfrm>
            <a:prstGeom prst="line">
              <a:avLst/>
            </a:prstGeom>
            <a:ln w="28575">
              <a:solidFill>
                <a:srgbClr val="0000a8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733" name="Text Box 67"/>
            <p:cNvSpPr/>
            <p:nvPr/>
          </p:nvSpPr>
          <p:spPr>
            <a:xfrm>
              <a:off x="3333960" y="3046320"/>
              <a:ext cx="4935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Hi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734" name="Group 79"/>
          <p:cNvGrpSpPr/>
          <p:nvPr/>
        </p:nvGrpSpPr>
        <p:grpSpPr>
          <a:xfrm>
            <a:off x="2601360" y="3632040"/>
            <a:ext cx="2162160" cy="699480"/>
            <a:chOff x="2601360" y="3632040"/>
            <a:chExt cx="2162160" cy="699480"/>
          </a:xfrm>
        </p:grpSpPr>
        <p:sp>
          <p:nvSpPr>
            <p:cNvPr id="1735" name="Line 70"/>
            <p:cNvSpPr/>
            <p:nvPr/>
          </p:nvSpPr>
          <p:spPr>
            <a:xfrm>
              <a:off x="2601360" y="3700440"/>
              <a:ext cx="2162160" cy="438120"/>
            </a:xfrm>
            <a:prstGeom prst="line">
              <a:avLst/>
            </a:prstGeom>
            <a:ln w="28575">
              <a:solidFill>
                <a:srgbClr val="0000a8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1736" name="Group 72"/>
            <p:cNvGrpSpPr/>
            <p:nvPr/>
          </p:nvGrpSpPr>
          <p:grpSpPr>
            <a:xfrm>
              <a:off x="3081600" y="3632040"/>
              <a:ext cx="1128960" cy="699480"/>
              <a:chOff x="3081600" y="3632040"/>
              <a:chExt cx="1128960" cy="699480"/>
            </a:xfrm>
          </p:grpSpPr>
          <p:sp>
            <p:nvSpPr>
              <p:cNvPr id="1737" name="Rectangle 71"/>
              <p:cNvSpPr/>
              <p:nvPr/>
            </p:nvSpPr>
            <p:spPr>
              <a:xfrm>
                <a:off x="3179160" y="3700440"/>
                <a:ext cx="933120" cy="552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1738" name="Text Box 69"/>
              <p:cNvSpPr/>
              <p:nvPr/>
            </p:nvSpPr>
            <p:spPr>
              <a:xfrm>
                <a:off x="3081600" y="3632040"/>
                <a:ext cx="1128960" cy="69948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Got the</a:t>
                </a:r>
                <a:endParaRPr b="0" lang="en-IN" sz="20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time?</a:t>
                </a:r>
                <a:endParaRPr b="0" lang="en-IN" sz="2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1739" name="Group 80"/>
          <p:cNvGrpSpPr/>
          <p:nvPr/>
        </p:nvGrpSpPr>
        <p:grpSpPr>
          <a:xfrm>
            <a:off x="2763360" y="4271760"/>
            <a:ext cx="1952640" cy="460440"/>
            <a:chOff x="2763360" y="4271760"/>
            <a:chExt cx="1952640" cy="460440"/>
          </a:xfrm>
        </p:grpSpPr>
        <p:sp>
          <p:nvSpPr>
            <p:cNvPr id="1740" name="Line 73"/>
            <p:cNvSpPr/>
            <p:nvPr/>
          </p:nvSpPr>
          <p:spPr>
            <a:xfrm flipV="1">
              <a:off x="2763360" y="4271760"/>
              <a:ext cx="1952640" cy="333360"/>
            </a:xfrm>
            <a:prstGeom prst="line">
              <a:avLst/>
            </a:prstGeom>
            <a:ln w="28575">
              <a:solidFill>
                <a:srgbClr val="0000a8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1741" name="Group 76"/>
            <p:cNvGrpSpPr/>
            <p:nvPr/>
          </p:nvGrpSpPr>
          <p:grpSpPr>
            <a:xfrm>
              <a:off x="3168360" y="4276800"/>
              <a:ext cx="862560" cy="455400"/>
              <a:chOff x="3168360" y="4276800"/>
              <a:chExt cx="862560" cy="455400"/>
            </a:xfrm>
          </p:grpSpPr>
          <p:sp>
            <p:nvSpPr>
              <p:cNvPr id="1742" name="Rectangle 75"/>
              <p:cNvSpPr/>
              <p:nvPr/>
            </p:nvSpPr>
            <p:spPr>
              <a:xfrm>
                <a:off x="3325320" y="4354560"/>
                <a:ext cx="704520" cy="29484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1743" name="Text Box 74"/>
              <p:cNvSpPr/>
              <p:nvPr/>
            </p:nvSpPr>
            <p:spPr>
              <a:xfrm>
                <a:off x="3168360" y="4276800"/>
                <a:ext cx="86256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2:00</a:t>
                </a:r>
                <a:endParaRPr b="0" lang="en-IN" sz="2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1744" name="Line 101"/>
          <p:cNvSpPr/>
          <p:nvPr/>
        </p:nvSpPr>
        <p:spPr>
          <a:xfrm>
            <a:off x="5730120" y="2115000"/>
            <a:ext cx="360" cy="3573720"/>
          </a:xfrm>
          <a:prstGeom prst="line">
            <a:avLst/>
          </a:prstGeom>
          <a:ln w="19050">
            <a:solidFill>
              <a:srgbClr val="ffffff">
                <a:lumMod val="75000"/>
              </a:srgb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745" name="Group 105"/>
          <p:cNvGrpSpPr/>
          <p:nvPr/>
        </p:nvGrpSpPr>
        <p:grpSpPr>
          <a:xfrm>
            <a:off x="5357880" y="4910040"/>
            <a:ext cx="765720" cy="394560"/>
            <a:chOff x="5357880" y="4910040"/>
            <a:chExt cx="765720" cy="394560"/>
          </a:xfrm>
        </p:grpSpPr>
        <p:sp>
          <p:nvSpPr>
            <p:cNvPr id="1746" name="Rectangle 104"/>
            <p:cNvSpPr/>
            <p:nvPr/>
          </p:nvSpPr>
          <p:spPr>
            <a:xfrm>
              <a:off x="5476320" y="5006880"/>
              <a:ext cx="647280" cy="25668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1747" name="Text Box 102"/>
            <p:cNvSpPr/>
            <p:nvPr/>
          </p:nvSpPr>
          <p:spPr>
            <a:xfrm>
              <a:off x="5357880" y="4910040"/>
              <a:ext cx="75420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time</a:t>
              </a:r>
              <a:endParaRPr b="0" lang="en-IN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748" name="Group 82"/>
          <p:cNvGrpSpPr/>
          <p:nvPr/>
        </p:nvGrpSpPr>
        <p:grpSpPr>
          <a:xfrm>
            <a:off x="6786000" y="3255840"/>
            <a:ext cx="2216160" cy="579240"/>
            <a:chOff x="6786000" y="3255840"/>
            <a:chExt cx="2216160" cy="579240"/>
          </a:xfrm>
        </p:grpSpPr>
        <p:sp>
          <p:nvSpPr>
            <p:cNvPr id="1749" name="Line 90"/>
            <p:cNvSpPr/>
            <p:nvPr/>
          </p:nvSpPr>
          <p:spPr>
            <a:xfrm flipV="1">
              <a:off x="6786000" y="3255840"/>
              <a:ext cx="2216160" cy="398520"/>
            </a:xfrm>
            <a:prstGeom prst="line">
              <a:avLst/>
            </a:prstGeom>
            <a:ln w="28575">
              <a:solidFill>
                <a:srgbClr val="0000a8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750" name="Rectangle 92"/>
            <p:cNvSpPr/>
            <p:nvPr/>
          </p:nvSpPr>
          <p:spPr>
            <a:xfrm>
              <a:off x="7221240" y="3278160"/>
              <a:ext cx="1437840" cy="39348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1751" name="Text Box 91"/>
            <p:cNvSpPr/>
            <p:nvPr/>
          </p:nvSpPr>
          <p:spPr>
            <a:xfrm>
              <a:off x="6975720" y="3279600"/>
              <a:ext cx="1935360" cy="555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85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TCP connection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85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response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752" name="Group 84"/>
          <p:cNvGrpSpPr/>
          <p:nvPr/>
        </p:nvGrpSpPr>
        <p:grpSpPr>
          <a:xfrm>
            <a:off x="6833520" y="4448160"/>
            <a:ext cx="2343240" cy="455400"/>
            <a:chOff x="6833520" y="4448160"/>
            <a:chExt cx="2343240" cy="455400"/>
          </a:xfrm>
        </p:grpSpPr>
        <p:sp>
          <p:nvSpPr>
            <p:cNvPr id="1753" name="Line 85"/>
            <p:cNvSpPr/>
            <p:nvPr/>
          </p:nvSpPr>
          <p:spPr>
            <a:xfrm flipV="1">
              <a:off x="6833520" y="4464000"/>
              <a:ext cx="2343240" cy="428400"/>
            </a:xfrm>
            <a:prstGeom prst="line">
              <a:avLst/>
            </a:prstGeom>
            <a:ln w="28575">
              <a:solidFill>
                <a:srgbClr val="0000a8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754" name="Rectangle 99"/>
            <p:cNvSpPr/>
            <p:nvPr/>
          </p:nvSpPr>
          <p:spPr>
            <a:xfrm>
              <a:off x="7602120" y="4562640"/>
              <a:ext cx="918720" cy="2948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1755" name="Text Box 100"/>
            <p:cNvSpPr/>
            <p:nvPr/>
          </p:nvSpPr>
          <p:spPr>
            <a:xfrm>
              <a:off x="7431120" y="4448160"/>
              <a:ext cx="11566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&lt;file&gt;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756" name="Group 81"/>
          <p:cNvGrpSpPr/>
          <p:nvPr/>
        </p:nvGrpSpPr>
        <p:grpSpPr>
          <a:xfrm>
            <a:off x="6847920" y="2620800"/>
            <a:ext cx="2176560" cy="555480"/>
            <a:chOff x="6847920" y="2620800"/>
            <a:chExt cx="2176560" cy="555480"/>
          </a:xfrm>
        </p:grpSpPr>
        <p:sp>
          <p:nvSpPr>
            <p:cNvPr id="1757" name="Line 89"/>
            <p:cNvSpPr/>
            <p:nvPr/>
          </p:nvSpPr>
          <p:spPr>
            <a:xfrm>
              <a:off x="6847920" y="2749320"/>
              <a:ext cx="2176560" cy="347760"/>
            </a:xfrm>
            <a:prstGeom prst="line">
              <a:avLst/>
            </a:prstGeom>
            <a:ln w="28575">
              <a:solidFill>
                <a:srgbClr val="0000a8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758" name="Rectangle 52"/>
            <p:cNvSpPr/>
            <p:nvPr/>
          </p:nvSpPr>
          <p:spPr>
            <a:xfrm>
              <a:off x="7133760" y="2689200"/>
              <a:ext cx="1364760" cy="43920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1759" name="Text Box 91"/>
            <p:cNvSpPr/>
            <p:nvPr/>
          </p:nvSpPr>
          <p:spPr>
            <a:xfrm>
              <a:off x="7020360" y="2620800"/>
              <a:ext cx="1935360" cy="555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85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TCP connection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85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request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760" name="Group 57"/>
          <p:cNvGrpSpPr/>
          <p:nvPr/>
        </p:nvGrpSpPr>
        <p:grpSpPr>
          <a:xfrm>
            <a:off x="9079920" y="2720880"/>
            <a:ext cx="357120" cy="755280"/>
            <a:chOff x="9079920" y="2720880"/>
            <a:chExt cx="357120" cy="755280"/>
          </a:xfrm>
        </p:grpSpPr>
        <p:sp>
          <p:nvSpPr>
            <p:cNvPr id="1761" name="Freeform 58"/>
            <p:cNvSpPr/>
            <p:nvPr/>
          </p:nvSpPr>
          <p:spPr>
            <a:xfrm>
              <a:off x="9362880" y="2722320"/>
              <a:ext cx="70560" cy="720720"/>
            </a:xfrm>
            <a:custGeom>
              <a:avLst/>
              <a:gdLst>
                <a:gd name="textAreaLeft" fmla="*/ 0 w 70560"/>
                <a:gd name="textAreaRight" fmla="*/ 70920 w 70560"/>
                <a:gd name="textAreaTop" fmla="*/ 0 h 720720"/>
                <a:gd name="textAreaBottom" fmla="*/ 721080 h 72072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762" name="Rectangle 59"/>
            <p:cNvSpPr/>
            <p:nvPr/>
          </p:nvSpPr>
          <p:spPr>
            <a:xfrm>
              <a:off x="9097200" y="2720880"/>
              <a:ext cx="261000" cy="72036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1763" name="Freeform 60"/>
            <p:cNvSpPr/>
            <p:nvPr/>
          </p:nvSpPr>
          <p:spPr>
            <a:xfrm>
              <a:off x="9376200" y="2765520"/>
              <a:ext cx="42120" cy="666720"/>
            </a:xfrm>
            <a:custGeom>
              <a:avLst/>
              <a:gdLst>
                <a:gd name="textAreaLeft" fmla="*/ 0 w 42120"/>
                <a:gd name="textAreaRight" fmla="*/ 42480 w 42120"/>
                <a:gd name="textAreaTop" fmla="*/ 0 h 666720"/>
                <a:gd name="textAreaBottom" fmla="*/ 667080 h 66672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764" name="Freeform 61"/>
            <p:cNvSpPr/>
            <p:nvPr/>
          </p:nvSpPr>
          <p:spPr>
            <a:xfrm>
              <a:off x="9366840" y="3102840"/>
              <a:ext cx="65520" cy="59400"/>
            </a:xfrm>
            <a:custGeom>
              <a:avLst/>
              <a:gdLst>
                <a:gd name="textAreaLeft" fmla="*/ 0 w 65520"/>
                <a:gd name="textAreaRight" fmla="*/ 65880 w 65520"/>
                <a:gd name="textAreaTop" fmla="*/ 0 h 59400"/>
                <a:gd name="textAreaBottom" fmla="*/ 59760 h 5940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765" name="Rectangle 62"/>
            <p:cNvSpPr/>
            <p:nvPr/>
          </p:nvSpPr>
          <p:spPr>
            <a:xfrm>
              <a:off x="9098280" y="2803680"/>
              <a:ext cx="149400" cy="15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9160" bIns="-291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grpSp>
          <p:nvGrpSpPr>
            <p:cNvPr id="1766" name="Group 63"/>
            <p:cNvGrpSpPr/>
            <p:nvPr/>
          </p:nvGrpSpPr>
          <p:grpSpPr>
            <a:xfrm>
              <a:off x="9232200" y="2795760"/>
              <a:ext cx="145440" cy="45720"/>
              <a:chOff x="9232200" y="2795760"/>
              <a:chExt cx="145440" cy="45720"/>
            </a:xfrm>
          </p:grpSpPr>
          <p:sp>
            <p:nvSpPr>
              <p:cNvPr id="1767" name="AutoShape 64"/>
              <p:cNvSpPr/>
              <p:nvPr/>
            </p:nvSpPr>
            <p:spPr>
              <a:xfrm>
                <a:off x="9232200" y="2795760"/>
                <a:ext cx="145440" cy="457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2240" bIns="-122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1768" name="AutoShape 65"/>
              <p:cNvSpPr/>
              <p:nvPr/>
            </p:nvSpPr>
            <p:spPr>
              <a:xfrm>
                <a:off x="9235080" y="2800440"/>
                <a:ext cx="138960" cy="345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0520" bIns="-2052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</p:grpSp>
        <p:sp>
          <p:nvSpPr>
            <p:cNvPr id="1769" name="Rectangle 66"/>
            <p:cNvSpPr/>
            <p:nvPr/>
          </p:nvSpPr>
          <p:spPr>
            <a:xfrm>
              <a:off x="9101160" y="2906640"/>
              <a:ext cx="149400" cy="154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9160" bIns="-291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grpSp>
          <p:nvGrpSpPr>
            <p:cNvPr id="1770" name="Group 67"/>
            <p:cNvGrpSpPr/>
            <p:nvPr/>
          </p:nvGrpSpPr>
          <p:grpSpPr>
            <a:xfrm>
              <a:off x="9232560" y="2898720"/>
              <a:ext cx="145440" cy="42480"/>
              <a:chOff x="9232560" y="2898720"/>
              <a:chExt cx="145440" cy="42480"/>
            </a:xfrm>
          </p:grpSpPr>
          <p:sp>
            <p:nvSpPr>
              <p:cNvPr id="1771" name="AutoShape 68"/>
              <p:cNvSpPr/>
              <p:nvPr/>
            </p:nvSpPr>
            <p:spPr>
              <a:xfrm>
                <a:off x="9232560" y="2898720"/>
                <a:ext cx="145440" cy="424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4760" bIns="-147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1772" name="AutoShape 69"/>
              <p:cNvSpPr/>
              <p:nvPr/>
            </p:nvSpPr>
            <p:spPr>
              <a:xfrm>
                <a:off x="9235080" y="2903400"/>
                <a:ext cx="138960" cy="33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1240" bIns="-212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</p:grpSp>
        <p:sp>
          <p:nvSpPr>
            <p:cNvPr id="1773" name="Rectangle 70"/>
            <p:cNvSpPr/>
            <p:nvPr/>
          </p:nvSpPr>
          <p:spPr>
            <a:xfrm>
              <a:off x="9099720" y="3014640"/>
              <a:ext cx="147960" cy="136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1774" name="Rectangle 71"/>
            <p:cNvSpPr/>
            <p:nvPr/>
          </p:nvSpPr>
          <p:spPr>
            <a:xfrm>
              <a:off x="9102240" y="3108240"/>
              <a:ext cx="149400" cy="136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30960" bIns="-309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grpSp>
          <p:nvGrpSpPr>
            <p:cNvPr id="1775" name="Group 72"/>
            <p:cNvGrpSpPr/>
            <p:nvPr/>
          </p:nvGrpSpPr>
          <p:grpSpPr>
            <a:xfrm>
              <a:off x="9229680" y="3098880"/>
              <a:ext cx="145440" cy="47160"/>
              <a:chOff x="9229680" y="3098880"/>
              <a:chExt cx="145440" cy="47160"/>
            </a:xfrm>
          </p:grpSpPr>
          <p:sp>
            <p:nvSpPr>
              <p:cNvPr id="1776" name="AutoShape 73"/>
              <p:cNvSpPr/>
              <p:nvPr/>
            </p:nvSpPr>
            <p:spPr>
              <a:xfrm>
                <a:off x="9229680" y="3098880"/>
                <a:ext cx="145440" cy="471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1520" bIns="-1152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1777" name="AutoShape 74"/>
              <p:cNvSpPr/>
              <p:nvPr/>
            </p:nvSpPr>
            <p:spPr>
              <a:xfrm>
                <a:off x="9232560" y="3103560"/>
                <a:ext cx="138960" cy="363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8720" bIns="-1872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</p:grpSp>
        <p:sp>
          <p:nvSpPr>
            <p:cNvPr id="1778" name="Freeform 75"/>
            <p:cNvSpPr/>
            <p:nvPr/>
          </p:nvSpPr>
          <p:spPr>
            <a:xfrm>
              <a:off x="9367920" y="3012840"/>
              <a:ext cx="65520" cy="59040"/>
            </a:xfrm>
            <a:custGeom>
              <a:avLst/>
              <a:gdLst>
                <a:gd name="textAreaLeft" fmla="*/ 0 w 65520"/>
                <a:gd name="textAreaRight" fmla="*/ 65880 w 65520"/>
                <a:gd name="textAreaTop" fmla="*/ 0 h 59040"/>
                <a:gd name="textAreaBottom" fmla="*/ 59400 h 5904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1779" name="Group 76"/>
            <p:cNvGrpSpPr/>
            <p:nvPr/>
          </p:nvGrpSpPr>
          <p:grpSpPr>
            <a:xfrm>
              <a:off x="9229680" y="3003480"/>
              <a:ext cx="145440" cy="44280"/>
              <a:chOff x="9229680" y="3003480"/>
              <a:chExt cx="145440" cy="44280"/>
            </a:xfrm>
          </p:grpSpPr>
          <p:sp>
            <p:nvSpPr>
              <p:cNvPr id="1780" name="AutoShape 77"/>
              <p:cNvSpPr/>
              <p:nvPr/>
            </p:nvSpPr>
            <p:spPr>
              <a:xfrm>
                <a:off x="9229680" y="3003480"/>
                <a:ext cx="145440" cy="442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3680" bIns="-1368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1781" name="AutoShape 78"/>
              <p:cNvSpPr/>
              <p:nvPr/>
            </p:nvSpPr>
            <p:spPr>
              <a:xfrm>
                <a:off x="9232560" y="3008160"/>
                <a:ext cx="138960" cy="345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20520" bIns="-2052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Calibri"/>
                  <a:ea typeface="ＭＳ Ｐゴシック"/>
                </a:endParaRPr>
              </a:p>
            </p:txBody>
          </p:sp>
        </p:grpSp>
        <p:sp>
          <p:nvSpPr>
            <p:cNvPr id="1782" name="Rectangle 79"/>
            <p:cNvSpPr/>
            <p:nvPr/>
          </p:nvSpPr>
          <p:spPr>
            <a:xfrm>
              <a:off x="9358560" y="2720880"/>
              <a:ext cx="16560" cy="72180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1783" name="Freeform 80"/>
            <p:cNvSpPr/>
            <p:nvPr/>
          </p:nvSpPr>
          <p:spPr>
            <a:xfrm>
              <a:off x="9373680" y="2903400"/>
              <a:ext cx="59040" cy="66960"/>
            </a:xfrm>
            <a:custGeom>
              <a:avLst/>
              <a:gdLst>
                <a:gd name="textAreaLeft" fmla="*/ 0 w 59040"/>
                <a:gd name="textAreaRight" fmla="*/ 59400 w 59040"/>
                <a:gd name="textAreaTop" fmla="*/ 0 h 66960"/>
                <a:gd name="textAreaBottom" fmla="*/ 67320 h 6696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2320" bIns="223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784" name="Freeform 81"/>
            <p:cNvSpPr/>
            <p:nvPr/>
          </p:nvSpPr>
          <p:spPr>
            <a:xfrm>
              <a:off x="9374760" y="2800080"/>
              <a:ext cx="60840" cy="75240"/>
            </a:xfrm>
            <a:custGeom>
              <a:avLst/>
              <a:gdLst>
                <a:gd name="textAreaLeft" fmla="*/ 0 w 60840"/>
                <a:gd name="textAreaRight" fmla="*/ 61200 w 60840"/>
                <a:gd name="textAreaTop" fmla="*/ 0 h 75240"/>
                <a:gd name="textAreaBottom" fmla="*/ 75600 h 7524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600" bIns="30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785" name="Oval 82"/>
            <p:cNvSpPr/>
            <p:nvPr/>
          </p:nvSpPr>
          <p:spPr>
            <a:xfrm>
              <a:off x="9425520" y="3408480"/>
              <a:ext cx="11520" cy="313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2320" bIns="-22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1786" name="Freeform 83"/>
            <p:cNvSpPr/>
            <p:nvPr/>
          </p:nvSpPr>
          <p:spPr>
            <a:xfrm>
              <a:off x="9371160" y="3409920"/>
              <a:ext cx="61200" cy="6264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62640"/>
                <a:gd name="textAreaBottom" fmla="*/ 63000 h 6264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0" bIns="18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787" name="AutoShape 84"/>
            <p:cNvSpPr/>
            <p:nvPr/>
          </p:nvSpPr>
          <p:spPr>
            <a:xfrm>
              <a:off x="9079920" y="3430440"/>
              <a:ext cx="300600" cy="457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2240" bIns="-122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1788" name="AutoShape 85"/>
            <p:cNvSpPr/>
            <p:nvPr/>
          </p:nvSpPr>
          <p:spPr>
            <a:xfrm>
              <a:off x="9097200" y="3440160"/>
              <a:ext cx="267480" cy="2664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5560" bIns="-255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1789" name="Oval 86"/>
            <p:cNvSpPr/>
            <p:nvPr/>
          </p:nvSpPr>
          <p:spPr>
            <a:xfrm>
              <a:off x="9122040" y="3336840"/>
              <a:ext cx="38880" cy="457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2240" bIns="-122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1790" name="Oval 87"/>
            <p:cNvSpPr/>
            <p:nvPr/>
          </p:nvSpPr>
          <p:spPr>
            <a:xfrm>
              <a:off x="9166680" y="3336840"/>
              <a:ext cx="40320" cy="4572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2240" bIns="-1224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1791" name="Oval 88"/>
            <p:cNvSpPr/>
            <p:nvPr/>
          </p:nvSpPr>
          <p:spPr>
            <a:xfrm>
              <a:off x="9211320" y="3336840"/>
              <a:ext cx="38880" cy="4428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3680" bIns="-136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1792" name="Rectangle 89"/>
            <p:cNvSpPr/>
            <p:nvPr/>
          </p:nvSpPr>
          <p:spPr>
            <a:xfrm>
              <a:off x="9311040" y="3163680"/>
              <a:ext cx="20520" cy="2408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1793" name="Group 90"/>
          <p:cNvGrpSpPr/>
          <p:nvPr/>
        </p:nvGrpSpPr>
        <p:grpSpPr>
          <a:xfrm>
            <a:off x="5943240" y="2278080"/>
            <a:ext cx="893520" cy="828360"/>
            <a:chOff x="5943240" y="2278080"/>
            <a:chExt cx="893520" cy="828360"/>
          </a:xfrm>
        </p:grpSpPr>
        <p:pic>
          <p:nvPicPr>
            <p:cNvPr id="1794" name="Picture 91" descr="desktop_computer_stylized_medium"/>
            <p:cNvPicPr/>
            <p:nvPr/>
          </p:nvPicPr>
          <p:blipFill>
            <a:blip r:embed="rId3"/>
            <a:stretch/>
          </p:blipFill>
          <p:spPr>
            <a:xfrm flipH="1">
              <a:off x="5943240" y="2278080"/>
              <a:ext cx="893520" cy="828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95" name="Freeform 92"/>
            <p:cNvSpPr/>
            <p:nvPr/>
          </p:nvSpPr>
          <p:spPr>
            <a:xfrm flipH="1">
              <a:off x="6324120" y="2357640"/>
              <a:ext cx="434160" cy="379080"/>
            </a:xfrm>
            <a:custGeom>
              <a:avLst/>
              <a:gdLst>
                <a:gd name="textAreaLeft" fmla="*/ 360 w 434160"/>
                <a:gd name="textAreaRight" fmla="*/ 434880 w 434160"/>
                <a:gd name="textAreaTop" fmla="*/ 0 h 379080"/>
                <a:gd name="textAreaBottom" fmla="*/ 379440 h 37908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796" name="Group 83"/>
          <p:cNvGrpSpPr/>
          <p:nvPr/>
        </p:nvGrpSpPr>
        <p:grpSpPr>
          <a:xfrm>
            <a:off x="6666480" y="3902040"/>
            <a:ext cx="2925720" cy="787680"/>
            <a:chOff x="6666480" y="3902040"/>
            <a:chExt cx="2925720" cy="787680"/>
          </a:xfrm>
        </p:grpSpPr>
        <p:sp>
          <p:nvSpPr>
            <p:cNvPr id="1797" name="Line 94"/>
            <p:cNvSpPr/>
            <p:nvPr/>
          </p:nvSpPr>
          <p:spPr>
            <a:xfrm>
              <a:off x="6833520" y="3902040"/>
              <a:ext cx="2400480" cy="419040"/>
            </a:xfrm>
            <a:prstGeom prst="line">
              <a:avLst/>
            </a:prstGeom>
            <a:ln w="28575">
              <a:solidFill>
                <a:srgbClr val="0000a8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798" name="Rectangle 2"/>
            <p:cNvSpPr/>
            <p:nvPr/>
          </p:nvSpPr>
          <p:spPr>
            <a:xfrm>
              <a:off x="7315200" y="4021200"/>
              <a:ext cx="1686600" cy="2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799" name="Text Box 95"/>
            <p:cNvSpPr/>
            <p:nvPr/>
          </p:nvSpPr>
          <p:spPr>
            <a:xfrm>
              <a:off x="6666480" y="3960720"/>
              <a:ext cx="2925720" cy="72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GET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 </a:t>
              </a:r>
              <a:r>
                <a:rPr b="0" lang="en-US" sz="12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http://gaia.cs.umass.edu/kurose_ross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800" name="PlaceHolder 2"/>
          <p:cNvSpPr>
            <a:spLocks noGrp="1"/>
          </p:cNvSpPr>
          <p:nvPr>
            <p:ph type="sldNum" idx="14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A3B8914E-C339-4C88-BEEA-466917BC9E85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8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8" dur="indefinite" restart="never" nodeType="tmRoot">
          <p:childTnLst>
            <p:seq>
              <p:cTn id="199" dur="indefinite" nodeType="mainSeq">
                <p:childTnLst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4" dur="500"/>
                                        <p:tgtEl>
                                          <p:spTgt spid="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08" dur="500"/>
                                        <p:tgtEl>
                                          <p:spTgt spid="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2" dur="500"/>
                                        <p:tgtEl>
                                          <p:spTgt spid="1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500"/>
                            </p:stCondLst>
                            <p:childTnLst>
                              <p:par>
                                <p:cTn id="214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216" dur="500"/>
                                        <p:tgtEl>
                                          <p:spTgt spid="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000"/>
                            </p:stCondLst>
                            <p:childTnLst>
                              <p:par>
                                <p:cTn id="21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20" dur="500"/>
                                        <p:tgtEl>
                                          <p:spTgt spid="1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2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224" dur="500"/>
                                        <p:tgtEl>
                                          <p:spTgt spid="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26" nodeType="afterEffect" fill="hold" presetClass="entr" presetID="9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28" dur="500"/>
                                        <p:tgtEl>
                                          <p:spTgt spid="1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33" dur="5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0"/>
                            </p:stCondLst>
                            <p:childTnLst>
                              <p:par>
                                <p:cTn id="235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37" dur="500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000"/>
                            </p:stCondLst>
                            <p:childTnLst>
                              <p:par>
                                <p:cTn id="239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41" dur="500"/>
                                        <p:tgtEl>
                                          <p:spTgt spid="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500"/>
                            </p:stCondLst>
                            <p:childTnLst>
                              <p:par>
                                <p:cTn id="243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245" dur="50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2000"/>
                            </p:stCondLst>
                            <p:childTnLst>
                              <p:par>
                                <p:cTn id="247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49" dur="500"/>
                                        <p:tgtEl>
                                          <p:spTgt spid="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500"/>
                            </p:stCondLst>
                            <p:childTnLst>
                              <p:par>
                                <p:cTn id="251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253" dur="5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5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Internet history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26" name="Rectangle 5"/>
          <p:cNvSpPr/>
          <p:nvPr/>
        </p:nvSpPr>
        <p:spPr>
          <a:xfrm>
            <a:off x="660240" y="2095560"/>
            <a:ext cx="528300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7000"/>
          </a:bodyPr>
          <a:p>
            <a:pPr marL="306360" indent="-1929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1970: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ALOHAnet satellite network in Hawaii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06360" indent="-1929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1974: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Cerf and Kahn - architecture for interconnecting networks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06360" indent="-1929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1976: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Ethernet at Xerox PARC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06360" indent="-1929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late70’s: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proprietary architectures: DECnet, SNA, XNA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06360" indent="-19296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1979: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ARPAnet has 200 nodes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27" name="Rectangle 2"/>
          <p:cNvSpPr/>
          <p:nvPr/>
        </p:nvSpPr>
        <p:spPr>
          <a:xfrm>
            <a:off x="-325080" y="1202760"/>
            <a:ext cx="12296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00000"/>
                </a:solidFill>
                <a:latin typeface="Calibri"/>
              </a:rPr>
              <a:t>1972-1980: Internetworking, new and proprietary networks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828" name="Group 3"/>
          <p:cNvGrpSpPr/>
          <p:nvPr/>
        </p:nvGrpSpPr>
        <p:grpSpPr>
          <a:xfrm>
            <a:off x="6851520" y="2147400"/>
            <a:ext cx="4978080" cy="4075200"/>
            <a:chOff x="6851520" y="2147400"/>
            <a:chExt cx="4978080" cy="4075200"/>
          </a:xfrm>
        </p:grpSpPr>
        <p:sp>
          <p:nvSpPr>
            <p:cNvPr id="9829" name="Rectangle 4"/>
            <p:cNvSpPr/>
            <p:nvPr/>
          </p:nvSpPr>
          <p:spPr>
            <a:xfrm>
              <a:off x="6879960" y="2320200"/>
              <a:ext cx="4735440" cy="3902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normAutofit fontScale="97000"/>
            </a:bodyPr>
            <a:p>
              <a:pPr marL="113760" indent="11880">
                <a:lnSpc>
                  <a:spcPct val="9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90"/>
                  </a:solidFill>
                  <a:latin typeface="Calibri"/>
                  <a:ea typeface="ＭＳ Ｐゴシック"/>
                </a:rPr>
                <a:t>Cerf and Kahn’s internetworking principles: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458640" indent="-280080">
                <a:lnSpc>
                  <a:spcPct val="90000"/>
                </a:lnSpc>
                <a:spcBef>
                  <a:spcPts val="499"/>
                </a:spcBef>
                <a:buClr>
                  <a:srgbClr val="0000a8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minimalism, autonomy - no internal changes required to interconnect networks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458640" indent="-280080">
                <a:lnSpc>
                  <a:spcPct val="90000"/>
                </a:lnSpc>
                <a:spcBef>
                  <a:spcPts val="499"/>
                </a:spcBef>
                <a:buClr>
                  <a:srgbClr val="0000a8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best-effort service model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458640" indent="-280080">
                <a:lnSpc>
                  <a:spcPct val="90000"/>
                </a:lnSpc>
                <a:spcBef>
                  <a:spcPts val="499"/>
                </a:spcBef>
                <a:buClr>
                  <a:srgbClr val="0000a8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stateless routing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458640" indent="-280080">
                <a:lnSpc>
                  <a:spcPct val="90000"/>
                </a:lnSpc>
                <a:spcBef>
                  <a:spcPts val="499"/>
                </a:spcBef>
                <a:buClr>
                  <a:srgbClr val="0000a8"/>
                </a:buClr>
                <a:buFont typeface="Wingdings" charset="2"/>
                <a:buChar char=""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decentralized control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marL="113760">
                <a:lnSpc>
                  <a:spcPct val="90000"/>
                </a:lnSpc>
                <a:spcBef>
                  <a:spcPts val="1001"/>
                </a:spcBef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90"/>
                  </a:solidFill>
                  <a:latin typeface="Calibri"/>
                  <a:ea typeface="ＭＳ Ｐゴシック"/>
                </a:rPr>
                <a:t>define today’s Internet architecture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30" name="Rectangle 6"/>
            <p:cNvSpPr/>
            <p:nvPr/>
          </p:nvSpPr>
          <p:spPr>
            <a:xfrm>
              <a:off x="6851520" y="2147400"/>
              <a:ext cx="4978080" cy="4050000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Times New Roman"/>
                <a:ea typeface="ＭＳ Ｐゴシック"/>
              </a:endParaRPr>
            </a:p>
          </p:txBody>
        </p:sp>
      </p:grpSp>
      <p:sp>
        <p:nvSpPr>
          <p:cNvPr id="9831" name="PlaceHolder 2"/>
          <p:cNvSpPr>
            <a:spLocks noGrp="1"/>
          </p:cNvSpPr>
          <p:nvPr>
            <p:ph type="sldNum" idx="84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E512D430-065A-4558-9190-C3149E1CACE5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13" dur="indefinite" restart="never" nodeType="tmRoot">
          <p:childTnLst>
            <p:seq>
              <p:cTn id="1614" dur="indefinite" nodeType="mainSeq">
                <p:childTnLst>
                  <p:par>
                    <p:cTn id="1615" fill="hold">
                      <p:stCondLst>
                        <p:cond delay="indefinite"/>
                      </p:stCondLst>
                      <p:childTnLst>
                        <p:par>
                          <p:cTn id="1616" fill="hold">
                            <p:stCondLst>
                              <p:cond delay="0"/>
                            </p:stCondLst>
                            <p:childTnLst>
                              <p:par>
                                <p:cTn id="161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19" dur="500"/>
                                        <p:tgtEl>
                                          <p:spTgt spid="9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0" fill="hold">
                      <p:stCondLst>
                        <p:cond delay="indefinite"/>
                      </p:stCondLst>
                      <p:childTnLst>
                        <p:par>
                          <p:cTn id="1621" fill="hold">
                            <p:stCondLst>
                              <p:cond delay="0"/>
                            </p:stCondLst>
                            <p:childTnLst>
                              <p:par>
                                <p:cTn id="162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24" dur="500"/>
                                        <p:tgtEl>
                                          <p:spTgt spid="9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5" fill="hold">
                      <p:stCondLst>
                        <p:cond delay="indefinite"/>
                      </p:stCondLst>
                      <p:childTnLst>
                        <p:par>
                          <p:cTn id="1626" fill="hold">
                            <p:stCondLst>
                              <p:cond delay="0"/>
                            </p:stCondLst>
                            <p:childTnLst>
                              <p:par>
                                <p:cTn id="162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29" dur="500"/>
                                        <p:tgtEl>
                                          <p:spTgt spid="9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0" fill="hold">
                      <p:stCondLst>
                        <p:cond delay="indefinite"/>
                      </p:stCondLst>
                      <p:childTnLst>
                        <p:par>
                          <p:cTn id="1631" fill="hold">
                            <p:stCondLst>
                              <p:cond delay="0"/>
                            </p:stCondLst>
                            <p:childTnLst>
                              <p:par>
                                <p:cTn id="163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34" dur="500"/>
                                        <p:tgtEl>
                                          <p:spTgt spid="9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5" fill="hold">
                      <p:stCondLst>
                        <p:cond delay="indefinite"/>
                      </p:stCondLst>
                      <p:childTnLst>
                        <p:par>
                          <p:cTn id="1636" fill="hold">
                            <p:stCondLst>
                              <p:cond delay="0"/>
                            </p:stCondLst>
                            <p:childTnLst>
                              <p:par>
                                <p:cTn id="163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39" dur="500"/>
                                        <p:tgtEl>
                                          <p:spTgt spid="9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0" fill="hold">
                      <p:stCondLst>
                        <p:cond delay="indefinite"/>
                      </p:stCondLst>
                      <p:childTnLst>
                        <p:par>
                          <p:cTn id="1641" fill="hold">
                            <p:stCondLst>
                              <p:cond delay="0"/>
                            </p:stCondLst>
                            <p:childTnLst>
                              <p:par>
                                <p:cTn id="164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44" dur="500"/>
                                        <p:tgtEl>
                                          <p:spTgt spid="9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2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Internet history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33" name="Rectangle 5"/>
          <p:cNvSpPr/>
          <p:nvPr/>
        </p:nvSpPr>
        <p:spPr>
          <a:xfrm>
            <a:off x="762120" y="2095560"/>
            <a:ext cx="497808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7000"/>
          </a:bodyPr>
          <a:p>
            <a:pPr marL="278640" indent="-2786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1983: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deployment of TCP/IP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78640" indent="-2786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1982: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smtp e-mail protocol defined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78640" indent="-2786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1983: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DNS defined for name-to-IP-address translation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78640" indent="-2786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1985: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ftp protocol defined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78640" indent="-2786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1988: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TCP congestion control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34" name="Rectangle 5"/>
          <p:cNvSpPr/>
          <p:nvPr/>
        </p:nvSpPr>
        <p:spPr>
          <a:xfrm>
            <a:off x="6146640" y="2087640"/>
            <a:ext cx="5577840" cy="43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87280" indent="-2872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new national networks: CSnet, BITnet, NSFnet, Minitel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87280" indent="-2872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100,000 hosts connected to confederation of networks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2440" indent="-2221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35" name="Rectangle 2"/>
          <p:cNvSpPr/>
          <p:nvPr/>
        </p:nvSpPr>
        <p:spPr>
          <a:xfrm>
            <a:off x="-248760" y="1212480"/>
            <a:ext cx="11155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00000"/>
                </a:solidFill>
                <a:latin typeface="Calibri"/>
              </a:rPr>
              <a:t>1980-1990: new protocols, a proliferation of networks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36" name="Picture 2" descr=""/>
          <p:cNvPicPr/>
          <p:nvPr/>
        </p:nvPicPr>
        <p:blipFill>
          <a:blip r:embed="rId1"/>
          <a:stretch/>
        </p:blipFill>
        <p:spPr>
          <a:xfrm>
            <a:off x="6175440" y="3880440"/>
            <a:ext cx="3906000" cy="2874600"/>
          </a:xfrm>
          <a:prstGeom prst="rect">
            <a:avLst/>
          </a:prstGeom>
          <a:ln w="0">
            <a:noFill/>
          </a:ln>
        </p:spPr>
      </p:pic>
      <p:sp>
        <p:nvSpPr>
          <p:cNvPr id="9837" name="PlaceHolder 2"/>
          <p:cNvSpPr>
            <a:spLocks noGrp="1"/>
          </p:cNvSpPr>
          <p:nvPr>
            <p:ph type="sldNum" idx="85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E7771A11-DAF7-468B-811B-6422F3CD054A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45" dur="indefinite" restart="never" nodeType="tmRoot">
          <p:childTnLst>
            <p:seq>
              <p:cTn id="1646" dur="indefinite" nodeType="mainSeq">
                <p:childTnLst>
                  <p:par>
                    <p:cTn id="1647" fill="hold">
                      <p:stCondLst>
                        <p:cond delay="indefinite"/>
                      </p:stCondLst>
                      <p:childTnLst>
                        <p:par>
                          <p:cTn id="1648" fill="hold">
                            <p:stCondLst>
                              <p:cond delay="0"/>
                            </p:stCondLst>
                            <p:childTnLst>
                              <p:par>
                                <p:cTn id="164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51" dur="500"/>
                                        <p:tgtEl>
                                          <p:spTgt spid="9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2" fill="hold">
                      <p:stCondLst>
                        <p:cond delay="indefinite"/>
                      </p:stCondLst>
                      <p:childTnLst>
                        <p:par>
                          <p:cTn id="1653" fill="hold">
                            <p:stCondLst>
                              <p:cond delay="0"/>
                            </p:stCondLst>
                            <p:childTnLst>
                              <p:par>
                                <p:cTn id="165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56" dur="500"/>
                                        <p:tgtEl>
                                          <p:spTgt spid="98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7" fill="hold">
                      <p:stCondLst>
                        <p:cond delay="indefinite"/>
                      </p:stCondLst>
                      <p:childTnLst>
                        <p:par>
                          <p:cTn id="1658" fill="hold">
                            <p:stCondLst>
                              <p:cond delay="0"/>
                            </p:stCondLst>
                            <p:childTnLst>
                              <p:par>
                                <p:cTn id="165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61" dur="500"/>
                                        <p:tgtEl>
                                          <p:spTgt spid="98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2" fill="hold">
                      <p:stCondLst>
                        <p:cond delay="indefinite"/>
                      </p:stCondLst>
                      <p:childTnLst>
                        <p:par>
                          <p:cTn id="1663" fill="hold">
                            <p:stCondLst>
                              <p:cond delay="0"/>
                            </p:stCondLst>
                            <p:childTnLst>
                              <p:par>
                                <p:cTn id="166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66" dur="500"/>
                                        <p:tgtEl>
                                          <p:spTgt spid="98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7" fill="hold">
                      <p:stCondLst>
                        <p:cond delay="indefinite"/>
                      </p:stCondLst>
                      <p:childTnLst>
                        <p:par>
                          <p:cTn id="1668" fill="hold">
                            <p:stCondLst>
                              <p:cond delay="0"/>
                            </p:stCondLst>
                            <p:childTnLst>
                              <p:par>
                                <p:cTn id="166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71" dur="500"/>
                                        <p:tgtEl>
                                          <p:spTgt spid="98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2" fill="hold">
                      <p:stCondLst>
                        <p:cond delay="indefinite"/>
                      </p:stCondLst>
                      <p:childTnLst>
                        <p:par>
                          <p:cTn id="1673" fill="hold">
                            <p:stCondLst>
                              <p:cond delay="0"/>
                            </p:stCondLst>
                            <p:childTnLst>
                              <p:par>
                                <p:cTn id="167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76" dur="500"/>
                                        <p:tgtEl>
                                          <p:spTgt spid="9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79" dur="500"/>
                                        <p:tgtEl>
                                          <p:spTgt spid="9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8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Internet history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39" name="Rectangle 5"/>
          <p:cNvSpPr/>
          <p:nvPr/>
        </p:nvSpPr>
        <p:spPr>
          <a:xfrm>
            <a:off x="787320" y="2079720"/>
            <a:ext cx="5577840" cy="47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8000"/>
          </a:bodyPr>
          <a:p>
            <a:pPr marL="281520" indent="-2815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early 1990s:</a:t>
            </a:r>
            <a:r>
              <a:rPr b="0" lang="en-US" sz="2800" spc="-1" strike="noStrike">
                <a:solidFill>
                  <a:srgbClr val="ed7d31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ARPAnet decommissioned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81520" indent="-2815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1991:</a:t>
            </a:r>
            <a:r>
              <a:rPr b="0" lang="en-US" sz="2800" spc="-1" strike="noStrike">
                <a:solidFill>
                  <a:srgbClr val="ed7d31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NSF lifts restrictions on commercial use of NSFnet (decommissioned, 1995)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81520" indent="-2815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early 1990s: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Web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558360" indent="-2206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hypertext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[Bush 1945, Nelson 1960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’s]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558360" indent="-2206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HTML, HTTP: Berners-Lee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558360" indent="-2206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a8"/>
                </a:solidFill>
                <a:latin typeface="Calibri"/>
                <a:ea typeface="Arial"/>
              </a:rPr>
              <a:t>1994: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Mosaic, later Netscape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558360" indent="-2206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a8"/>
                </a:solidFill>
                <a:latin typeface="Calibri"/>
                <a:ea typeface="Arial"/>
              </a:rPr>
              <a:t>late 1990</a:t>
            </a:r>
            <a:r>
              <a:rPr b="0" lang="en-US" sz="2400" spc="-1" strike="noStrike">
                <a:solidFill>
                  <a:srgbClr val="0000a8"/>
                </a:solidFill>
                <a:latin typeface="Calibri"/>
                <a:ea typeface="ＭＳ Ｐゴシック"/>
              </a:rPr>
              <a:t>s: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commercialization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of the Web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40" name="Rectangle 5"/>
          <p:cNvSpPr/>
          <p:nvPr/>
        </p:nvSpPr>
        <p:spPr>
          <a:xfrm>
            <a:off x="6146640" y="2087640"/>
            <a:ext cx="5577840" cy="43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352440" indent="-2221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99"/>
                </a:solidFill>
                <a:latin typeface="Calibri"/>
                <a:ea typeface="ＭＳ Ｐゴシック"/>
              </a:rPr>
              <a:t>late 1990s – 2000s: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2440" indent="-222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more killer apps: instant messaging, P2P file sharing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2440" indent="-222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network security to forefront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2440" indent="-222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est. 50 million host, 100 million+ users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2440" indent="-22212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backbone links running at Gbps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2440" indent="-22212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41" name="Rectangle 2"/>
          <p:cNvSpPr/>
          <p:nvPr/>
        </p:nvSpPr>
        <p:spPr>
          <a:xfrm>
            <a:off x="-418320" y="1215000"/>
            <a:ext cx="123760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00000"/>
                </a:solidFill>
                <a:latin typeface="Calibri"/>
              </a:rPr>
              <a:t>1990, 2000s: commercialization, the Web, new applications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42" name="PlaceHolder 2"/>
          <p:cNvSpPr>
            <a:spLocks noGrp="1"/>
          </p:cNvSpPr>
          <p:nvPr>
            <p:ph type="sldNum" idx="86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E8A8B4F2-9DBB-4A8D-AF9C-4B17B3C549C9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80" dur="indefinite" restart="never" nodeType="tmRoot">
          <p:childTnLst>
            <p:seq>
              <p:cTn id="1681" dur="indefinite" nodeType="mainSeq">
                <p:childTnLst>
                  <p:par>
                    <p:cTn id="1682" fill="hold">
                      <p:stCondLst>
                        <p:cond delay="indefinite"/>
                      </p:stCondLst>
                      <p:childTnLst>
                        <p:par>
                          <p:cTn id="1683" fill="hold">
                            <p:stCondLst>
                              <p:cond delay="0"/>
                            </p:stCondLst>
                            <p:childTnLst>
                              <p:par>
                                <p:cTn id="168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86" dur="500"/>
                                        <p:tgtEl>
                                          <p:spTgt spid="9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7" fill="hold">
                      <p:stCondLst>
                        <p:cond delay="indefinite"/>
                      </p:stCondLst>
                      <p:childTnLst>
                        <p:par>
                          <p:cTn id="1688" fill="hold">
                            <p:stCondLst>
                              <p:cond delay="0"/>
                            </p:stCondLst>
                            <p:childTnLst>
                              <p:par>
                                <p:cTn id="168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91" dur="500"/>
                                        <p:tgtEl>
                                          <p:spTgt spid="98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2" fill="hold">
                      <p:stCondLst>
                        <p:cond delay="indefinite"/>
                      </p:stCondLst>
                      <p:childTnLst>
                        <p:par>
                          <p:cTn id="1693" fill="hold">
                            <p:stCondLst>
                              <p:cond delay="0"/>
                            </p:stCondLst>
                            <p:childTnLst>
                              <p:par>
                                <p:cTn id="169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96" dur="500"/>
                                        <p:tgtEl>
                                          <p:spTgt spid="98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99" dur="500"/>
                                        <p:tgtEl>
                                          <p:spTgt spid="98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02" dur="500"/>
                                        <p:tgtEl>
                                          <p:spTgt spid="98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05" dur="500"/>
                                        <p:tgtEl>
                                          <p:spTgt spid="98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08" dur="500"/>
                                        <p:tgtEl>
                                          <p:spTgt spid="98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9" fill="hold">
                      <p:stCondLst>
                        <p:cond delay="indefinite"/>
                      </p:stCondLst>
                      <p:childTnLst>
                        <p:par>
                          <p:cTn id="1710" fill="hold">
                            <p:stCondLst>
                              <p:cond delay="0"/>
                            </p:stCondLst>
                            <p:childTnLst>
                              <p:par>
                                <p:cTn id="171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13" dur="500"/>
                                        <p:tgtEl>
                                          <p:spTgt spid="9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3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Internet history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44" name="Rectangle 5"/>
          <p:cNvSpPr/>
          <p:nvPr/>
        </p:nvSpPr>
        <p:spPr>
          <a:xfrm>
            <a:off x="763560" y="1770480"/>
            <a:ext cx="11141640" cy="473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7000"/>
          </a:bodyPr>
          <a:p>
            <a:pPr lvl="1" marL="451440" indent="-338040">
              <a:lnSpc>
                <a:spcPct val="100000"/>
              </a:lnSpc>
              <a:spcBef>
                <a:spcPts val="601"/>
              </a:spcBef>
              <a:buClr>
                <a:srgbClr val="0000a8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aggressive deployment of broadband home access (10-100’s Mbps)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1480" indent="-298440">
              <a:lnSpc>
                <a:spcPct val="10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2008: software-defined networking (SDN)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1480" indent="-298440">
              <a:lnSpc>
                <a:spcPct val="10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increasing ubiquity of high-speed wireless access: 4G/5G, WiFi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1480" indent="-298440">
              <a:lnSpc>
                <a:spcPct val="10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service providers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(Google, FB, Microsoft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) create their own networks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707040" indent="-2044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bypass commercial Internet to connect “close” to end user, providing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“instantaneous” access to social media, search, video content, …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11480" indent="-298440">
              <a:lnSpc>
                <a:spcPct val="10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enterprises run their services in “cloud”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(e.g., Amazon Web Services, Microsoft Azure)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11480" indent="-298440">
              <a:lnSpc>
                <a:spcPct val="10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rise of smartphones: more mobile than fixed devices on Internet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(2017)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11480" indent="-298440">
              <a:lnSpc>
                <a:spcPct val="100000"/>
              </a:lnSpc>
              <a:spcBef>
                <a:spcPts val="601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~15B devices attached to Internet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(2023, statista.com)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45" name="Rectangle 2"/>
          <p:cNvSpPr/>
          <p:nvPr/>
        </p:nvSpPr>
        <p:spPr>
          <a:xfrm>
            <a:off x="-24120" y="1212120"/>
            <a:ext cx="85950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2005-present: scale, SDN, mobility, cloud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46" name="PlaceHolder 2"/>
          <p:cNvSpPr>
            <a:spLocks noGrp="1"/>
          </p:cNvSpPr>
          <p:nvPr>
            <p:ph type="sldNum" idx="87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6D417A83-A83E-433F-A8A2-C4DCFA6C5A3C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14" dur="indefinite" restart="never" nodeType="tmRoot">
          <p:childTnLst>
            <p:seq>
              <p:cTn id="1715" dur="indefinite" nodeType="mainSeq">
                <p:childTnLst>
                  <p:par>
                    <p:cTn id="1716" fill="hold">
                      <p:stCondLst>
                        <p:cond delay="indefinite"/>
                      </p:stCondLst>
                      <p:childTnLst>
                        <p:par>
                          <p:cTn id="1717" fill="hold">
                            <p:stCondLst>
                              <p:cond delay="0"/>
                            </p:stCondLst>
                            <p:childTnLst>
                              <p:par>
                                <p:cTn id="171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20" dur="500"/>
                                        <p:tgtEl>
                                          <p:spTgt spid="9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1" fill="hold">
                      <p:stCondLst>
                        <p:cond delay="indefinite"/>
                      </p:stCondLst>
                      <p:childTnLst>
                        <p:par>
                          <p:cTn id="1722" fill="hold">
                            <p:stCondLst>
                              <p:cond delay="0"/>
                            </p:stCondLst>
                            <p:childTnLst>
                              <p:par>
                                <p:cTn id="172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25" dur="500"/>
                                        <p:tgtEl>
                                          <p:spTgt spid="9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6" fill="hold">
                      <p:stCondLst>
                        <p:cond delay="indefinite"/>
                      </p:stCondLst>
                      <p:childTnLst>
                        <p:par>
                          <p:cTn id="1727" fill="hold">
                            <p:stCondLst>
                              <p:cond delay="0"/>
                            </p:stCondLst>
                            <p:childTnLst>
                              <p:par>
                                <p:cTn id="172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30" dur="500"/>
                                        <p:tgtEl>
                                          <p:spTgt spid="9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1" fill="hold">
                      <p:stCondLst>
                        <p:cond delay="indefinite"/>
                      </p:stCondLst>
                      <p:childTnLst>
                        <p:par>
                          <p:cTn id="1732" fill="hold">
                            <p:stCondLst>
                              <p:cond delay="0"/>
                            </p:stCondLst>
                            <p:childTnLst>
                              <p:par>
                                <p:cTn id="173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35" dur="500"/>
                                        <p:tgtEl>
                                          <p:spTgt spid="9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38" dur="500"/>
                                        <p:tgtEl>
                                          <p:spTgt spid="9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9" fill="hold">
                      <p:stCondLst>
                        <p:cond delay="indefinite"/>
                      </p:stCondLst>
                      <p:childTnLst>
                        <p:par>
                          <p:cTn id="1740" fill="hold">
                            <p:stCondLst>
                              <p:cond delay="0"/>
                            </p:stCondLst>
                            <p:childTnLst>
                              <p:par>
                                <p:cTn id="174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43" dur="500"/>
                                        <p:tgtEl>
                                          <p:spTgt spid="9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4" fill="hold">
                      <p:stCondLst>
                        <p:cond delay="indefinite"/>
                      </p:stCondLst>
                      <p:childTnLst>
                        <p:par>
                          <p:cTn id="1745" fill="hold">
                            <p:stCondLst>
                              <p:cond delay="0"/>
                            </p:stCondLst>
                            <p:childTnLst>
                              <p:par>
                                <p:cTn id="174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48" dur="500"/>
                                        <p:tgtEl>
                                          <p:spTgt spid="9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9" fill="hold">
                      <p:stCondLst>
                        <p:cond delay="indefinite"/>
                      </p:stCondLst>
                      <p:childTnLst>
                        <p:par>
                          <p:cTn id="1750" fill="hold">
                            <p:stCondLst>
                              <p:cond delay="0"/>
                            </p:stCondLst>
                            <p:childTnLst>
                              <p:par>
                                <p:cTn id="175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53" dur="500"/>
                                        <p:tgtEl>
                                          <p:spTgt spid="9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7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Chapter 1: summary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48" name="PlaceHolder 2"/>
          <p:cNvSpPr>
            <a:spLocks noGrp="1"/>
          </p:cNvSpPr>
          <p:nvPr>
            <p:ph type="sldNum" idx="88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AD9C8FEF-F5D5-4DDE-B3C7-6F389FCA26F7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49" name="Rectangle 5"/>
          <p:cNvSpPr/>
          <p:nvPr/>
        </p:nvSpPr>
        <p:spPr>
          <a:xfrm>
            <a:off x="677160" y="1325520"/>
            <a:ext cx="6189120" cy="52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6000"/>
          </a:bodyPr>
          <a:p>
            <a:pPr marL="302760" indent="-1908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We’ve covered a “ton” of material!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06800" indent="-305640">
              <a:lnSpc>
                <a:spcPct val="8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Internet overview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06800" indent="-305640">
              <a:lnSpc>
                <a:spcPct val="8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what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’s a protocol?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06800" indent="-305640">
              <a:lnSpc>
                <a:spcPct val="8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network edge, access network, core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586800" indent="-193680">
              <a:lnSpc>
                <a:spcPct val="8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packet-switching versus circuit-switching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586800" indent="-193680">
              <a:lnSpc>
                <a:spcPct val="8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Internet structure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06800" indent="-349200">
              <a:lnSpc>
                <a:spcPct val="8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performance: loss, delay, throughput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06800" indent="-349200">
              <a:lnSpc>
                <a:spcPct val="8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layering, service models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06800" indent="-349200">
              <a:lnSpc>
                <a:spcPct val="8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security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06800" indent="-349200">
              <a:lnSpc>
                <a:spcPct val="8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history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50" name="Rectangle 4"/>
          <p:cNvSpPr/>
          <p:nvPr/>
        </p:nvSpPr>
        <p:spPr>
          <a:xfrm>
            <a:off x="7616520" y="2335320"/>
            <a:ext cx="3723840" cy="362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4000"/>
          </a:bodyPr>
          <a:p>
            <a:pPr marL="295920" indent="-18648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You now have: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97080" indent="-2984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context, overview, vocabulary,  “feel” of networking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397080" indent="-29844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more depth, detail,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and fun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to follow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!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1" name="PlaceHolder 1"/>
          <p:cNvSpPr>
            <a:spLocks noGrp="1"/>
          </p:cNvSpPr>
          <p:nvPr>
            <p:ph type="title"/>
          </p:nvPr>
        </p:nvSpPr>
        <p:spPr>
          <a:xfrm>
            <a:off x="838080" y="298152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Additional Chapter 1 slides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52" name="PlaceHolder 2"/>
          <p:cNvSpPr>
            <a:spLocks noGrp="1"/>
          </p:cNvSpPr>
          <p:nvPr>
            <p:ph type="sldNum" idx="89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58A639F4-31ED-4B66-BD9B-2D24F9F167D7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3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ISO/OSI reference model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54" name="PlaceHolder 2"/>
          <p:cNvSpPr>
            <a:spLocks noGrp="1"/>
          </p:cNvSpPr>
          <p:nvPr>
            <p:ph type="sldNum" idx="90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5A8F1176-2B8F-4D11-8826-45174560B128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55" name="Rectangle 5"/>
          <p:cNvSpPr/>
          <p:nvPr/>
        </p:nvSpPr>
        <p:spPr>
          <a:xfrm>
            <a:off x="665280" y="1342080"/>
            <a:ext cx="6765120" cy="513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0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Two layers not found in  Internet protocol stack!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258480" indent="-2584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presentation: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allow applications to interpret meaning of data, e.g., encryption, compression, machine-specific conventions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58480" indent="-2584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session:</a:t>
            </a:r>
            <a:r>
              <a:rPr b="0" lang="en-US" sz="28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synchronization, checkpointing, recovery of data exchange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58480" indent="-258480">
              <a:lnSpc>
                <a:spcPct val="90000"/>
              </a:lnSpc>
              <a:spcBef>
                <a:spcPts val="1001"/>
              </a:spcBef>
              <a:buClr>
                <a:srgbClr val="0000a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Internet stack “missing” these layers!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14160" indent="-2026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these services,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if needed,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must be implemented in application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614160" indent="-202680">
              <a:lnSpc>
                <a:spcPct val="90000"/>
              </a:lnSpc>
              <a:spcBef>
                <a:spcPts val="499"/>
              </a:spcBef>
              <a:buClr>
                <a:srgbClr val="0000a8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needed?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56" name="Rectangle 2"/>
          <p:cNvSpPr/>
          <p:nvPr/>
        </p:nvSpPr>
        <p:spPr>
          <a:xfrm>
            <a:off x="8622360" y="1413720"/>
            <a:ext cx="1891800" cy="3530160"/>
          </a:xfrm>
          <a:prstGeom prst="rect">
            <a:avLst/>
          </a:pr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Times New Roman"/>
              <a:ea typeface="ＭＳ Ｐゴシック"/>
            </a:endParaRPr>
          </a:p>
        </p:txBody>
      </p:sp>
      <p:sp>
        <p:nvSpPr>
          <p:cNvPr id="9857" name="Rectangle 6"/>
          <p:cNvSpPr/>
          <p:nvPr/>
        </p:nvSpPr>
        <p:spPr>
          <a:xfrm>
            <a:off x="8507880" y="1550160"/>
            <a:ext cx="1891800" cy="358596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Times New Roman"/>
              <a:ea typeface="ＭＳ Ｐゴシック"/>
            </a:endParaRPr>
          </a:p>
        </p:txBody>
      </p:sp>
      <p:sp>
        <p:nvSpPr>
          <p:cNvPr id="9858" name="Text Box 7"/>
          <p:cNvSpPr/>
          <p:nvPr/>
        </p:nvSpPr>
        <p:spPr>
          <a:xfrm>
            <a:off x="8465040" y="1721520"/>
            <a:ext cx="1982520" cy="34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7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application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70000"/>
              </a:lnSpc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7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presentation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70000"/>
              </a:lnSpc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7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session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70000"/>
              </a:lnSpc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7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transport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70000"/>
              </a:lnSpc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7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network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70000"/>
              </a:lnSpc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7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link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70000"/>
              </a:lnSpc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7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physical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59" name="Line 8"/>
          <p:cNvSpPr/>
          <p:nvPr/>
        </p:nvSpPr>
        <p:spPr>
          <a:xfrm>
            <a:off x="8487000" y="2142000"/>
            <a:ext cx="1886040" cy="36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60" name="Line 9"/>
          <p:cNvSpPr/>
          <p:nvPr/>
        </p:nvSpPr>
        <p:spPr>
          <a:xfrm>
            <a:off x="8501400" y="3118320"/>
            <a:ext cx="1886040" cy="36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61" name="Line 10"/>
          <p:cNvSpPr/>
          <p:nvPr/>
        </p:nvSpPr>
        <p:spPr>
          <a:xfrm>
            <a:off x="8501400" y="3658320"/>
            <a:ext cx="1886040" cy="36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62" name="Line 11"/>
          <p:cNvSpPr/>
          <p:nvPr/>
        </p:nvSpPr>
        <p:spPr>
          <a:xfrm>
            <a:off x="8502840" y="4674240"/>
            <a:ext cx="1886040" cy="36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63" name="Line 12"/>
          <p:cNvSpPr/>
          <p:nvPr/>
        </p:nvSpPr>
        <p:spPr>
          <a:xfrm>
            <a:off x="8487000" y="4191480"/>
            <a:ext cx="1886040" cy="36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64" name="Line 13"/>
          <p:cNvSpPr/>
          <p:nvPr/>
        </p:nvSpPr>
        <p:spPr>
          <a:xfrm>
            <a:off x="8485560" y="2661120"/>
            <a:ext cx="1886040" cy="36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65" name="TextBox 3"/>
          <p:cNvSpPr/>
          <p:nvPr/>
        </p:nvSpPr>
        <p:spPr>
          <a:xfrm>
            <a:off x="7973280" y="5352840"/>
            <a:ext cx="30128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seven layer OSI/ISO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reference model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6" name="Freeform 8"/>
          <p:cNvSpPr/>
          <p:nvPr/>
        </p:nvSpPr>
        <p:spPr>
          <a:xfrm>
            <a:off x="3548160" y="1573920"/>
            <a:ext cx="4680" cy="3104280"/>
          </a:xfrm>
          <a:custGeom>
            <a:avLst/>
            <a:gdLst>
              <a:gd name="textAreaLeft" fmla="*/ 0 w 4680"/>
              <a:gd name="textAreaRight" fmla="*/ 5040 w 4680"/>
              <a:gd name="textAreaTop" fmla="*/ 0 h 3104280"/>
              <a:gd name="textAreaBottom" fmla="*/ 3104640 h 3104280"/>
            </a:gdLst>
            <a:ahLst/>
            <a:rect l="textAreaLeft" t="textAreaTop" r="textAreaRight" b="textAreaBottom"/>
            <a:pathLst>
              <a:path w="52" h="8411">
                <a:moveTo>
                  <a:pt x="0" y="0"/>
                </a:moveTo>
                <a:cubicBezTo>
                  <a:pt x="17" y="2804"/>
                  <a:pt x="35" y="5607"/>
                  <a:pt x="52" y="8411"/>
                </a:cubicBezTo>
              </a:path>
            </a:pathLst>
          </a:custGeom>
          <a:noFill/>
          <a:ln w="44450">
            <a:solidFill>
              <a:srgbClr val="c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    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67" name="Freeform 10"/>
          <p:cNvSpPr/>
          <p:nvPr/>
        </p:nvSpPr>
        <p:spPr>
          <a:xfrm flipH="1" rot="10800000">
            <a:off x="10917000" y="1577160"/>
            <a:ext cx="450000" cy="4061520"/>
          </a:xfrm>
          <a:custGeom>
            <a:avLst/>
            <a:gdLst>
              <a:gd name="textAreaLeft" fmla="*/ 360 w 450000"/>
              <a:gd name="textAreaRight" fmla="*/ 450720 w 450000"/>
              <a:gd name="textAreaTop" fmla="*/ 0 h 4061520"/>
              <a:gd name="textAreaBottom" fmla="*/ 4061880 h 4061520"/>
            </a:gdLst>
            <a:ahLst/>
            <a:rect l="textAreaLeft" t="textAreaTop" r="textAreaRight" b="textAreaBottom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0">
            <a:gsLst>
              <a:gs pos="0">
                <a:srgbClr val="3c6cdf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68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Services, Layering and Encapsulation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69" name="Text Box 8"/>
          <p:cNvSpPr/>
          <p:nvPr/>
        </p:nvSpPr>
        <p:spPr>
          <a:xfrm>
            <a:off x="451800" y="5724360"/>
            <a:ext cx="1095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99"/>
                </a:solidFill>
                <a:latin typeface="Arial"/>
                <a:ea typeface="MS PGothic"/>
              </a:rPr>
              <a:t>source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70" name="Freeform 10"/>
          <p:cNvSpPr/>
          <p:nvPr/>
        </p:nvSpPr>
        <p:spPr>
          <a:xfrm rot="10800000">
            <a:off x="975960" y="1559880"/>
            <a:ext cx="450000" cy="4061520"/>
          </a:xfrm>
          <a:custGeom>
            <a:avLst/>
            <a:gdLst>
              <a:gd name="textAreaLeft" fmla="*/ 0 w 450000"/>
              <a:gd name="textAreaRight" fmla="*/ 450360 w 450000"/>
              <a:gd name="textAreaTop" fmla="*/ 0 h 4061520"/>
              <a:gd name="textAreaBottom" fmla="*/ 4061880 h 4061520"/>
            </a:gdLst>
            <a:ahLst/>
            <a:rect l="textAreaLeft" t="textAreaTop" r="textAreaRight" b="textAreaBottom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0">
            <a:gsLst>
              <a:gs pos="0">
                <a:srgbClr val="3c6cdf"/>
              </a:gs>
              <a:gs pos="100000">
                <a:srgbClr val="ffffff"/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9871" name="Group 190"/>
          <p:cNvGrpSpPr/>
          <p:nvPr/>
        </p:nvGrpSpPr>
        <p:grpSpPr>
          <a:xfrm>
            <a:off x="635400" y="5073840"/>
            <a:ext cx="802800" cy="771120"/>
            <a:chOff x="635400" y="5073840"/>
            <a:chExt cx="802800" cy="771120"/>
          </a:xfrm>
        </p:grpSpPr>
        <p:pic>
          <p:nvPicPr>
            <p:cNvPr id="9872" name="Picture 191" descr="desktop_computer_stylized_medium"/>
            <p:cNvPicPr/>
            <p:nvPr/>
          </p:nvPicPr>
          <p:blipFill>
            <a:blip r:embed="rId1"/>
            <a:stretch/>
          </p:blipFill>
          <p:spPr>
            <a:xfrm>
              <a:off x="635400" y="5073840"/>
              <a:ext cx="802800" cy="77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873" name="Freeform 192"/>
            <p:cNvSpPr/>
            <p:nvPr/>
          </p:nvSpPr>
          <p:spPr>
            <a:xfrm>
              <a:off x="705960" y="5148000"/>
              <a:ext cx="390240" cy="352800"/>
            </a:xfrm>
            <a:custGeom>
              <a:avLst/>
              <a:gdLst>
                <a:gd name="textAreaLeft" fmla="*/ 0 w 390240"/>
                <a:gd name="textAreaRight" fmla="*/ 390600 w 390240"/>
                <a:gd name="textAreaTop" fmla="*/ 0 h 352800"/>
                <a:gd name="textAreaBottom" fmla="*/ 353160 h 35280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874" name="Group 211"/>
          <p:cNvGrpSpPr/>
          <p:nvPr/>
        </p:nvGrpSpPr>
        <p:grpSpPr>
          <a:xfrm>
            <a:off x="1334160" y="1421640"/>
            <a:ext cx="1765440" cy="4807080"/>
            <a:chOff x="1334160" y="1421640"/>
            <a:chExt cx="1765440" cy="4807080"/>
          </a:xfrm>
        </p:grpSpPr>
        <p:sp>
          <p:nvSpPr>
            <p:cNvPr id="9875" name="Rectangle 24"/>
            <p:cNvSpPr/>
            <p:nvPr/>
          </p:nvSpPr>
          <p:spPr>
            <a:xfrm>
              <a:off x="1379160" y="1585440"/>
              <a:ext cx="1648440" cy="38707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/>
            </a:ln>
            <a:effectLst>
              <a:outerShdw algn="bl" blurRad="76320" dir="18900000" dist="37674" rotWithShape="0" sx="101000" sy="101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876" name="Text Box 26"/>
            <p:cNvSpPr/>
            <p:nvPr/>
          </p:nvSpPr>
          <p:spPr>
            <a:xfrm>
              <a:off x="1334160" y="1421640"/>
              <a:ext cx="1765440" cy="480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application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transport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network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link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physical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877" name="Straight Connector 116"/>
            <p:cNvCxnSpPr/>
            <p:nvPr/>
          </p:nvCxnSpPr>
          <p:spPr>
            <a:xfrm>
              <a:off x="1384200" y="2390760"/>
              <a:ext cx="164412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878" name="Straight Connector 147"/>
            <p:cNvCxnSpPr/>
            <p:nvPr/>
          </p:nvCxnSpPr>
          <p:spPr>
            <a:xfrm>
              <a:off x="1356840" y="3187800"/>
              <a:ext cx="16563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879" name="Straight Connector 148"/>
            <p:cNvCxnSpPr/>
            <p:nvPr/>
          </p:nvCxnSpPr>
          <p:spPr>
            <a:xfrm>
              <a:off x="1359360" y="3924720"/>
              <a:ext cx="16689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880" name="Straight Connector 149"/>
            <p:cNvCxnSpPr/>
            <p:nvPr/>
          </p:nvCxnSpPr>
          <p:spPr>
            <a:xfrm>
              <a:off x="1361880" y="4706640"/>
              <a:ext cx="165132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</p:grpSp>
      <p:grpSp>
        <p:nvGrpSpPr>
          <p:cNvPr id="9881" name="Group 950"/>
          <p:cNvGrpSpPr/>
          <p:nvPr/>
        </p:nvGrpSpPr>
        <p:grpSpPr>
          <a:xfrm>
            <a:off x="11107800" y="4961880"/>
            <a:ext cx="374400" cy="833400"/>
            <a:chOff x="11107800" y="4961880"/>
            <a:chExt cx="374400" cy="833400"/>
          </a:xfrm>
        </p:grpSpPr>
        <p:sp>
          <p:nvSpPr>
            <p:cNvPr id="9882" name="Freeform 951"/>
            <p:cNvSpPr/>
            <p:nvPr/>
          </p:nvSpPr>
          <p:spPr>
            <a:xfrm>
              <a:off x="11404440" y="4962960"/>
              <a:ext cx="74160" cy="795240"/>
            </a:xfrm>
            <a:custGeom>
              <a:avLst/>
              <a:gdLst>
                <a:gd name="textAreaLeft" fmla="*/ 0 w 74160"/>
                <a:gd name="textAreaRight" fmla="*/ 74520 w 74160"/>
                <a:gd name="textAreaTop" fmla="*/ 0 h 795240"/>
                <a:gd name="textAreaBottom" fmla="*/ 795600 h 795240"/>
              </a:gdLst>
              <a:ahLst/>
              <a:rect l="textAreaLeft" t="textAreaTop" r="textAreaRight" b="textAreaBottom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883" name="Rectangle 952"/>
            <p:cNvSpPr/>
            <p:nvPr/>
          </p:nvSpPr>
          <p:spPr>
            <a:xfrm>
              <a:off x="11126160" y="4961880"/>
              <a:ext cx="274680" cy="79488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884" name="Freeform 953"/>
            <p:cNvSpPr/>
            <p:nvPr/>
          </p:nvSpPr>
          <p:spPr>
            <a:xfrm>
              <a:off x="11418120" y="5010840"/>
              <a:ext cx="43920" cy="73548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735480"/>
                <a:gd name="textAreaBottom" fmla="*/ 735840 h 735480"/>
              </a:gdLst>
              <a:ahLst/>
              <a:rect l="textAreaLeft" t="textAreaTop" r="textAreaRight" b="textAreaBottom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885" name="Freeform 954"/>
            <p:cNvSpPr/>
            <p:nvPr/>
          </p:nvSpPr>
          <p:spPr>
            <a:xfrm>
              <a:off x="11408400" y="5383080"/>
              <a:ext cx="68760" cy="65520"/>
            </a:xfrm>
            <a:custGeom>
              <a:avLst/>
              <a:gdLst>
                <a:gd name="textAreaLeft" fmla="*/ 0 w 68760"/>
                <a:gd name="textAreaRight" fmla="*/ 69120 w 68760"/>
                <a:gd name="textAreaTop" fmla="*/ 0 h 65520"/>
                <a:gd name="textAreaBottom" fmla="*/ 65880 h 6552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886" name="Rectangle 955"/>
            <p:cNvSpPr/>
            <p:nvPr/>
          </p:nvSpPr>
          <p:spPr>
            <a:xfrm>
              <a:off x="11126160" y="5052600"/>
              <a:ext cx="156960" cy="15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8800" bIns="-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9887" name="Group 956"/>
            <p:cNvGrpSpPr/>
            <p:nvPr/>
          </p:nvGrpSpPr>
          <p:grpSpPr>
            <a:xfrm>
              <a:off x="11267640" y="5044320"/>
              <a:ext cx="151560" cy="51840"/>
              <a:chOff x="11267640" y="5044320"/>
              <a:chExt cx="151560" cy="51840"/>
            </a:xfrm>
          </p:grpSpPr>
          <p:sp>
            <p:nvSpPr>
              <p:cNvPr id="9888" name="AutoShape 957"/>
              <p:cNvSpPr/>
              <p:nvPr/>
            </p:nvSpPr>
            <p:spPr>
              <a:xfrm>
                <a:off x="11267640" y="5044320"/>
                <a:ext cx="151560" cy="518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8280" bIns="-8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889" name="AutoShape 958"/>
              <p:cNvSpPr/>
              <p:nvPr/>
            </p:nvSpPr>
            <p:spPr>
              <a:xfrm>
                <a:off x="11270160" y="5049720"/>
                <a:ext cx="146160" cy="410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5480" bIns="-15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890" name="Rectangle 959"/>
            <p:cNvSpPr/>
            <p:nvPr/>
          </p:nvSpPr>
          <p:spPr>
            <a:xfrm>
              <a:off x="11128680" y="5168160"/>
              <a:ext cx="156960" cy="15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8800" bIns="-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9891" name="Group 960"/>
            <p:cNvGrpSpPr/>
            <p:nvPr/>
          </p:nvGrpSpPr>
          <p:grpSpPr>
            <a:xfrm>
              <a:off x="11267640" y="5157000"/>
              <a:ext cx="151560" cy="46440"/>
              <a:chOff x="11267640" y="5157000"/>
              <a:chExt cx="151560" cy="46440"/>
            </a:xfrm>
          </p:grpSpPr>
          <p:sp>
            <p:nvSpPr>
              <p:cNvPr id="9892" name="AutoShape 961"/>
              <p:cNvSpPr/>
              <p:nvPr/>
            </p:nvSpPr>
            <p:spPr>
              <a:xfrm>
                <a:off x="11267640" y="5157000"/>
                <a:ext cx="151560" cy="464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2240" bIns="-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893" name="AutoShape 962"/>
              <p:cNvSpPr/>
              <p:nvPr/>
            </p:nvSpPr>
            <p:spPr>
              <a:xfrm>
                <a:off x="11270160" y="5162760"/>
                <a:ext cx="146160" cy="356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9440" bIns="-19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894" name="Rectangle 963"/>
            <p:cNvSpPr/>
            <p:nvPr/>
          </p:nvSpPr>
          <p:spPr>
            <a:xfrm>
              <a:off x="11128680" y="5283720"/>
              <a:ext cx="156960" cy="15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8800" bIns="-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895" name="Rectangle 964"/>
            <p:cNvSpPr/>
            <p:nvPr/>
          </p:nvSpPr>
          <p:spPr>
            <a:xfrm>
              <a:off x="11131560" y="5388480"/>
              <a:ext cx="156960" cy="158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8800" bIns="-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grpSp>
          <p:nvGrpSpPr>
            <p:cNvPr id="9896" name="Group 965"/>
            <p:cNvGrpSpPr/>
            <p:nvPr/>
          </p:nvGrpSpPr>
          <p:grpSpPr>
            <a:xfrm>
              <a:off x="11265120" y="5385240"/>
              <a:ext cx="151560" cy="46440"/>
              <a:chOff x="11265120" y="5385240"/>
              <a:chExt cx="151560" cy="46440"/>
            </a:xfrm>
          </p:grpSpPr>
          <p:sp>
            <p:nvSpPr>
              <p:cNvPr id="9897" name="AutoShape 966"/>
              <p:cNvSpPr/>
              <p:nvPr/>
            </p:nvSpPr>
            <p:spPr>
              <a:xfrm>
                <a:off x="11265120" y="5385240"/>
                <a:ext cx="151560" cy="464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2240" bIns="-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898" name="AutoShape 967"/>
              <p:cNvSpPr/>
              <p:nvPr/>
            </p:nvSpPr>
            <p:spPr>
              <a:xfrm>
                <a:off x="11267640" y="5385240"/>
                <a:ext cx="146520" cy="406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5840" bIns="-15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899" name="Freeform 968"/>
            <p:cNvSpPr/>
            <p:nvPr/>
          </p:nvSpPr>
          <p:spPr>
            <a:xfrm>
              <a:off x="11409480" y="5283720"/>
              <a:ext cx="68760" cy="65160"/>
            </a:xfrm>
            <a:custGeom>
              <a:avLst/>
              <a:gdLst>
                <a:gd name="textAreaLeft" fmla="*/ 0 w 68760"/>
                <a:gd name="textAreaRight" fmla="*/ 69120 w 68760"/>
                <a:gd name="textAreaTop" fmla="*/ 0 h 65160"/>
                <a:gd name="textAreaBottom" fmla="*/ 65520 h 65160"/>
              </a:gdLst>
              <a:ahLst/>
              <a:rect l="textAreaLeft" t="textAreaTop" r="textAreaRight" b="textAreaBottom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9900" name="Group 969"/>
            <p:cNvGrpSpPr/>
            <p:nvPr/>
          </p:nvGrpSpPr>
          <p:grpSpPr>
            <a:xfrm>
              <a:off x="11265120" y="5275440"/>
              <a:ext cx="154080" cy="46440"/>
              <a:chOff x="11265120" y="5275440"/>
              <a:chExt cx="154080" cy="46440"/>
            </a:xfrm>
          </p:grpSpPr>
          <p:sp>
            <p:nvSpPr>
              <p:cNvPr id="9901" name="AutoShape 970"/>
              <p:cNvSpPr/>
              <p:nvPr/>
            </p:nvSpPr>
            <p:spPr>
              <a:xfrm>
                <a:off x="11265120" y="5275440"/>
                <a:ext cx="154080" cy="464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2240" bIns="-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902" name="AutoShape 971"/>
              <p:cNvSpPr/>
              <p:nvPr/>
            </p:nvSpPr>
            <p:spPr>
              <a:xfrm>
                <a:off x="11267640" y="5280840"/>
                <a:ext cx="151560" cy="356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-19440" bIns="-19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p:grpSp>
        <p:sp>
          <p:nvSpPr>
            <p:cNvPr id="9903" name="Rectangle 972"/>
            <p:cNvSpPr/>
            <p:nvPr/>
          </p:nvSpPr>
          <p:spPr>
            <a:xfrm>
              <a:off x="11398680" y="4961880"/>
              <a:ext cx="18000" cy="79488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904" name="Freeform 973"/>
            <p:cNvSpPr/>
            <p:nvPr/>
          </p:nvSpPr>
          <p:spPr>
            <a:xfrm>
              <a:off x="11415960" y="5162760"/>
              <a:ext cx="61920" cy="73800"/>
            </a:xfrm>
            <a:custGeom>
              <a:avLst/>
              <a:gdLst>
                <a:gd name="textAreaLeft" fmla="*/ 0 w 61920"/>
                <a:gd name="textAreaRight" fmla="*/ 62280 w 61920"/>
                <a:gd name="textAreaTop" fmla="*/ 0 h 73800"/>
                <a:gd name="textAreaBottom" fmla="*/ 74160 h 73800"/>
              </a:gdLst>
              <a:ahLst/>
              <a:rect l="textAreaLeft" t="textAreaTop" r="textAreaRight" b="textAreaBottom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9160" bIns="291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905" name="Freeform 974"/>
            <p:cNvSpPr/>
            <p:nvPr/>
          </p:nvSpPr>
          <p:spPr>
            <a:xfrm>
              <a:off x="11416680" y="5049000"/>
              <a:ext cx="63720" cy="83160"/>
            </a:xfrm>
            <a:custGeom>
              <a:avLst/>
              <a:gdLst>
                <a:gd name="textAreaLeft" fmla="*/ 0 w 63720"/>
                <a:gd name="textAreaRight" fmla="*/ 64080 w 63720"/>
                <a:gd name="textAreaTop" fmla="*/ 0 h 83160"/>
                <a:gd name="textAreaBottom" fmla="*/ 83520 h 83160"/>
              </a:gdLst>
              <a:ahLst/>
              <a:rect l="textAreaLeft" t="textAreaTop" r="textAreaRight" b="textAreaBottom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520" bIns="385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906" name="Oval 975"/>
            <p:cNvSpPr/>
            <p:nvPr/>
          </p:nvSpPr>
          <p:spPr>
            <a:xfrm>
              <a:off x="11469240" y="5721120"/>
              <a:ext cx="12960" cy="3276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1600" bIns="-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907" name="Freeform 976"/>
            <p:cNvSpPr/>
            <p:nvPr/>
          </p:nvSpPr>
          <p:spPr>
            <a:xfrm>
              <a:off x="11413440" y="5722200"/>
              <a:ext cx="64080" cy="69120"/>
            </a:xfrm>
            <a:custGeom>
              <a:avLst/>
              <a:gdLst>
                <a:gd name="textAreaLeft" fmla="*/ 0 w 64080"/>
                <a:gd name="textAreaRight" fmla="*/ 64440 w 64080"/>
                <a:gd name="textAreaTop" fmla="*/ 0 h 69120"/>
                <a:gd name="textAreaBottom" fmla="*/ 69480 h 69120"/>
              </a:gdLst>
              <a:ahLst/>
              <a:rect l="textAreaLeft" t="textAreaTop" r="textAreaRight" b="textAreaBottom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480" bIns="2448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908" name="AutoShape 977"/>
            <p:cNvSpPr/>
            <p:nvPr/>
          </p:nvSpPr>
          <p:spPr>
            <a:xfrm>
              <a:off x="11107800" y="5743440"/>
              <a:ext cx="314280" cy="518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8280" bIns="-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909" name="AutoShape 978"/>
            <p:cNvSpPr/>
            <p:nvPr/>
          </p:nvSpPr>
          <p:spPr>
            <a:xfrm>
              <a:off x="11126160" y="5756760"/>
              <a:ext cx="280080" cy="270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25920" bIns="-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910" name="Oval 979"/>
            <p:cNvSpPr/>
            <p:nvPr/>
          </p:nvSpPr>
          <p:spPr>
            <a:xfrm>
              <a:off x="11152080" y="5641200"/>
              <a:ext cx="41400" cy="489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0440" bIns="-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911" name="Oval 980"/>
            <p:cNvSpPr/>
            <p:nvPr/>
          </p:nvSpPr>
          <p:spPr>
            <a:xfrm>
              <a:off x="11199600" y="5641200"/>
              <a:ext cx="41400" cy="489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0440" bIns="-10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0000"/>
                </a:solidFill>
                <a:latin typeface="Arial"/>
                <a:ea typeface="MS PGothic"/>
              </a:endParaRPr>
            </a:p>
          </p:txBody>
        </p:sp>
        <p:sp>
          <p:nvSpPr>
            <p:cNvPr id="9912" name="Oval 981"/>
            <p:cNvSpPr/>
            <p:nvPr/>
          </p:nvSpPr>
          <p:spPr>
            <a:xfrm>
              <a:off x="11243880" y="5641200"/>
              <a:ext cx="41400" cy="489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0440" bIns="-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913" name="Rectangle 982"/>
            <p:cNvSpPr/>
            <p:nvPr/>
          </p:nvSpPr>
          <p:spPr>
            <a:xfrm>
              <a:off x="11351520" y="5451840"/>
              <a:ext cx="20520" cy="26388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</p:grpSp>
      <p:sp>
        <p:nvSpPr>
          <p:cNvPr id="9914" name="Text Box 8"/>
          <p:cNvSpPr/>
          <p:nvPr/>
        </p:nvSpPr>
        <p:spPr>
          <a:xfrm>
            <a:off x="10227600" y="5716800"/>
            <a:ext cx="1653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99"/>
                </a:solidFill>
                <a:latin typeface="Arial"/>
                <a:ea typeface="MS PGothic"/>
              </a:rPr>
              <a:t>destination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915" name="Group 212"/>
          <p:cNvGrpSpPr/>
          <p:nvPr/>
        </p:nvGrpSpPr>
        <p:grpSpPr>
          <a:xfrm>
            <a:off x="9221400" y="1413720"/>
            <a:ext cx="1765440" cy="4807080"/>
            <a:chOff x="9221400" y="1413720"/>
            <a:chExt cx="1765440" cy="4807080"/>
          </a:xfrm>
        </p:grpSpPr>
        <p:sp>
          <p:nvSpPr>
            <p:cNvPr id="9916" name="Rectangle 24"/>
            <p:cNvSpPr/>
            <p:nvPr/>
          </p:nvSpPr>
          <p:spPr>
            <a:xfrm>
              <a:off x="9266400" y="1577160"/>
              <a:ext cx="1648440" cy="38707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/>
            </a:ln>
            <a:effectLst>
              <a:outerShdw algn="bl" blurRad="76320" dir="18900000" dist="37674" rotWithShape="0" sx="101000" sy="101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917" name="Text Box 26"/>
            <p:cNvSpPr/>
            <p:nvPr/>
          </p:nvSpPr>
          <p:spPr>
            <a:xfrm>
              <a:off x="9221400" y="1413720"/>
              <a:ext cx="1765440" cy="480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application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transport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network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link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215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physical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918" name="Straight Connector 215"/>
            <p:cNvCxnSpPr/>
            <p:nvPr/>
          </p:nvCxnSpPr>
          <p:spPr>
            <a:xfrm>
              <a:off x="9271800" y="2382480"/>
              <a:ext cx="16437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919" name="Straight Connector 216"/>
            <p:cNvCxnSpPr/>
            <p:nvPr/>
          </p:nvCxnSpPr>
          <p:spPr>
            <a:xfrm>
              <a:off x="9244080" y="3179520"/>
              <a:ext cx="16563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920" name="Straight Connector 217"/>
            <p:cNvCxnSpPr/>
            <p:nvPr/>
          </p:nvCxnSpPr>
          <p:spPr>
            <a:xfrm>
              <a:off x="9246600" y="3916800"/>
              <a:ext cx="166896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9921" name="Straight Connector 218"/>
            <p:cNvCxnSpPr/>
            <p:nvPr/>
          </p:nvCxnSpPr>
          <p:spPr>
            <a:xfrm>
              <a:off x="9249120" y="4698720"/>
              <a:ext cx="165132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</p:grpSp>
      <p:sp>
        <p:nvSpPr>
          <p:cNvPr id="9922" name="Rectangle 142"/>
          <p:cNvSpPr/>
          <p:nvPr/>
        </p:nvSpPr>
        <p:spPr>
          <a:xfrm>
            <a:off x="5584680" y="2368440"/>
            <a:ext cx="971280" cy="38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9923" name="Group 185"/>
          <p:cNvGrpSpPr/>
          <p:nvPr/>
        </p:nvGrpSpPr>
        <p:grpSpPr>
          <a:xfrm>
            <a:off x="5690880" y="2434320"/>
            <a:ext cx="907560" cy="301320"/>
            <a:chOff x="5690880" y="2434320"/>
            <a:chExt cx="907560" cy="301320"/>
          </a:xfrm>
        </p:grpSpPr>
        <p:grpSp>
          <p:nvGrpSpPr>
            <p:cNvPr id="9924" name="Group 179"/>
            <p:cNvGrpSpPr/>
            <p:nvPr/>
          </p:nvGrpSpPr>
          <p:grpSpPr>
            <a:xfrm>
              <a:off x="5690880" y="2435760"/>
              <a:ext cx="296640" cy="291600"/>
              <a:chOff x="5690880" y="2435760"/>
              <a:chExt cx="296640" cy="291600"/>
            </a:xfrm>
          </p:grpSpPr>
          <p:sp>
            <p:nvSpPr>
              <p:cNvPr id="9925" name="Rectangle 180"/>
              <p:cNvSpPr/>
              <p:nvPr/>
            </p:nvSpPr>
            <p:spPr>
              <a:xfrm>
                <a:off x="5698800" y="2462760"/>
                <a:ext cx="280800" cy="2566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926" name="Rectangle 181"/>
              <p:cNvSpPr/>
              <p:nvPr/>
            </p:nvSpPr>
            <p:spPr>
              <a:xfrm>
                <a:off x="5690880" y="2435760"/>
                <a:ext cx="296640" cy="291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t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9927" name="Group 182"/>
            <p:cNvGrpSpPr/>
            <p:nvPr/>
          </p:nvGrpSpPr>
          <p:grpSpPr>
            <a:xfrm>
              <a:off x="5919480" y="2434320"/>
              <a:ext cx="678960" cy="301320"/>
              <a:chOff x="5919480" y="2434320"/>
              <a:chExt cx="678960" cy="301320"/>
            </a:xfrm>
          </p:grpSpPr>
          <p:sp>
            <p:nvSpPr>
              <p:cNvPr id="9928" name="Rectangle 183"/>
              <p:cNvSpPr/>
              <p:nvPr/>
            </p:nvSpPr>
            <p:spPr>
              <a:xfrm>
                <a:off x="5978160" y="2462760"/>
                <a:ext cx="495000" cy="2566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929" name="Rectangle 184"/>
              <p:cNvSpPr/>
              <p:nvPr/>
            </p:nvSpPr>
            <p:spPr>
              <a:xfrm>
                <a:off x="5919480" y="2434320"/>
                <a:ext cx="678960" cy="301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M</a:t>
                </a:r>
                <a:endParaRPr b="0" lang="en-IN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9930" name="Group 175"/>
          <p:cNvGrpSpPr/>
          <p:nvPr/>
        </p:nvGrpSpPr>
        <p:grpSpPr>
          <a:xfrm>
            <a:off x="5937480" y="1548360"/>
            <a:ext cx="678960" cy="301320"/>
            <a:chOff x="5937480" y="1548360"/>
            <a:chExt cx="678960" cy="301320"/>
          </a:xfrm>
        </p:grpSpPr>
        <p:sp>
          <p:nvSpPr>
            <p:cNvPr id="9931" name="Rectangle 176"/>
            <p:cNvSpPr/>
            <p:nvPr/>
          </p:nvSpPr>
          <p:spPr>
            <a:xfrm>
              <a:off x="5996160" y="1573560"/>
              <a:ext cx="495000" cy="2566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2400" spc="-1" strike="noStrike">
                <a:solidFill>
                  <a:srgbClr val="000000"/>
                </a:solidFill>
                <a:latin typeface="Arial"/>
                <a:ea typeface="MS PGothic"/>
              </a:endParaRPr>
            </a:p>
          </p:txBody>
        </p:sp>
        <p:sp>
          <p:nvSpPr>
            <p:cNvPr id="9932" name="Rectangle 177"/>
            <p:cNvSpPr/>
            <p:nvPr/>
          </p:nvSpPr>
          <p:spPr>
            <a:xfrm>
              <a:off x="5937480" y="1548360"/>
              <a:ext cx="678960" cy="30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M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933" name="Rectangle 79"/>
          <p:cNvSpPr/>
          <p:nvPr/>
        </p:nvSpPr>
        <p:spPr>
          <a:xfrm>
            <a:off x="5356080" y="3319560"/>
            <a:ext cx="1209960" cy="38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9934" name="Group 5"/>
          <p:cNvGrpSpPr/>
          <p:nvPr/>
        </p:nvGrpSpPr>
        <p:grpSpPr>
          <a:xfrm>
            <a:off x="5418720" y="3360600"/>
            <a:ext cx="1058040" cy="307080"/>
            <a:chOff x="5418720" y="3360600"/>
            <a:chExt cx="1058040" cy="307080"/>
          </a:xfrm>
        </p:grpSpPr>
        <p:grpSp>
          <p:nvGrpSpPr>
            <p:cNvPr id="9935" name="Group 182"/>
            <p:cNvGrpSpPr/>
            <p:nvPr/>
          </p:nvGrpSpPr>
          <p:grpSpPr>
            <a:xfrm>
              <a:off x="5419800" y="3366360"/>
              <a:ext cx="1056960" cy="301320"/>
              <a:chOff x="5419800" y="3366360"/>
              <a:chExt cx="1056960" cy="301320"/>
            </a:xfrm>
          </p:grpSpPr>
          <p:sp>
            <p:nvSpPr>
              <p:cNvPr id="9936" name="Rectangle 183"/>
              <p:cNvSpPr/>
              <p:nvPr/>
            </p:nvSpPr>
            <p:spPr>
              <a:xfrm>
                <a:off x="5419800" y="3394800"/>
                <a:ext cx="1056960" cy="2566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937" name="Rectangle 184"/>
              <p:cNvSpPr/>
              <p:nvPr/>
            </p:nvSpPr>
            <p:spPr>
              <a:xfrm>
                <a:off x="6060960" y="3366360"/>
                <a:ext cx="379080" cy="301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M</a:t>
                </a:r>
                <a:endParaRPr b="0" lang="en-IN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9938" name="Rectangle 181"/>
            <p:cNvSpPr/>
            <p:nvPr/>
          </p:nvSpPr>
          <p:spPr>
            <a:xfrm>
              <a:off x="5680800" y="3377880"/>
              <a:ext cx="296640" cy="261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t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39" name="Rectangle 181"/>
            <p:cNvSpPr/>
            <p:nvPr/>
          </p:nvSpPr>
          <p:spPr>
            <a:xfrm>
              <a:off x="5418720" y="336060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n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940" name="Straight Connector 3"/>
            <p:cNvCxnSpPr/>
            <p:nvPr/>
          </p:nvCxnSpPr>
          <p:spPr>
            <a:xfrm>
              <a:off x="5985720" y="3394800"/>
              <a:ext cx="360" cy="257400"/>
            </a:xfrm>
            <a:prstGeom prst="straightConnector1">
              <a:avLst/>
            </a:prstGeom>
            <a:ln w="9525">
              <a:solidFill>
                <a:srgbClr val="000000"/>
              </a:solidFill>
            </a:ln>
          </p:spPr>
        </p:cxnSp>
        <p:cxnSp>
          <p:nvCxnSpPr>
            <p:cNvPr id="9941" name="Straight Connector 90"/>
            <p:cNvCxnSpPr/>
            <p:nvPr/>
          </p:nvCxnSpPr>
          <p:spPr>
            <a:xfrm>
              <a:off x="5705280" y="3393000"/>
              <a:ext cx="360" cy="257400"/>
            </a:xfrm>
            <a:prstGeom prst="straightConnector1">
              <a:avLst/>
            </a:prstGeom>
            <a:ln w="9525">
              <a:solidFill>
                <a:srgbClr val="000000"/>
              </a:solidFill>
            </a:ln>
          </p:spPr>
        </p:cxnSp>
      </p:grpSp>
      <p:grpSp>
        <p:nvGrpSpPr>
          <p:cNvPr id="9942" name="Group 8"/>
          <p:cNvGrpSpPr/>
          <p:nvPr/>
        </p:nvGrpSpPr>
        <p:grpSpPr>
          <a:xfrm>
            <a:off x="7629480" y="1483920"/>
            <a:ext cx="1535760" cy="3792240"/>
            <a:chOff x="7629480" y="1483920"/>
            <a:chExt cx="1535760" cy="3792240"/>
          </a:xfrm>
        </p:grpSpPr>
        <p:sp>
          <p:nvSpPr>
            <p:cNvPr id="9943" name="Freeform 118"/>
            <p:cNvSpPr/>
            <p:nvPr/>
          </p:nvSpPr>
          <p:spPr>
            <a:xfrm flipH="1">
              <a:off x="7629120" y="1483920"/>
              <a:ext cx="1200600" cy="3792240"/>
            </a:xfrm>
            <a:custGeom>
              <a:avLst/>
              <a:gdLst>
                <a:gd name="textAreaLeft" fmla="*/ -360 w 1200600"/>
                <a:gd name="textAreaRight" fmla="*/ 1200600 w 1200600"/>
                <a:gd name="textAreaTop" fmla="*/ 0 h 3792240"/>
                <a:gd name="textAreaBottom" fmla="*/ 3792600 h 3792240"/>
              </a:gdLst>
              <a:ahLst/>
              <a:rect l="textAreaLeft" t="textAreaTop" r="textAreaRight" b="textAreaBottom"/>
              <a:pathLst>
                <a:path w="1822537" h="3263030">
                  <a:moveTo>
                    <a:pt x="1822537" y="3263030"/>
                  </a:moveTo>
                  <a:lnTo>
                    <a:pt x="6263" y="2743200"/>
                  </a:lnTo>
                  <a:cubicBezTo>
                    <a:pt x="4175" y="1828800"/>
                    <a:pt x="2088" y="914400"/>
                    <a:pt x="0" y="0"/>
                  </a:cubicBezTo>
                </a:path>
              </a:pathLst>
            </a:custGeom>
            <a:noFill/>
            <a:ln w="44450">
              <a:solidFill>
                <a:srgbClr val="c00000"/>
              </a:solidFill>
              <a:tailEnd len="sm" type="triangle" w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                   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9944" name="Group 119"/>
            <p:cNvGrpSpPr/>
            <p:nvPr/>
          </p:nvGrpSpPr>
          <p:grpSpPr>
            <a:xfrm>
              <a:off x="7693200" y="4097880"/>
              <a:ext cx="1470240" cy="389520"/>
              <a:chOff x="7693200" y="4097880"/>
              <a:chExt cx="1470240" cy="389520"/>
            </a:xfrm>
          </p:grpSpPr>
          <p:sp>
            <p:nvSpPr>
              <p:cNvPr id="9945" name="Rectangle 120"/>
              <p:cNvSpPr/>
              <p:nvPr/>
            </p:nvSpPr>
            <p:spPr>
              <a:xfrm>
                <a:off x="7953480" y="4097880"/>
                <a:ext cx="1209960" cy="389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grpSp>
            <p:nvGrpSpPr>
              <p:cNvPr id="9946" name="Group 182"/>
              <p:cNvGrpSpPr/>
              <p:nvPr/>
            </p:nvGrpSpPr>
            <p:grpSpPr>
              <a:xfrm>
                <a:off x="7693200" y="4114800"/>
                <a:ext cx="1380600" cy="301320"/>
                <a:chOff x="7693200" y="4114800"/>
                <a:chExt cx="1380600" cy="301320"/>
              </a:xfrm>
            </p:grpSpPr>
            <p:sp>
              <p:nvSpPr>
                <p:cNvPr id="9947" name="Rectangle 183"/>
                <p:cNvSpPr/>
                <p:nvPr/>
              </p:nvSpPr>
              <p:spPr>
                <a:xfrm>
                  <a:off x="7693200" y="4143240"/>
                  <a:ext cx="1380600" cy="2566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9948" name="Rectangle 184"/>
                <p:cNvSpPr/>
                <p:nvPr/>
              </p:nvSpPr>
              <p:spPr>
                <a:xfrm>
                  <a:off x="8658360" y="4114800"/>
                  <a:ext cx="379080" cy="301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rPr>
                    <a:t>M</a:t>
                  </a:r>
                  <a:endParaRPr b="0" lang="en-IN" sz="14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9949" name="Rectangle 181"/>
              <p:cNvSpPr/>
              <p:nvPr/>
            </p:nvSpPr>
            <p:spPr>
              <a:xfrm>
                <a:off x="8278560" y="4126320"/>
                <a:ext cx="296640" cy="261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t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950" name="Rectangle 181"/>
              <p:cNvSpPr/>
              <p:nvPr/>
            </p:nvSpPr>
            <p:spPr>
              <a:xfrm>
                <a:off x="8016120" y="4109040"/>
                <a:ext cx="296640" cy="291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n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9951" name="Straight Connector 124"/>
              <p:cNvCxnSpPr/>
              <p:nvPr/>
            </p:nvCxnSpPr>
            <p:spPr>
              <a:xfrm>
                <a:off x="8583480" y="4143240"/>
                <a:ext cx="360" cy="25740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  <p:cxnSp>
            <p:nvCxnSpPr>
              <p:cNvPr id="9952" name="Straight Connector 125"/>
              <p:cNvCxnSpPr/>
              <p:nvPr/>
            </p:nvCxnSpPr>
            <p:spPr>
              <a:xfrm>
                <a:off x="8302680" y="4141440"/>
                <a:ext cx="360" cy="25740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  <p:sp>
            <p:nvSpPr>
              <p:cNvPr id="9953" name="Rectangle 181"/>
              <p:cNvSpPr/>
              <p:nvPr/>
            </p:nvSpPr>
            <p:spPr>
              <a:xfrm>
                <a:off x="7713000" y="4116600"/>
                <a:ext cx="296640" cy="291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l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9954" name="Straight Connector 128"/>
              <p:cNvCxnSpPr/>
              <p:nvPr/>
            </p:nvCxnSpPr>
            <p:spPr>
              <a:xfrm>
                <a:off x="7982280" y="4142160"/>
                <a:ext cx="360" cy="25740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</p:grpSp>
        <p:grpSp>
          <p:nvGrpSpPr>
            <p:cNvPr id="9955" name="Group 131"/>
            <p:cNvGrpSpPr/>
            <p:nvPr/>
          </p:nvGrpSpPr>
          <p:grpSpPr>
            <a:xfrm>
              <a:off x="8014320" y="3363120"/>
              <a:ext cx="1058040" cy="307080"/>
              <a:chOff x="8014320" y="3363120"/>
              <a:chExt cx="1058040" cy="307080"/>
            </a:xfrm>
          </p:grpSpPr>
          <p:grpSp>
            <p:nvGrpSpPr>
              <p:cNvPr id="9956" name="Group 182"/>
              <p:cNvGrpSpPr/>
              <p:nvPr/>
            </p:nvGrpSpPr>
            <p:grpSpPr>
              <a:xfrm>
                <a:off x="8015400" y="3368880"/>
                <a:ext cx="1056960" cy="301320"/>
                <a:chOff x="8015400" y="3368880"/>
                <a:chExt cx="1056960" cy="301320"/>
              </a:xfrm>
            </p:grpSpPr>
            <p:sp>
              <p:nvSpPr>
                <p:cNvPr id="9957" name="Rectangle 183"/>
                <p:cNvSpPr/>
                <p:nvPr/>
              </p:nvSpPr>
              <p:spPr>
                <a:xfrm>
                  <a:off x="8015400" y="3397320"/>
                  <a:ext cx="1056960" cy="2566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9958" name="Rectangle 184"/>
                <p:cNvSpPr/>
                <p:nvPr/>
              </p:nvSpPr>
              <p:spPr>
                <a:xfrm>
                  <a:off x="8656920" y="3368880"/>
                  <a:ext cx="379080" cy="301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rPr>
                    <a:t>M</a:t>
                  </a:r>
                  <a:endParaRPr b="0" lang="en-IN" sz="14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9959" name="Rectangle 181"/>
              <p:cNvSpPr/>
              <p:nvPr/>
            </p:nvSpPr>
            <p:spPr>
              <a:xfrm>
                <a:off x="8276760" y="3380400"/>
                <a:ext cx="296640" cy="261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t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960" name="Rectangle 181"/>
              <p:cNvSpPr/>
              <p:nvPr/>
            </p:nvSpPr>
            <p:spPr>
              <a:xfrm>
                <a:off x="8014320" y="3363120"/>
                <a:ext cx="296640" cy="291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H</a:t>
                </a:r>
                <a:r>
                  <a:rPr b="0" lang="en-US" sz="1800" spc="-1" strike="noStrike" baseline="-25000">
                    <a:solidFill>
                      <a:srgbClr val="000000"/>
                    </a:solidFill>
                    <a:latin typeface="Arial"/>
                    <a:ea typeface="MS PGothic"/>
                  </a:rPr>
                  <a:t>n</a:t>
                </a:r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9961" name="Straight Connector 144"/>
              <p:cNvCxnSpPr/>
              <p:nvPr/>
            </p:nvCxnSpPr>
            <p:spPr>
              <a:xfrm>
                <a:off x="8581680" y="3397320"/>
                <a:ext cx="360" cy="25740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  <p:cxnSp>
            <p:nvCxnSpPr>
              <p:cNvPr id="9962" name="Straight Connector 145"/>
              <p:cNvCxnSpPr/>
              <p:nvPr/>
            </p:nvCxnSpPr>
            <p:spPr>
              <a:xfrm>
                <a:off x="8301240" y="3395520"/>
                <a:ext cx="360" cy="25740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</p:grpSp>
        <p:grpSp>
          <p:nvGrpSpPr>
            <p:cNvPr id="9963" name="Group 6"/>
            <p:cNvGrpSpPr/>
            <p:nvPr/>
          </p:nvGrpSpPr>
          <p:grpSpPr>
            <a:xfrm>
              <a:off x="8257680" y="2658960"/>
              <a:ext cx="907560" cy="301320"/>
              <a:chOff x="8257680" y="2658960"/>
              <a:chExt cx="907560" cy="301320"/>
            </a:xfrm>
          </p:grpSpPr>
          <p:grpSp>
            <p:nvGrpSpPr>
              <p:cNvPr id="9964" name="Group 179"/>
              <p:cNvGrpSpPr/>
              <p:nvPr/>
            </p:nvGrpSpPr>
            <p:grpSpPr>
              <a:xfrm>
                <a:off x="8257680" y="2660400"/>
                <a:ext cx="296640" cy="291600"/>
                <a:chOff x="8257680" y="2660400"/>
                <a:chExt cx="296640" cy="291600"/>
              </a:xfrm>
            </p:grpSpPr>
            <p:sp>
              <p:nvSpPr>
                <p:cNvPr id="9965" name="Rectangle 180"/>
                <p:cNvSpPr/>
                <p:nvPr/>
              </p:nvSpPr>
              <p:spPr>
                <a:xfrm>
                  <a:off x="8265960" y="2687400"/>
                  <a:ext cx="280800" cy="2566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9966" name="Rectangle 181"/>
                <p:cNvSpPr/>
                <p:nvPr/>
              </p:nvSpPr>
              <p:spPr>
                <a:xfrm>
                  <a:off x="8257680" y="2660400"/>
                  <a:ext cx="296640" cy="2916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rPr>
                    <a:t>H</a:t>
                  </a:r>
                  <a:r>
                    <a:rPr b="0" lang="en-US" sz="1800" spc="-1" strike="noStrike" baseline="-25000">
                      <a:solidFill>
                        <a:srgbClr val="000000"/>
                      </a:solidFill>
                      <a:latin typeface="Arial"/>
                      <a:ea typeface="MS PGothic"/>
                    </a:rPr>
                    <a:t>t</a:t>
                  </a:r>
                  <a:endParaRPr b="0" lang="en-IN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9967" name="Group 182"/>
              <p:cNvGrpSpPr/>
              <p:nvPr/>
            </p:nvGrpSpPr>
            <p:grpSpPr>
              <a:xfrm>
                <a:off x="8486280" y="2658960"/>
                <a:ext cx="678960" cy="301320"/>
                <a:chOff x="8486280" y="2658960"/>
                <a:chExt cx="678960" cy="301320"/>
              </a:xfrm>
            </p:grpSpPr>
            <p:sp>
              <p:nvSpPr>
                <p:cNvPr id="9968" name="Rectangle 183"/>
                <p:cNvSpPr/>
                <p:nvPr/>
              </p:nvSpPr>
              <p:spPr>
                <a:xfrm>
                  <a:off x="8545320" y="2687400"/>
                  <a:ext cx="495000" cy="2566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2400" spc="-1" strike="noStrike">
                    <a:solidFill>
                      <a:srgbClr val="000000"/>
                    </a:solidFill>
                    <a:latin typeface="Arial"/>
                    <a:ea typeface="MS PGothic"/>
                  </a:endParaRPr>
                </a:p>
              </p:txBody>
            </p:sp>
            <p:sp>
              <p:nvSpPr>
                <p:cNvPr id="9969" name="Rectangle 184"/>
                <p:cNvSpPr/>
                <p:nvPr/>
              </p:nvSpPr>
              <p:spPr>
                <a:xfrm>
                  <a:off x="8486280" y="2658960"/>
                  <a:ext cx="678960" cy="301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400" spc="-1" strike="noStrike">
                      <a:solidFill>
                        <a:srgbClr val="000000"/>
                      </a:solidFill>
                      <a:latin typeface="Arial"/>
                      <a:ea typeface="MS PGothic"/>
                    </a:rPr>
                    <a:t>M</a:t>
                  </a:r>
                  <a:endParaRPr b="0" lang="en-IN" sz="14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9970" name="Group 175"/>
            <p:cNvGrpSpPr/>
            <p:nvPr/>
          </p:nvGrpSpPr>
          <p:grpSpPr>
            <a:xfrm>
              <a:off x="8465400" y="1879920"/>
              <a:ext cx="678960" cy="301320"/>
              <a:chOff x="8465400" y="1879920"/>
              <a:chExt cx="678960" cy="301320"/>
            </a:xfrm>
          </p:grpSpPr>
          <p:sp>
            <p:nvSpPr>
              <p:cNvPr id="9971" name="Rectangle 176"/>
              <p:cNvSpPr/>
              <p:nvPr/>
            </p:nvSpPr>
            <p:spPr>
              <a:xfrm>
                <a:off x="8524080" y="1905480"/>
                <a:ext cx="495000" cy="2566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972" name="Rectangle 177"/>
              <p:cNvSpPr/>
              <p:nvPr/>
            </p:nvSpPr>
            <p:spPr>
              <a:xfrm>
                <a:off x="8465400" y="1879920"/>
                <a:ext cx="678960" cy="301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M</a:t>
                </a:r>
                <a:endParaRPr b="0" lang="en-IN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9973" name="Freeform 8"/>
          <p:cNvSpPr/>
          <p:nvPr/>
        </p:nvSpPr>
        <p:spPr>
          <a:xfrm>
            <a:off x="3570480" y="4675320"/>
            <a:ext cx="4136400" cy="600840"/>
          </a:xfrm>
          <a:custGeom>
            <a:avLst/>
            <a:gdLst>
              <a:gd name="textAreaLeft" fmla="*/ 0 w 4136400"/>
              <a:gd name="textAreaRight" fmla="*/ 4136760 w 4136400"/>
              <a:gd name="textAreaTop" fmla="*/ 0 h 600840"/>
              <a:gd name="textAreaBottom" fmla="*/ 601200 h 600840"/>
            </a:gdLst>
            <a:ahLst/>
            <a:rect l="textAreaLeft" t="textAreaTop" r="textAreaRight" b="textAreaBottom"/>
            <a:pathLst>
              <a:path w="9988" h="1622">
                <a:moveTo>
                  <a:pt x="0" y="0"/>
                </a:moveTo>
                <a:lnTo>
                  <a:pt x="2306" y="1583"/>
                </a:lnTo>
                <a:lnTo>
                  <a:pt x="9988" y="1622"/>
                </a:lnTo>
              </a:path>
            </a:pathLst>
          </a:custGeom>
          <a:noFill/>
          <a:ln w="44450">
            <a:solidFill>
              <a:srgbClr val="c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    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974" name="Group 14"/>
          <p:cNvGrpSpPr/>
          <p:nvPr/>
        </p:nvGrpSpPr>
        <p:grpSpPr>
          <a:xfrm>
            <a:off x="3077280" y="2137680"/>
            <a:ext cx="1296720" cy="1904760"/>
            <a:chOff x="3077280" y="2137680"/>
            <a:chExt cx="1296720" cy="1904760"/>
          </a:xfrm>
        </p:grpSpPr>
        <p:sp>
          <p:nvSpPr>
            <p:cNvPr id="9975" name="TextBox 9"/>
            <p:cNvSpPr/>
            <p:nvPr/>
          </p:nvSpPr>
          <p:spPr>
            <a:xfrm>
              <a:off x="3082320" y="2137680"/>
              <a:ext cx="12052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message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76" name="TextBox 165"/>
            <p:cNvSpPr/>
            <p:nvPr/>
          </p:nvSpPr>
          <p:spPr>
            <a:xfrm>
              <a:off x="3099240" y="2928600"/>
              <a:ext cx="11808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segment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77" name="TextBox 199"/>
            <p:cNvSpPr/>
            <p:nvPr/>
          </p:nvSpPr>
          <p:spPr>
            <a:xfrm>
              <a:off x="3077280" y="3678480"/>
              <a:ext cx="1296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datagram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978" name="TextBox 200"/>
          <p:cNvSpPr/>
          <p:nvPr/>
        </p:nvSpPr>
        <p:spPr>
          <a:xfrm>
            <a:off x="3130200" y="4455360"/>
            <a:ext cx="857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frame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979" name="Group 2"/>
          <p:cNvGrpSpPr/>
          <p:nvPr/>
        </p:nvGrpSpPr>
        <p:grpSpPr>
          <a:xfrm>
            <a:off x="5144400" y="4194720"/>
            <a:ext cx="1347480" cy="307080"/>
            <a:chOff x="5144400" y="4194720"/>
            <a:chExt cx="1347480" cy="307080"/>
          </a:xfrm>
        </p:grpSpPr>
        <p:grpSp>
          <p:nvGrpSpPr>
            <p:cNvPr id="9980" name="Group 182"/>
            <p:cNvGrpSpPr/>
            <p:nvPr/>
          </p:nvGrpSpPr>
          <p:grpSpPr>
            <a:xfrm>
              <a:off x="5144400" y="4200480"/>
              <a:ext cx="1347480" cy="301320"/>
              <a:chOff x="5144400" y="4200480"/>
              <a:chExt cx="1347480" cy="301320"/>
            </a:xfrm>
          </p:grpSpPr>
          <p:sp>
            <p:nvSpPr>
              <p:cNvPr id="9981" name="Rectangle 183"/>
              <p:cNvSpPr/>
              <p:nvPr/>
            </p:nvSpPr>
            <p:spPr>
              <a:xfrm>
                <a:off x="5144400" y="4228920"/>
                <a:ext cx="1347480" cy="2566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  <p:sp>
            <p:nvSpPr>
              <p:cNvPr id="9982" name="Rectangle 184"/>
              <p:cNvSpPr/>
              <p:nvPr/>
            </p:nvSpPr>
            <p:spPr>
              <a:xfrm>
                <a:off x="6076080" y="4200480"/>
                <a:ext cx="379080" cy="301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M</a:t>
                </a:r>
                <a:endParaRPr b="0" lang="en-IN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9983" name="Rectangle 181"/>
            <p:cNvSpPr/>
            <p:nvPr/>
          </p:nvSpPr>
          <p:spPr>
            <a:xfrm>
              <a:off x="5695920" y="4212000"/>
              <a:ext cx="296640" cy="261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t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84" name="Rectangle 181"/>
            <p:cNvSpPr/>
            <p:nvPr/>
          </p:nvSpPr>
          <p:spPr>
            <a:xfrm>
              <a:off x="5433840" y="419472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n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985" name="Straight Connector 221"/>
            <p:cNvCxnSpPr/>
            <p:nvPr/>
          </p:nvCxnSpPr>
          <p:spPr>
            <a:xfrm>
              <a:off x="6000840" y="4228560"/>
              <a:ext cx="360" cy="257760"/>
            </a:xfrm>
            <a:prstGeom prst="straightConnector1">
              <a:avLst/>
            </a:prstGeom>
            <a:ln w="9525">
              <a:solidFill>
                <a:srgbClr val="000000"/>
              </a:solidFill>
            </a:ln>
          </p:spPr>
        </p:cxnSp>
        <p:cxnSp>
          <p:nvCxnSpPr>
            <p:cNvPr id="9986" name="Straight Connector 222"/>
            <p:cNvCxnSpPr/>
            <p:nvPr/>
          </p:nvCxnSpPr>
          <p:spPr>
            <a:xfrm>
              <a:off x="5720400" y="4227120"/>
              <a:ext cx="360" cy="257400"/>
            </a:xfrm>
            <a:prstGeom prst="straightConnector1">
              <a:avLst/>
            </a:prstGeom>
            <a:ln w="9525">
              <a:solidFill>
                <a:srgbClr val="000000"/>
              </a:solidFill>
            </a:ln>
          </p:spPr>
        </p:cxnSp>
        <p:sp>
          <p:nvSpPr>
            <p:cNvPr id="9987" name="Rectangle 181"/>
            <p:cNvSpPr/>
            <p:nvPr/>
          </p:nvSpPr>
          <p:spPr>
            <a:xfrm>
              <a:off x="5149080" y="4198320"/>
              <a:ext cx="296640" cy="29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MS PGothic"/>
                </a:rPr>
                <a:t>l</a:t>
              </a: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988" name="Straight Connector 224"/>
            <p:cNvCxnSpPr/>
            <p:nvPr/>
          </p:nvCxnSpPr>
          <p:spPr>
            <a:xfrm>
              <a:off x="5418000" y="4226400"/>
              <a:ext cx="360" cy="257400"/>
            </a:xfrm>
            <a:prstGeom prst="straightConnector1">
              <a:avLst/>
            </a:prstGeom>
            <a:ln w="9525">
              <a:solidFill>
                <a:srgbClr val="000000"/>
              </a:solidFill>
            </a:ln>
          </p:spPr>
        </p:cxnSp>
      </p:grpSp>
      <p:sp>
        <p:nvSpPr>
          <p:cNvPr id="9989" name="PlaceHolder 2"/>
          <p:cNvSpPr>
            <a:spLocks noGrp="1"/>
          </p:cNvSpPr>
          <p:nvPr>
            <p:ph type="sldNum" idx="91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1594558C-585A-469C-9B2F-ADFA4D75A494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754" dur="indefinite" restart="never" nodeType="tmRoot">
          <p:childTnLst>
            <p:seq>
              <p:cTn id="1755" dur="indefinite" nodeType="mainSeq">
                <p:childTnLst>
                  <p:par>
                    <p:cTn id="1756" fill="hold">
                      <p:stCondLst>
                        <p:cond delay="0"/>
                      </p:stCondLst>
                      <p:childTnLst>
                        <p:par>
                          <p:cTn id="1757" fill="hold">
                            <p:stCondLst>
                              <p:cond delay="0"/>
                            </p:stCondLst>
                            <p:childTnLst>
                              <p:par>
                                <p:cTn id="1758" nodeType="with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07 1.48148E-006 L -0.17917 0.01018 E">
                                      <p:cBhvr>
                                        <p:cTn id="1759" dur="2000" fill="hold"/>
                                        <p:tgtEl>
                                          <p:spTgt spid="99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60" nodeType="with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006 -1.85185E-006 L -0.20157 0.03403 E">
                                      <p:cBhvr>
                                        <p:cTn id="1761" dur="2000" fill="hold"/>
                                        <p:tgtEl>
                                          <p:spTgt spid="99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62" nodeType="with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006 4.81481E-006 L -0.22096 0.04953 E">
                                      <p:cBhvr>
                                        <p:cTn id="1763" dur="2000" fill="hold"/>
                                        <p:tgtEl>
                                          <p:spTgt spid="99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64" nodeType="with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006 2.22222E-006 L -0.16224 -0.00625 E">
                                      <p:cBhvr>
                                        <p:cTn id="1765" dur="2000" fill="hold"/>
                                        <p:tgtEl>
                                          <p:spTgt spid="99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67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69" dur="500"/>
                                        <p:tgtEl>
                                          <p:spTgt spid="9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72" dur="500"/>
                                        <p:tgtEl>
                                          <p:spTgt spid="9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3" fill="hold">
                      <p:stCondLst>
                        <p:cond delay="indefinite"/>
                      </p:stCondLst>
                      <p:childTnLst>
                        <p:par>
                          <p:cTn id="1774" fill="hold">
                            <p:stCondLst>
                              <p:cond delay="0"/>
                            </p:stCondLst>
                            <p:childTnLst>
                              <p:par>
                                <p:cTn id="1775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776" dur="500"/>
                                        <p:tgtEl>
                                          <p:spTgt spid="99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8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779" dur="500"/>
                                        <p:tgtEl>
                                          <p:spTgt spid="99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1" fill="hold">
                            <p:stCondLst>
                              <p:cond delay="500"/>
                            </p:stCondLst>
                            <p:childTnLst>
                              <p:par>
                                <p:cTn id="1782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784" dur="500"/>
                                        <p:tgtEl>
                                          <p:spTgt spid="9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5" fill="hold">
                            <p:stCondLst>
                              <p:cond delay="1000"/>
                            </p:stCondLst>
                            <p:childTnLst>
                              <p:par>
                                <p:cTn id="178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788" dur="500"/>
                                        <p:tgtEl>
                                          <p:spTgt spid="9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9" fill="hold">
                            <p:stCondLst>
                              <p:cond delay="1500"/>
                            </p:stCondLst>
                            <p:childTnLst>
                              <p:par>
                                <p:cTn id="1790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792" dur="500"/>
                                        <p:tgtEl>
                                          <p:spTgt spid="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0" name="PlaceHolder 1"/>
          <p:cNvSpPr>
            <a:spLocks noGrp="1"/>
          </p:cNvSpPr>
          <p:nvPr>
            <p:ph type="title"/>
          </p:nvPr>
        </p:nvSpPr>
        <p:spPr>
          <a:xfrm>
            <a:off x="825120" y="29196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  <a:ea typeface="ＭＳ Ｐゴシック"/>
              </a:rPr>
              <a:t>Wireshark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91" name="PlaceHolder 2"/>
          <p:cNvSpPr>
            <a:spLocks noGrp="1"/>
          </p:cNvSpPr>
          <p:nvPr>
            <p:ph type="sldNum" idx="92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FAE7E301-6BB4-4C91-8ACD-4A5C7F995EF2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&lt;number&gt;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9992" name="Group 8"/>
          <p:cNvGrpSpPr/>
          <p:nvPr/>
        </p:nvGrpSpPr>
        <p:grpSpPr>
          <a:xfrm>
            <a:off x="3065040" y="1186560"/>
            <a:ext cx="5643000" cy="4215960"/>
            <a:chOff x="3065040" y="1186560"/>
            <a:chExt cx="5643000" cy="4215960"/>
          </a:xfrm>
        </p:grpSpPr>
        <p:sp>
          <p:nvSpPr>
            <p:cNvPr id="9993" name="Freeform 9"/>
            <p:cNvSpPr/>
            <p:nvPr/>
          </p:nvSpPr>
          <p:spPr>
            <a:xfrm>
              <a:off x="3065040" y="1199160"/>
              <a:ext cx="431280" cy="4203360"/>
            </a:xfrm>
            <a:custGeom>
              <a:avLst/>
              <a:gdLst>
                <a:gd name="textAreaLeft" fmla="*/ 0 w 431280"/>
                <a:gd name="textAreaRight" fmla="*/ 431640 w 431280"/>
                <a:gd name="textAreaTop" fmla="*/ 0 h 4203360"/>
                <a:gd name="textAreaBottom" fmla="*/ 4203720 h 4203360"/>
              </a:gdLst>
              <a:ahLst/>
              <a:rect l="textAreaLeft" t="textAreaTop" r="textAreaRight" b="textAreaBottom"/>
              <a:pathLst>
                <a:path w="432078" h="4203185">
                  <a:moveTo>
                    <a:pt x="0" y="4203185"/>
                  </a:moveTo>
                  <a:lnTo>
                    <a:pt x="418984" y="3430637"/>
                  </a:lnTo>
                  <a:cubicBezTo>
                    <a:pt x="423349" y="2287091"/>
                    <a:pt x="427713" y="1143546"/>
                    <a:pt x="432078" y="0"/>
                  </a:cubicBezTo>
                  <a:lnTo>
                    <a:pt x="13093" y="4203185"/>
                  </a:lnTo>
                  <a:lnTo>
                    <a:pt x="0" y="4203185"/>
                  </a:lnTo>
                  <a:close/>
                </a:path>
              </a:pathLst>
            </a:custGeom>
            <a:gradFill rotWithShape="0">
              <a:gsLst>
                <a:gs pos="0">
                  <a:srgbClr val="bdd7ee"/>
                </a:gs>
                <a:gs pos="100000">
                  <a:srgbClr val="ffffff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9994" name="Rectangle 10"/>
            <p:cNvSpPr/>
            <p:nvPr/>
          </p:nvSpPr>
          <p:spPr>
            <a:xfrm>
              <a:off x="3484080" y="1186560"/>
              <a:ext cx="5223960" cy="343008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</p:grpSp>
      <p:pic>
        <p:nvPicPr>
          <p:cNvPr id="9995" name="Picture 12" descr="segment.png"/>
          <p:cNvPicPr/>
          <p:nvPr/>
        </p:nvPicPr>
        <p:blipFill>
          <a:blip r:embed="rId1"/>
          <a:stretch/>
        </p:blipFill>
        <p:spPr>
          <a:xfrm>
            <a:off x="4130280" y="5561640"/>
            <a:ext cx="3958920" cy="99720"/>
          </a:xfrm>
          <a:prstGeom prst="rect">
            <a:avLst/>
          </a:prstGeom>
          <a:ln w="0">
            <a:noFill/>
          </a:ln>
        </p:spPr>
      </p:pic>
      <p:pic>
        <p:nvPicPr>
          <p:cNvPr id="9996" name="Picture 120" descr="access_point_stylized_small"/>
          <p:cNvPicPr/>
          <p:nvPr/>
        </p:nvPicPr>
        <p:blipFill>
          <a:blip r:embed="rId2"/>
          <a:stretch/>
        </p:blipFill>
        <p:spPr>
          <a:xfrm>
            <a:off x="8619480" y="4609080"/>
            <a:ext cx="1388880" cy="1269720"/>
          </a:xfrm>
          <a:prstGeom prst="rect">
            <a:avLst/>
          </a:prstGeom>
          <a:ln w="0">
            <a:noFill/>
          </a:ln>
        </p:spPr>
      </p:pic>
      <p:pic>
        <p:nvPicPr>
          <p:cNvPr id="9997" name="Picture 10" descr="ethernet.png"/>
          <p:cNvPicPr/>
          <p:nvPr/>
        </p:nvPicPr>
        <p:blipFill>
          <a:blip r:embed="rId3"/>
          <a:stretch/>
        </p:blipFill>
        <p:spPr>
          <a:xfrm flipH="1">
            <a:off x="2909520" y="4955400"/>
            <a:ext cx="1231560" cy="1231560"/>
          </a:xfrm>
          <a:prstGeom prst="rect">
            <a:avLst/>
          </a:prstGeom>
          <a:ln w="0">
            <a:noFill/>
          </a:ln>
        </p:spPr>
      </p:pic>
      <p:pic>
        <p:nvPicPr>
          <p:cNvPr id="9998" name="Picture 11" descr="ethernet.png"/>
          <p:cNvPicPr/>
          <p:nvPr/>
        </p:nvPicPr>
        <p:blipFill>
          <a:blip r:embed="rId4"/>
          <a:stretch/>
        </p:blipFill>
        <p:spPr>
          <a:xfrm>
            <a:off x="7855920" y="4958640"/>
            <a:ext cx="1231560" cy="1231560"/>
          </a:xfrm>
          <a:prstGeom prst="rect">
            <a:avLst/>
          </a:prstGeom>
          <a:ln w="0">
            <a:noFill/>
          </a:ln>
        </p:spPr>
      </p:pic>
      <p:pic>
        <p:nvPicPr>
          <p:cNvPr id="9999" name="Picture 20" descr="ethernet.png"/>
          <p:cNvPicPr/>
          <p:nvPr/>
        </p:nvPicPr>
        <p:blipFill>
          <a:blip r:embed="rId5"/>
          <a:stretch/>
        </p:blipFill>
        <p:spPr>
          <a:xfrm flipH="1">
            <a:off x="9602640" y="4977360"/>
            <a:ext cx="1231560" cy="1231560"/>
          </a:xfrm>
          <a:prstGeom prst="rect">
            <a:avLst/>
          </a:prstGeom>
          <a:ln w="0">
            <a:noFill/>
          </a:ln>
        </p:spPr>
      </p:pic>
      <p:grpSp>
        <p:nvGrpSpPr>
          <p:cNvPr id="10000" name="Group 17"/>
          <p:cNvGrpSpPr/>
          <p:nvPr/>
        </p:nvGrpSpPr>
        <p:grpSpPr>
          <a:xfrm>
            <a:off x="6350760" y="1550160"/>
            <a:ext cx="2323080" cy="3171600"/>
            <a:chOff x="6350760" y="1550160"/>
            <a:chExt cx="2323080" cy="3171600"/>
          </a:xfrm>
        </p:grpSpPr>
        <p:cxnSp>
          <p:nvCxnSpPr>
            <p:cNvPr id="10001" name="Straight Connector 46"/>
            <p:cNvCxnSpPr/>
            <p:nvPr/>
          </p:nvCxnSpPr>
          <p:spPr>
            <a:xfrm>
              <a:off x="7425000" y="2639880"/>
              <a:ext cx="360" cy="2082240"/>
            </a:xfrm>
            <a:prstGeom prst="straightConnector1">
              <a:avLst/>
            </a:prstGeom>
            <a:ln w="25400">
              <a:solidFill>
                <a:srgbClr val="000090"/>
              </a:solidFill>
              <a:round/>
              <a:headEnd len="med" type="triangle" w="med"/>
              <a:tailEnd len="med" type="triangle" w="med"/>
            </a:ln>
          </p:spPr>
        </p:cxnSp>
        <p:grpSp>
          <p:nvGrpSpPr>
            <p:cNvPr id="10002" name="Group 31"/>
            <p:cNvGrpSpPr/>
            <p:nvPr/>
          </p:nvGrpSpPr>
          <p:grpSpPr>
            <a:xfrm>
              <a:off x="6429600" y="3244680"/>
              <a:ext cx="2190960" cy="1207080"/>
              <a:chOff x="6429600" y="3244680"/>
              <a:chExt cx="2190960" cy="1207080"/>
            </a:xfrm>
          </p:grpSpPr>
          <p:sp>
            <p:nvSpPr>
              <p:cNvPr id="10003" name="Rectangle 26"/>
              <p:cNvSpPr/>
              <p:nvPr/>
            </p:nvSpPr>
            <p:spPr>
              <a:xfrm>
                <a:off x="6438240" y="3294720"/>
                <a:ext cx="2165040" cy="11520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</a:ln>
              <a:effectLst>
                <a:outerShdw algn="tl" blurRad="50760" dir="2700000" dist="37674" rotWithShape="0">
                  <a:srgbClr val="000090">
                    <a:alpha val="43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10004" name="TextBox 26"/>
              <p:cNvSpPr/>
              <p:nvPr/>
            </p:nvSpPr>
            <p:spPr>
              <a:xfrm>
                <a:off x="6487200" y="3244680"/>
                <a:ext cx="1990080" cy="1207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ts val="22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Transport</a:t>
                </a: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 (TCP/UDP)</a:t>
                </a:r>
                <a:endParaRPr b="0" lang="en-IN" sz="14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22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Network</a:t>
                </a: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 (IP)</a:t>
                </a:r>
                <a:endParaRPr b="0" lang="en-IN" sz="14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22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Link</a:t>
                </a: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 (Ethernet)</a:t>
                </a:r>
                <a:endParaRPr b="0" lang="en-IN" sz="14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ts val="22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Physical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10005" name="Straight Connector 28"/>
              <p:cNvCxnSpPr/>
              <p:nvPr/>
            </p:nvCxnSpPr>
            <p:spPr>
              <a:xfrm>
                <a:off x="6429600" y="3609000"/>
                <a:ext cx="2174760" cy="36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  <a:round/>
              </a:ln>
            </p:spPr>
          </p:cxnSp>
          <p:cxnSp>
            <p:nvCxnSpPr>
              <p:cNvPr id="10006" name="Straight Connector 29"/>
              <p:cNvCxnSpPr/>
              <p:nvPr/>
            </p:nvCxnSpPr>
            <p:spPr>
              <a:xfrm>
                <a:off x="6437880" y="3892320"/>
                <a:ext cx="2174760" cy="36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  <a:round/>
              </a:ln>
            </p:spPr>
          </p:cxnSp>
          <p:cxnSp>
            <p:nvCxnSpPr>
              <p:cNvPr id="10007" name="Straight Connector 30"/>
              <p:cNvCxnSpPr/>
              <p:nvPr/>
            </p:nvCxnSpPr>
            <p:spPr>
              <a:xfrm>
                <a:off x="6446160" y="4175640"/>
                <a:ext cx="2174760" cy="36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0008" name="Group 35"/>
            <p:cNvGrpSpPr/>
            <p:nvPr/>
          </p:nvGrpSpPr>
          <p:grpSpPr>
            <a:xfrm>
              <a:off x="6589080" y="1550160"/>
              <a:ext cx="1564920" cy="1020240"/>
              <a:chOff x="6589080" y="1550160"/>
              <a:chExt cx="1564920" cy="1020240"/>
            </a:xfrm>
          </p:grpSpPr>
          <p:sp>
            <p:nvSpPr>
              <p:cNvPr id="10009" name="Rectangle 24"/>
              <p:cNvSpPr/>
              <p:nvPr/>
            </p:nvSpPr>
            <p:spPr>
              <a:xfrm>
                <a:off x="6666840" y="1550160"/>
                <a:ext cx="1464840" cy="10202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</a:ln>
              <a:effectLst>
                <a:outerShdw algn="tl" blurRad="50760" dir="2700000" dist="37674" rotWithShape="0">
                  <a:srgbClr val="000090">
                    <a:alpha val="43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10010" name="TextBox 34"/>
              <p:cNvSpPr/>
              <p:nvPr/>
            </p:nvSpPr>
            <p:spPr>
              <a:xfrm>
                <a:off x="6589080" y="1626480"/>
                <a:ext cx="1564920" cy="881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application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(www browser, </a:t>
                </a:r>
                <a:endParaRPr b="0" lang="en-IN" sz="16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email client</a:t>
                </a:r>
                <a:r>
                  <a:rPr b="0" lang="en-US" sz="2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)</a:t>
                </a:r>
                <a:endParaRPr b="0" lang="en-IN" sz="2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cxnSp>
          <p:nvCxnSpPr>
            <p:cNvPr id="10011" name="Straight Connector 37"/>
            <p:cNvCxnSpPr/>
            <p:nvPr/>
          </p:nvCxnSpPr>
          <p:spPr>
            <a:xfrm flipV="1">
              <a:off x="6350760" y="3019680"/>
              <a:ext cx="2109600" cy="13320"/>
            </a:xfrm>
            <a:prstGeom prst="straightConnector1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</p:cxnSp>
        <p:sp>
          <p:nvSpPr>
            <p:cNvPr id="10012" name="TextBox 38"/>
            <p:cNvSpPr/>
            <p:nvPr/>
          </p:nvSpPr>
          <p:spPr>
            <a:xfrm>
              <a:off x="7639200" y="2640240"/>
              <a:ext cx="103464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application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13" name="TextBox 39"/>
            <p:cNvSpPr/>
            <p:nvPr/>
          </p:nvSpPr>
          <p:spPr>
            <a:xfrm>
              <a:off x="7903440" y="3015000"/>
              <a:ext cx="43848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OS</a:t>
              </a:r>
              <a:endParaRPr b="0" lang="en-IN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0014" name="Group 31"/>
          <p:cNvGrpSpPr/>
          <p:nvPr/>
        </p:nvGrpSpPr>
        <p:grpSpPr>
          <a:xfrm>
            <a:off x="3571200" y="1266120"/>
            <a:ext cx="2925000" cy="3167640"/>
            <a:chOff x="3571200" y="1266120"/>
            <a:chExt cx="2925000" cy="3167640"/>
          </a:xfrm>
        </p:grpSpPr>
        <p:grpSp>
          <p:nvGrpSpPr>
            <p:cNvPr id="10015" name="Group 44"/>
            <p:cNvGrpSpPr/>
            <p:nvPr/>
          </p:nvGrpSpPr>
          <p:grpSpPr>
            <a:xfrm>
              <a:off x="3641400" y="1266120"/>
              <a:ext cx="1596960" cy="3167640"/>
              <a:chOff x="3641400" y="1266120"/>
              <a:chExt cx="1596960" cy="3167640"/>
            </a:xfrm>
          </p:grpSpPr>
          <p:grpSp>
            <p:nvGrpSpPr>
              <p:cNvPr id="10016" name="Group 22"/>
              <p:cNvGrpSpPr/>
              <p:nvPr/>
            </p:nvGrpSpPr>
            <p:grpSpPr>
              <a:xfrm>
                <a:off x="3785760" y="3288960"/>
                <a:ext cx="1294920" cy="1040760"/>
                <a:chOff x="3785760" y="3288960"/>
                <a:chExt cx="1294920" cy="1040760"/>
              </a:xfrm>
            </p:grpSpPr>
            <p:sp>
              <p:nvSpPr>
                <p:cNvPr id="10017" name="Rectangle 43"/>
                <p:cNvSpPr/>
                <p:nvPr/>
              </p:nvSpPr>
              <p:spPr>
                <a:xfrm>
                  <a:off x="3785760" y="3312360"/>
                  <a:ext cx="1294920" cy="101736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</a:ln>
                <a:effectLst>
                  <a:outerShdw algn="tl" blurRad="50760" dir="2700000" dist="37674" rotWithShape="0">
                    <a:srgbClr val="000090">
                      <a:alpha val="43000"/>
                    </a:srgbClr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10018" name="TextBox 14"/>
                <p:cNvSpPr/>
                <p:nvPr/>
              </p:nvSpPr>
              <p:spPr>
                <a:xfrm>
                  <a:off x="3903840" y="3288960"/>
                  <a:ext cx="1031400" cy="10044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t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Arial"/>
                      <a:ea typeface="ＭＳ Ｐゴシック"/>
                    </a:rPr>
                    <a:t>packet</a:t>
                  </a:r>
                  <a:endParaRPr b="0" lang="en-IN" sz="2000" spc="-1" strike="noStrike">
                    <a:solidFill>
                      <a:srgbClr val="000000"/>
                    </a:solidFill>
                    <a:latin typeface="Arial"/>
                  </a:endParaRPr>
                </a:p>
                <a:p>
                  <a:pPr algn="ctr"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Arial"/>
                      <a:ea typeface="ＭＳ Ｐゴシック"/>
                    </a:rPr>
                    <a:t>capture</a:t>
                  </a:r>
                  <a:endParaRPr b="0" lang="en-IN" sz="2000" spc="-1" strike="noStrike">
                    <a:solidFill>
                      <a:srgbClr val="000000"/>
                    </a:solidFill>
                    <a:latin typeface="Arial"/>
                  </a:endParaRPr>
                </a:p>
                <a:p>
                  <a:pPr algn="ctr"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Arial"/>
                      <a:ea typeface="ＭＳ Ｐゴシック"/>
                    </a:rPr>
                    <a:t>(pcap)</a:t>
                  </a:r>
                  <a:endParaRPr b="0" lang="en-IN" sz="20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0019" name="Group 23"/>
              <p:cNvGrpSpPr/>
              <p:nvPr/>
            </p:nvGrpSpPr>
            <p:grpSpPr>
              <a:xfrm>
                <a:off x="3774600" y="1945800"/>
                <a:ext cx="1299960" cy="707040"/>
                <a:chOff x="3774600" y="1945800"/>
                <a:chExt cx="1299960" cy="707040"/>
              </a:xfrm>
            </p:grpSpPr>
            <p:sp>
              <p:nvSpPr>
                <p:cNvPr id="10020" name="Rectangle 41"/>
                <p:cNvSpPr/>
                <p:nvPr/>
              </p:nvSpPr>
              <p:spPr>
                <a:xfrm>
                  <a:off x="3774600" y="1985040"/>
                  <a:ext cx="1299960" cy="6678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</a:ln>
                <a:effectLst>
                  <a:outerShdw algn="tl" blurRad="50760" dir="2700000" dist="37674" rotWithShape="0">
                    <a:srgbClr val="000090">
                      <a:alpha val="43000"/>
                    </a:srgbClr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10021" name="TextBox 16"/>
                <p:cNvSpPr/>
                <p:nvPr/>
              </p:nvSpPr>
              <p:spPr>
                <a:xfrm>
                  <a:off x="3857400" y="1945800"/>
                  <a:ext cx="1145880" cy="6994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t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Arial"/>
                      <a:ea typeface="ＭＳ Ｐゴシック"/>
                    </a:rPr>
                    <a:t>packet</a:t>
                  </a:r>
                  <a:endParaRPr b="0" lang="en-IN" sz="2000" spc="-1" strike="noStrike">
                    <a:solidFill>
                      <a:srgbClr val="000000"/>
                    </a:solidFill>
                    <a:latin typeface="Arial"/>
                  </a:endParaRPr>
                </a:p>
                <a:p>
                  <a:pPr algn="ctr"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000000"/>
                      </a:solidFill>
                      <a:latin typeface="Arial"/>
                      <a:ea typeface="ＭＳ Ｐゴシック"/>
                    </a:rPr>
                    <a:t>analyzer</a:t>
                  </a:r>
                  <a:endParaRPr b="0" lang="en-IN" sz="20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0022" name="Rectangle 42"/>
              <p:cNvSpPr/>
              <p:nvPr/>
            </p:nvSpPr>
            <p:spPr>
              <a:xfrm>
                <a:off x="3641400" y="1266120"/>
                <a:ext cx="1596960" cy="3167640"/>
              </a:xfrm>
              <a:prstGeom prst="rect">
                <a:avLst/>
              </a:prstGeom>
              <a:noFill/>
              <a:ln w="22225">
                <a:solidFill>
                  <a:srgbClr val="000090"/>
                </a:solidFill>
                <a:prstDash val="sysDash"/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pic>
            <p:nvPicPr>
              <p:cNvPr id="10023" name="Picture 43" descr=""/>
              <p:cNvPicPr/>
              <p:nvPr/>
            </p:nvPicPr>
            <p:blipFill>
              <a:blip r:embed="rId6"/>
              <a:stretch/>
            </p:blipFill>
            <p:spPr>
              <a:xfrm>
                <a:off x="3864240" y="1313640"/>
                <a:ext cx="1089000" cy="368280"/>
              </a:xfrm>
              <a:prstGeom prst="rect">
                <a:avLst/>
              </a:prstGeom>
              <a:ln w="0">
                <a:noFill/>
              </a:ln>
            </p:spPr>
          </p:pic>
        </p:grpSp>
        <p:cxnSp>
          <p:nvCxnSpPr>
            <p:cNvPr id="10024" name="Straight Connector 47"/>
            <p:cNvCxnSpPr/>
            <p:nvPr/>
          </p:nvCxnSpPr>
          <p:spPr>
            <a:xfrm>
              <a:off x="4435200" y="2719080"/>
              <a:ext cx="360" cy="558360"/>
            </a:xfrm>
            <a:prstGeom prst="straightConnector1">
              <a:avLst/>
            </a:prstGeom>
            <a:ln w="25400">
              <a:solidFill>
                <a:srgbClr val="000090"/>
              </a:solidFill>
              <a:round/>
              <a:headEnd len="med" type="triangle" w="med"/>
              <a:tailEnd len="med" type="triangle" w="med"/>
            </a:ln>
          </p:spPr>
        </p:cxnSp>
        <p:cxnSp>
          <p:nvCxnSpPr>
            <p:cNvPr id="10025" name="Straight Connector 50"/>
            <p:cNvCxnSpPr/>
            <p:nvPr/>
          </p:nvCxnSpPr>
          <p:spPr>
            <a:xfrm>
              <a:off x="4911480" y="4041000"/>
              <a:ext cx="1427400" cy="360"/>
            </a:xfrm>
            <a:prstGeom prst="straightConnector1">
              <a:avLst/>
            </a:prstGeom>
            <a:ln w="25400">
              <a:solidFill>
                <a:srgbClr val="000090"/>
              </a:solidFill>
              <a:round/>
              <a:headEnd len="med" type="triangle" w="med"/>
            </a:ln>
          </p:spPr>
        </p:cxnSp>
        <p:sp>
          <p:nvSpPr>
            <p:cNvPr id="10026" name="TextBox 56"/>
            <p:cNvSpPr/>
            <p:nvPr/>
          </p:nvSpPr>
          <p:spPr>
            <a:xfrm>
              <a:off x="5199480" y="3630600"/>
              <a:ext cx="1296720" cy="637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copy of all Ethernet frames sent/received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0027" name="Straight Connector 64"/>
            <p:cNvCxnSpPr/>
            <p:nvPr/>
          </p:nvCxnSpPr>
          <p:spPr>
            <a:xfrm flipV="1">
              <a:off x="3571200" y="3028320"/>
              <a:ext cx="2108520" cy="13680"/>
            </a:xfrm>
            <a:prstGeom prst="straightConnector1">
              <a:avLst/>
            </a:prstGeom>
            <a:ln w="9525">
              <a:solidFill>
                <a:srgbClr val="000000"/>
              </a:solidFill>
              <a:prstDash val="dash"/>
              <a:round/>
            </a:ln>
          </p:spPr>
        </p:cxnSp>
      </p:grpSp>
      <p:grpSp>
        <p:nvGrpSpPr>
          <p:cNvPr id="10028" name="Group 48"/>
          <p:cNvGrpSpPr/>
          <p:nvPr/>
        </p:nvGrpSpPr>
        <p:grpSpPr>
          <a:xfrm>
            <a:off x="1571040" y="4459320"/>
            <a:ext cx="1561680" cy="1510920"/>
            <a:chOff x="1571040" y="4459320"/>
            <a:chExt cx="1561680" cy="1510920"/>
          </a:xfrm>
        </p:grpSpPr>
        <p:pic>
          <p:nvPicPr>
            <p:cNvPr id="10029" name="Picture 49" descr="desktop_computer_stylized_medium"/>
            <p:cNvPicPr/>
            <p:nvPr/>
          </p:nvPicPr>
          <p:blipFill>
            <a:blip r:embed="rId7"/>
            <a:stretch/>
          </p:blipFill>
          <p:spPr>
            <a:xfrm flipH="1">
              <a:off x="1571040" y="4459320"/>
              <a:ext cx="1561680" cy="1510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030" name="Freeform 50"/>
            <p:cNvSpPr/>
            <p:nvPr/>
          </p:nvSpPr>
          <p:spPr>
            <a:xfrm flipH="1">
              <a:off x="2235600" y="4604400"/>
              <a:ext cx="759240" cy="691560"/>
            </a:xfrm>
            <a:custGeom>
              <a:avLst/>
              <a:gdLst>
                <a:gd name="textAreaLeft" fmla="*/ -360 w 759240"/>
                <a:gd name="textAreaRight" fmla="*/ 759240 w 759240"/>
                <a:gd name="textAreaTop" fmla="*/ 0 h 691560"/>
                <a:gd name="textAreaBottom" fmla="*/ 691920 h 691560"/>
              </a:gdLst>
              <a:ahLst/>
              <a:rect l="textAreaLeft" t="textAreaTop" r="textAreaRight" b="textAreaBottom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81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93" dur="indefinite" restart="never" nodeType="tmRoot">
          <p:childTnLst>
            <p:seq>
              <p:cTn id="1794" dur="indefinite" nodeType="mainSeq">
                <p:childTnLst>
                  <p:par>
                    <p:cTn id="1795" fill="hold">
                      <p:stCondLst>
                        <p:cond delay="indefinite"/>
                      </p:stCondLst>
                      <p:childTnLst>
                        <p:par>
                          <p:cTn id="1796" fill="hold">
                            <p:stCondLst>
                              <p:cond delay="0"/>
                            </p:stCondLst>
                            <p:childTnLst>
                              <p:par>
                                <p:cTn id="1797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799" dur="500"/>
                                        <p:tgtEl>
                                          <p:spTgt spid="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500"/>
                            </p:stCondLst>
                            <p:childTnLst>
                              <p:par>
                                <p:cTn id="1801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03" dur="500"/>
                                        <p:tgtEl>
                                          <p:spTgt spid="10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4" fill="hold">
                      <p:stCondLst>
                        <p:cond delay="indefinite"/>
                      </p:stCondLst>
                      <p:childTnLst>
                        <p:par>
                          <p:cTn id="1805" fill="hold">
                            <p:stCondLst>
                              <p:cond delay="0"/>
                            </p:stCondLst>
                            <p:childTnLst>
                              <p:par>
                                <p:cTn id="180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08" dur="500"/>
                                        <p:tgtEl>
                                          <p:spTgt spid="10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PlaceHolder 1"/>
          <p:cNvSpPr>
            <a:spLocks noGrp="1"/>
          </p:cNvSpPr>
          <p:nvPr>
            <p:ph type="title"/>
          </p:nvPr>
        </p:nvSpPr>
        <p:spPr>
          <a:xfrm>
            <a:off x="798840" y="289440"/>
            <a:ext cx="10515240" cy="89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a3"/>
                </a:solidFill>
                <a:latin typeface="Calibri Light"/>
              </a:rPr>
              <a:t>Chapter 1: roadmap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2" name="PlaceHolder 2"/>
          <p:cNvSpPr>
            <a:spLocks noGrp="1"/>
          </p:cNvSpPr>
          <p:nvPr>
            <p:ph type="sldNum" idx="15"/>
          </p:nvPr>
        </p:nvSpPr>
        <p:spPr>
          <a:xfrm>
            <a:off x="9219600" y="6442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</a:rPr>
              <a:t>Introduction: 1-</a:t>
            </a:r>
            <a:fld id="{56B4D1E6-7E9A-4275-A773-29C5DE8FD263}" type="slidenum">
              <a:rPr b="0" lang="en-US" sz="1100" spc="-1" strike="noStrike">
                <a:solidFill>
                  <a:srgbClr val="404040"/>
                </a:solidFill>
                <a:latin typeface="Calibri"/>
              </a:rPr>
              <a:t>8</a:t>
            </a:fld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03" name="PlaceHolder 3"/>
          <p:cNvSpPr>
            <a:spLocks noGrp="1"/>
          </p:cNvSpPr>
          <p:nvPr>
            <p:ph/>
          </p:nvPr>
        </p:nvSpPr>
        <p:spPr>
          <a:xfrm>
            <a:off x="798840" y="1414080"/>
            <a:ext cx="6617880" cy="5028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9000"/>
          </a:bodyPr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What </a:t>
            </a:r>
            <a:r>
              <a:rPr b="0" i="1" lang="en-US" sz="3200" spc="-1" strike="noStrike">
                <a:solidFill>
                  <a:srgbClr val="a6a6a6"/>
                </a:solidFill>
                <a:latin typeface="Calibri"/>
              </a:rPr>
              <a:t>is</a:t>
            </a: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 the Internet?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What</a:t>
            </a:r>
            <a:r>
              <a:rPr b="0" i="1" lang="en-US" sz="3200" spc="-1" strike="noStrike">
                <a:solidFill>
                  <a:srgbClr val="a6a6a6"/>
                </a:solidFill>
                <a:latin typeface="Calibri"/>
              </a:rPr>
              <a:t> is </a:t>
            </a: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a protocol?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0000a3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a8"/>
                </a:solidFill>
                <a:latin typeface="Calibri"/>
              </a:rPr>
              <a:t>Network edge: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hosts, access network, physical media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Network core: packet/circuit switching, internet structure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Performance: loss, delay, throughput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Security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Protocol layers, service models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87360" indent="-274680">
              <a:lnSpc>
                <a:spcPct val="90000"/>
              </a:lnSpc>
              <a:spcBef>
                <a:spcPts val="799"/>
              </a:spcBef>
              <a:buClr>
                <a:srgbClr val="bfbfb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a6a6a6"/>
                </a:solidFill>
                <a:latin typeface="Calibri"/>
              </a:rPr>
              <a:t>History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3876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04" name="Picture 6" descr="Kurose&amp;Ross 8th ed cover picture"/>
          <p:cNvPicPr/>
          <p:nvPr/>
        </p:nvPicPr>
        <p:blipFill>
          <a:blip r:embed="rId1"/>
          <a:stretch/>
        </p:blipFill>
        <p:spPr>
          <a:xfrm>
            <a:off x="7774200" y="1293480"/>
            <a:ext cx="3657240" cy="27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8300</TotalTime>
  <Application>LibreOffice/7.4.7.2$Linux_X86_64 LibreOffice_project/40$Build-2</Application>
  <AppVersion>15.0000</AppVersion>
  <Words>7632</Words>
  <Paragraphs>2436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2020-01-18T07:24:59Z</dcterms:created>
  <dc:creator>James Kurose</dc:creator>
  <dc:description/>
  <dc:language>en-IN</dc:language>
  <cp:lastModifiedBy/>
  <dcterms:modified xsi:type="dcterms:W3CDTF">2023-10-25T16:27:50Z</dcterms:modified>
  <cp:revision>179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86</vt:i4>
  </property>
  <property fmtid="{D5CDD505-2E9C-101B-9397-08002B2CF9AE}" pid="3" name="PresentationFormat">
    <vt:lpwstr>Widescreen</vt:lpwstr>
  </property>
  <property fmtid="{D5CDD505-2E9C-101B-9397-08002B2CF9AE}" pid="4" name="Slides">
    <vt:i4>88</vt:i4>
  </property>
</Properties>
</file>